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1c9cbdca2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1c9cbdca2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a789089b1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a789089b1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a789089b1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a789089b1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1c9cbdca2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1c9cbdca2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1c9cbdca2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1c9cbdca2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1c9cbdca2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1c9cbdca2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1c9cbdca2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1c9cbdca2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-31117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7022475" y="4356975"/>
            <a:ext cx="20271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Adrián Carmona Peña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Emilio Daniel Murillo Mustieles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Adrián Navarro Botella</a:t>
            </a:r>
            <a:endParaRPr sz="1000"/>
          </a:p>
        </p:txBody>
      </p:sp>
      <p:sp>
        <p:nvSpPr>
          <p:cNvPr id="130" name="Google Shape;130;p13"/>
          <p:cNvSpPr/>
          <p:nvPr/>
        </p:nvSpPr>
        <p:spPr>
          <a:xfrm>
            <a:off x="3360325" y="1113675"/>
            <a:ext cx="2613600" cy="31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3"/>
          <p:cNvPicPr preferRelativeResize="0"/>
          <p:nvPr/>
        </p:nvPicPr>
        <p:blipFill rotWithShape="1">
          <a:blip r:embed="rId3">
            <a:alphaModFix/>
          </a:blip>
          <a:srcRect b="0" l="31706" r="34978" t="15390"/>
          <a:stretch/>
        </p:blipFill>
        <p:spPr>
          <a:xfrm>
            <a:off x="3360325" y="1113675"/>
            <a:ext cx="2613600" cy="282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/>
          <p:nvPr/>
        </p:nvSpPr>
        <p:spPr>
          <a:xfrm>
            <a:off x="3360325" y="3952575"/>
            <a:ext cx="1287600" cy="354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4647925" y="3952575"/>
            <a:ext cx="1332600" cy="354000"/>
          </a:xfrm>
          <a:prstGeom prst="rect">
            <a:avLst/>
          </a:prstGeom>
          <a:solidFill>
            <a:srgbClr val="1E19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1883259" y="17487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400"/>
              <a:t>REQUISITOS</a:t>
            </a:r>
            <a:endParaRPr b="1" sz="6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650950" y="590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FUNCIONALES</a:t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27" y="1313475"/>
            <a:ext cx="5934255" cy="3338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/>
        </p:nvSpPr>
        <p:spPr>
          <a:xfrm>
            <a:off x="6224975" y="1940700"/>
            <a:ext cx="2549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-Multiplataforma.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-Subida de imagen.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-IA.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-Comparación con una base de datos.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594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FUNCIONALES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1516700"/>
            <a:ext cx="3851675" cy="29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5775750" y="2156100"/>
            <a:ext cx="254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-Disponibilidad.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-Tiempo de inicio.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-Alta capacidad de usuarios.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200"/>
              <a:t>PRUEBAS</a:t>
            </a:r>
            <a:endParaRPr b="1" sz="8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594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FUNCIONALES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48875"/>
            <a:ext cx="5715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6250725" y="2371650"/>
            <a:ext cx="25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-Caja Negra.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594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ESTRUCTURALES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48875"/>
            <a:ext cx="4031462" cy="328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/>
        </p:nvSpPr>
        <p:spPr>
          <a:xfrm>
            <a:off x="5775750" y="2371650"/>
            <a:ext cx="25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-Caja Blanca.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594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REGRESIÓN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1548875"/>
            <a:ext cx="541972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6155575" y="2156100"/>
            <a:ext cx="254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-Comprobación de cambios.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-Controlar modificaciones.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