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945957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945957"/>
            <a:ext cx="0" cy="28828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747665" y="-936942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772216" y="-936942"/>
            <a:ext cx="0" cy="288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936942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945957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936942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945957"/>
            <a:ext cx="1747665" cy="1009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936942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47665" y="194595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94595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747665" y="-936942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108" y="-20729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227x227x3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407216" y="-471487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603627" y="-471487"/>
            <a:ext cx="0" cy="6984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2830659" y="-227012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027071" y="-227012"/>
            <a:ext cx="0" cy="698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407216" y="227012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407216" y="-471487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603627" y="227012"/>
            <a:ext cx="423444" cy="24447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603627" y="-471487"/>
            <a:ext cx="423444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407216" y="227012"/>
            <a:ext cx="19641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2830659" y="471487"/>
            <a:ext cx="196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407216" y="-47148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830659" y="-227012"/>
            <a:ext cx="196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17143" y="-5984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55x55x96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3662071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3858482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3869943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066354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662071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3662071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858482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858482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662071" y="111442"/>
            <a:ext cx="19641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3869943" y="23145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3662071" y="-23145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3869943" y="-111442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4212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27x27x96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4701354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5055146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4909226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5263018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4701354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4701354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5055146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5055146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701354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909226" y="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4701354" y="-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4909226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82186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5898018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625181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599810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351896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5898018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5898018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251810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6251810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5898018" y="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5998104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5898018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5998104" y="-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2495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6986896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7438131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7086983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753821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6986896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6986896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7438131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7438131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6986896" y="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7086983" y="111442"/>
            <a:ext cx="451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6986896" y="-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7086983" y="-53657"/>
            <a:ext cx="451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6255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8173217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8624452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827330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8724539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8173217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8173217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8624452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8624452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8173217" y="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8273304" y="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8173217" y="-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8273304" y="-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448878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9359539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971333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9459625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981341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9359539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9359539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9713330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9713330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9359539" y="53657"/>
            <a:ext cx="35379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9459625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9359539" y="-111442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9459625" y="-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586478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0448417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0802209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0494611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0848402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0448417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0448417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0802209" y="2476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0802209" y="-51435"/>
            <a:ext cx="46193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0448417" y="24765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0494611" y="51435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0448417" y="-51435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0494611" y="-24765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648410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6x6x256</a:t>
            </a:r>
          </a:p>
        </p:txBody>
      </p:sp>
      <p:cxnSp>
        <p:nvCxnSpPr>
          <p:cNvPr id="119" name="Connector 118"/>
          <p:cNvCxnSpPr/>
          <p:nvPr/>
        </p:nvCxnSpPr>
        <p:spPr>
          <a:xfrm>
            <a:off x="1148340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11483402" y="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153420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H="1">
            <a:off x="11483402" y="-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508802" y="-16457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9216</a:t>
            </a:r>
          </a:p>
        </p:txBody>
      </p:sp>
      <p:cxnSp>
        <p:nvCxnSpPr>
          <p:cNvPr id="124" name="Connector 123"/>
          <p:cNvCxnSpPr/>
          <p:nvPr/>
        </p:nvCxnSpPr>
        <p:spPr>
          <a:xfrm>
            <a:off x="121692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216920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122200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H="1">
            <a:off x="1216920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19460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29" name="Connector 128"/>
          <p:cNvCxnSpPr/>
          <p:nvPr/>
        </p:nvCxnSpPr>
        <p:spPr>
          <a:xfrm>
            <a:off x="128550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285500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1290580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1285500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88040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34" name="Connector 133"/>
          <p:cNvCxnSpPr/>
          <p:nvPr/>
        </p:nvCxnSpPr>
        <p:spPr>
          <a:xfrm>
            <a:off x="1354080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3540802" y="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1359160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H="1">
            <a:off x="13540802" y="-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566202" y="-5276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1000</a:t>
            </a:r>
          </a:p>
        </p:txBody>
      </p:sp>
      <p:cxnSp>
        <p:nvCxnSpPr>
          <p:cNvPr id="139" name="Connector 138"/>
          <p:cNvCxnSpPr/>
          <p:nvPr/>
        </p:nvCxnSpPr>
        <p:spPr>
          <a:xfrm flipV="1">
            <a:off x="873832" y="-94297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898384" y="-94297"/>
            <a:ext cx="0" cy="1396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958521" y="-45402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983072" y="-45402"/>
            <a:ext cx="0" cy="139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873832" y="45402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873832" y="-94297"/>
            <a:ext cx="84689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898384" y="45402"/>
            <a:ext cx="84688" cy="4889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898384" y="-94297"/>
            <a:ext cx="84688" cy="488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873832" y="45402"/>
            <a:ext cx="2455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958521" y="9429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873832" y="-94297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958521" y="-45402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 flipV="1">
            <a:off x="898384" y="-235743"/>
            <a:ext cx="1614693" cy="14144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983072" y="-235743"/>
            <a:ext cx="1530005" cy="33004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89716" y="22507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conv11x11, 96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89716" y="24285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(4, 4)</a:t>
            </a:r>
          </a:p>
        </p:txBody>
      </p:sp>
      <p:cxnSp>
        <p:nvCxnSpPr>
          <p:cNvPr id="155" name="Connector 154"/>
          <p:cNvCxnSpPr/>
          <p:nvPr/>
        </p:nvCxnSpPr>
        <p:spPr>
          <a:xfrm flipV="1">
            <a:off x="2618938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281534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64203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283844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2618938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618938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281534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281534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618938" y="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642035" y="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618938" y="-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642035" y="-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 flipV="1">
            <a:off x="2815349" y="-115728"/>
            <a:ext cx="898690" cy="90011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2838446" y="-115728"/>
            <a:ext cx="875593" cy="1414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344571" y="7762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44571" y="9540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1" name="Connector 170"/>
          <p:cNvCxnSpPr/>
          <p:nvPr/>
        </p:nvCxnSpPr>
        <p:spPr>
          <a:xfrm flipV="1">
            <a:off x="3766007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3962418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3804501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4000913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3766007" y="20637"/>
            <a:ext cx="38494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3766007" y="-42862"/>
            <a:ext cx="38494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3962418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3962418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3766007" y="20637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3804501" y="42862"/>
            <a:ext cx="196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3766007" y="-4286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3804501" y="-20637"/>
            <a:ext cx="1964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3962418" y="-115728"/>
            <a:ext cx="790904" cy="7286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4000913" y="-115728"/>
            <a:ext cx="752409" cy="1585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383854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256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383854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87" name="Connector 186"/>
          <p:cNvCxnSpPr/>
          <p:nvPr/>
        </p:nvCxnSpPr>
        <p:spPr>
          <a:xfrm flipV="1">
            <a:off x="480529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515908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482838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518217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480529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480529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515908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515908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4805290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4828387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4805290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4828387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5159082" y="-55721"/>
            <a:ext cx="763957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5182179" y="-55721"/>
            <a:ext cx="740860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580518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580518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03" name="Connector 202"/>
          <p:cNvCxnSpPr/>
          <p:nvPr/>
        </p:nvCxnSpPr>
        <p:spPr>
          <a:xfrm flipV="1">
            <a:off x="594806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630185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597115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632495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594806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594806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630185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630185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5948061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5971158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5948061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5971158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 flipV="1">
            <a:off x="6301853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 flipV="1">
            <a:off x="6324950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69396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669396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19" name="Connector 218"/>
          <p:cNvCxnSpPr/>
          <p:nvPr/>
        </p:nvCxnSpPr>
        <p:spPr>
          <a:xfrm flipV="1">
            <a:off x="703693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74881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706003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751127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>
            <a:off x="703693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>
            <a:off x="703693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>
            <a:off x="748817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>
            <a:off x="748817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7036939" y="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7060036" y="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7036939" y="-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7060036" y="-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 flipV="1">
            <a:off x="7488174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 flipV="1">
            <a:off x="7511271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571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85571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35" name="Connector 234"/>
          <p:cNvCxnSpPr/>
          <p:nvPr/>
        </p:nvCxnSpPr>
        <p:spPr>
          <a:xfrm flipV="1">
            <a:off x="822326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867449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824635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869759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>
            <a:off x="8223261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8223261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867449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867449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8223261" y="12382"/>
            <a:ext cx="451234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8246357" y="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8223261" y="-25717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8246357" y="-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 flipV="1">
            <a:off x="8674495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 flipV="1">
            <a:off x="8697592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9042039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042039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1" name="Connector 250"/>
          <p:cNvCxnSpPr/>
          <p:nvPr/>
        </p:nvCxnSpPr>
        <p:spPr>
          <a:xfrm flipV="1">
            <a:off x="940958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V="1">
            <a:off x="976337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 flipV="1">
            <a:off x="943267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 flipV="1">
            <a:off x="978647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>
            <a:off x="940958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>
            <a:off x="940958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>
            <a:off x="9763374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>
            <a:off x="9763374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>
            <a:off x="9409582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9432679" y="25717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9409582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9432679" y="-12382"/>
            <a:ext cx="3537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9763374" y="-25717"/>
            <a:ext cx="69659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 flipV="1">
            <a:off x="9786470" y="-25717"/>
            <a:ext cx="673495" cy="514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013091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013091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11659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11659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69" name="Connector 268"/>
          <p:cNvCxnSpPr/>
          <p:nvPr/>
        </p:nvCxnSpPr>
        <p:spPr>
          <a:xfrm>
            <a:off x="1153420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1153420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18517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2" name="Connector 271"/>
          <p:cNvCxnSpPr/>
          <p:nvPr/>
        </p:nvCxnSpPr>
        <p:spPr>
          <a:xfrm>
            <a:off x="1153420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 flipV="1">
            <a:off x="1153420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185170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5" name="Connector 274"/>
          <p:cNvCxnSpPr/>
          <p:nvPr/>
        </p:nvCxnSpPr>
        <p:spPr>
          <a:xfrm>
            <a:off x="1222000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222000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25375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8" name="Connector 277"/>
          <p:cNvCxnSpPr/>
          <p:nvPr/>
        </p:nvCxnSpPr>
        <p:spPr>
          <a:xfrm>
            <a:off x="1222000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 flipV="1">
            <a:off x="1222000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25375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1" name="Connector 280"/>
          <p:cNvCxnSpPr/>
          <p:nvPr/>
        </p:nvCxnSpPr>
        <p:spPr>
          <a:xfrm>
            <a:off x="1290580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 flipV="1">
            <a:off x="1290580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32233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4" name="Connector 283"/>
          <p:cNvCxnSpPr/>
          <p:nvPr/>
        </p:nvCxnSpPr>
        <p:spPr>
          <a:xfrm>
            <a:off x="1290580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 flipV="1">
            <a:off x="1290580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322330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