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2194560"/>
            <a:ext cx="0" cy="3251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26417" y="-2194560"/>
            <a:ext cx="0" cy="3251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970935" y="-1056640"/>
            <a:ext cx="0" cy="3251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997352" y="-1056640"/>
            <a:ext cx="0" cy="3251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105664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219456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6417" y="105664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6417" y="-219456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1056640"/>
            <a:ext cx="2641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970935" y="2194560"/>
            <a:ext cx="2641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2194560"/>
            <a:ext cx="2641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970935" y="-1056640"/>
            <a:ext cx="2641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8676" y="-23215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256x256x3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2632352" y="-1097280"/>
            <a:ext cx="0" cy="1625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2712992" y="-1097280"/>
            <a:ext cx="0" cy="16256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3617819" y="-528320"/>
            <a:ext cx="0" cy="1625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3698459" y="-528320"/>
            <a:ext cx="0" cy="1625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632352" y="528320"/>
            <a:ext cx="985467" cy="5689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632352" y="-1097280"/>
            <a:ext cx="985467" cy="5689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712992" y="528320"/>
            <a:ext cx="985467" cy="56896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712992" y="-1097280"/>
            <a:ext cx="985467" cy="5689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632352" y="528320"/>
            <a:ext cx="8064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3617819" y="1097280"/>
            <a:ext cx="80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632352" y="-1097280"/>
            <a:ext cx="80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3617819" y="-528320"/>
            <a:ext cx="80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5406" y="-12242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128x128x16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4333459" y="-548640"/>
            <a:ext cx="0" cy="812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4461467" y="-548640"/>
            <a:ext cx="0" cy="8128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4826193" y="-264160"/>
            <a:ext cx="0" cy="812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4954201" y="-264160"/>
            <a:ext cx="0" cy="812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333459" y="264160"/>
            <a:ext cx="492734" cy="28448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4333459" y="-548640"/>
            <a:ext cx="492734" cy="28448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4461467" y="264160"/>
            <a:ext cx="492734" cy="28448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4461467" y="-548640"/>
            <a:ext cx="492734" cy="28448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4333459" y="264160"/>
            <a:ext cx="128008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4826193" y="548640"/>
            <a:ext cx="1280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4333459" y="-548640"/>
            <a:ext cx="1280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4826193" y="-264160"/>
            <a:ext cx="1280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3830" y="-6756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64x64x32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5589201" y="-27432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5792401" y="-274320"/>
            <a:ext cx="0" cy="4064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5835568" y="-13208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6038768" y="-13208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5589201" y="132080"/>
            <a:ext cx="246367" cy="1422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5589201" y="-274320"/>
            <a:ext cx="246367" cy="1422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5792401" y="132080"/>
            <a:ext cx="246367" cy="14224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5792401" y="-274320"/>
            <a:ext cx="246367" cy="1422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5589201" y="132080"/>
            <a:ext cx="2032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5835568" y="274320"/>
            <a:ext cx="203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5589201" y="-274320"/>
            <a:ext cx="203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5835568" y="-132080"/>
            <a:ext cx="203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13985" y="-4013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32x32x64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6673768" y="-13716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6996328" y="-137160"/>
            <a:ext cx="0" cy="203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6796952" y="-6604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7119511" y="-6604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6673768" y="66040"/>
            <a:ext cx="123184" cy="711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6673768" y="-137160"/>
            <a:ext cx="123184" cy="711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6996328" y="66040"/>
            <a:ext cx="123183" cy="7112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6996328" y="-137160"/>
            <a:ext cx="123183" cy="711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6673768" y="66040"/>
            <a:ext cx="32256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6796952" y="137160"/>
            <a:ext cx="3225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6673768" y="-137160"/>
            <a:ext cx="3225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6796952" y="-66040"/>
            <a:ext cx="3225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96640" y="-26415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16x16x128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7754511" y="-68580"/>
            <a:ext cx="0" cy="101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8266543" y="-68580"/>
            <a:ext cx="0" cy="1016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7816103" y="-33020"/>
            <a:ext cx="0" cy="101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8328135" y="-33020"/>
            <a:ext cx="0" cy="101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7754511" y="33020"/>
            <a:ext cx="61592" cy="355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7754511" y="-68580"/>
            <a:ext cx="61592" cy="355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8266543" y="33020"/>
            <a:ext cx="61592" cy="3556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8266543" y="-68580"/>
            <a:ext cx="61592" cy="355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7754511" y="33020"/>
            <a:ext cx="512032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7816103" y="68580"/>
            <a:ext cx="51203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7754511" y="-68580"/>
            <a:ext cx="51203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7816103" y="-33020"/>
            <a:ext cx="51203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41323" y="-19557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8x8x256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8963135" y="-13716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9285695" y="-137160"/>
            <a:ext cx="0" cy="203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9086319" y="-6604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9408878" y="-6604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8963135" y="66040"/>
            <a:ext cx="123184" cy="711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8963135" y="-137160"/>
            <a:ext cx="123184" cy="711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9285695" y="66040"/>
            <a:ext cx="123183" cy="7112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9285695" y="-137160"/>
            <a:ext cx="123183" cy="711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8963135" y="66040"/>
            <a:ext cx="32256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9086319" y="137160"/>
            <a:ext cx="3225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8963135" y="-137160"/>
            <a:ext cx="3225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9086319" y="-66040"/>
            <a:ext cx="3225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186007" y="-26415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16x16x128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10043878" y="-27432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10247078" y="-274320"/>
            <a:ext cx="0" cy="4064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10290245" y="-13208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10493445" y="-13208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10043878" y="132080"/>
            <a:ext cx="246367" cy="1422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10043878" y="-274320"/>
            <a:ext cx="246367" cy="1422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10247078" y="132080"/>
            <a:ext cx="246367" cy="14224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10247078" y="-274320"/>
            <a:ext cx="246367" cy="1422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10043878" y="132080"/>
            <a:ext cx="2032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10290245" y="274320"/>
            <a:ext cx="203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10043878" y="-274320"/>
            <a:ext cx="203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10290245" y="-132080"/>
            <a:ext cx="203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268662" y="-4013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32x32x64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11128445" y="-548640"/>
            <a:ext cx="0" cy="812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11256453" y="-548640"/>
            <a:ext cx="0" cy="8128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11621179" y="-264160"/>
            <a:ext cx="0" cy="812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11749187" y="-264160"/>
            <a:ext cx="0" cy="812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1128445" y="264160"/>
            <a:ext cx="492734" cy="28448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1128445" y="-548640"/>
            <a:ext cx="492734" cy="28448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1256453" y="264160"/>
            <a:ext cx="492734" cy="28448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1256453" y="-548640"/>
            <a:ext cx="492734" cy="28448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1128445" y="264160"/>
            <a:ext cx="128008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11621179" y="548640"/>
            <a:ext cx="1280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11128445" y="-548640"/>
            <a:ext cx="1280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11621179" y="-264160"/>
            <a:ext cx="1280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438816" y="-6756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64x64x32</a:t>
            </a:r>
          </a:p>
        </p:txBody>
      </p:sp>
      <p:cxnSp>
        <p:nvCxnSpPr>
          <p:cNvPr id="119" name="Connector 118"/>
          <p:cNvCxnSpPr/>
          <p:nvPr/>
        </p:nvCxnSpPr>
        <p:spPr>
          <a:xfrm flipV="1">
            <a:off x="12384187" y="-1097280"/>
            <a:ext cx="0" cy="1625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V="1">
            <a:off x="12464827" y="-1097280"/>
            <a:ext cx="0" cy="16256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13369655" y="-528320"/>
            <a:ext cx="0" cy="1625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13450295" y="-528320"/>
            <a:ext cx="0" cy="1625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>
            <a:off x="12384187" y="528320"/>
            <a:ext cx="985468" cy="5689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>
            <a:off x="12384187" y="-1097280"/>
            <a:ext cx="985468" cy="5689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12464827" y="528320"/>
            <a:ext cx="985468" cy="56896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12464827" y="-1097280"/>
            <a:ext cx="985468" cy="5689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12384187" y="528320"/>
            <a:ext cx="8064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13369655" y="1097280"/>
            <a:ext cx="80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12384187" y="-1097280"/>
            <a:ext cx="80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13369655" y="-528320"/>
            <a:ext cx="80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2917241" y="-12242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128x128x16</a:t>
            </a:r>
          </a:p>
        </p:txBody>
      </p:sp>
      <p:cxnSp>
        <p:nvCxnSpPr>
          <p:cNvPr id="132" name="Connector 131"/>
          <p:cNvCxnSpPr/>
          <p:nvPr/>
        </p:nvCxnSpPr>
        <p:spPr>
          <a:xfrm flipV="1">
            <a:off x="14085295" y="-2194560"/>
            <a:ext cx="0" cy="3251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 flipV="1">
            <a:off x="14111712" y="-2194560"/>
            <a:ext cx="0" cy="3251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 flipV="1">
            <a:off x="16056230" y="-1056640"/>
            <a:ext cx="0" cy="3251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 flipV="1">
            <a:off x="16082647" y="-1056640"/>
            <a:ext cx="0" cy="3251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>
            <a:off x="14085295" y="105664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>
            <a:off x="14085295" y="-219456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>
            <a:off x="14111712" y="105664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>
            <a:off x="14111712" y="-219456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>
            <a:off x="14085295" y="1056640"/>
            <a:ext cx="2641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>
            <a:off x="16056230" y="2194560"/>
            <a:ext cx="2641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>
            <a:off x="14085295" y="-2194560"/>
            <a:ext cx="2641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16056230" y="-1056640"/>
            <a:ext cx="2641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5083971" y="-23215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256x256x3</a:t>
            </a:r>
          </a:p>
        </p:txBody>
      </p:sp>
      <p:cxnSp>
        <p:nvCxnSpPr>
          <p:cNvPr id="145" name="Connector 144"/>
          <p:cNvCxnSpPr/>
          <p:nvPr/>
        </p:nvCxnSpPr>
        <p:spPr>
          <a:xfrm flipV="1">
            <a:off x="985467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 flipV="1">
            <a:off x="101188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 flipV="1">
            <a:off x="1008564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 flipV="1">
            <a:off x="103498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>
            <a:off x="985467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>
            <a:off x="985467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>
            <a:off x="101188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>
            <a:off x="101188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 152"/>
          <p:cNvCxnSpPr/>
          <p:nvPr/>
        </p:nvCxnSpPr>
        <p:spPr>
          <a:xfrm>
            <a:off x="985467" y="12382"/>
            <a:ext cx="26417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 153"/>
          <p:cNvCxnSpPr/>
          <p:nvPr/>
        </p:nvCxnSpPr>
        <p:spPr>
          <a:xfrm>
            <a:off x="1008564" y="25717"/>
            <a:ext cx="2641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 154"/>
          <p:cNvCxnSpPr/>
          <p:nvPr/>
        </p:nvCxnSpPr>
        <p:spPr>
          <a:xfrm>
            <a:off x="985467" y="-25717"/>
            <a:ext cx="2641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>
            <a:off x="1008564" y="-12382"/>
            <a:ext cx="2641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1011884" y="-548640"/>
            <a:ext cx="1866835" cy="52292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 flipV="1">
            <a:off x="1034981" y="-548640"/>
            <a:ext cx="1843738" cy="57435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314852" y="24993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16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314852" y="26771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61" name="Connector 160"/>
          <p:cNvCxnSpPr/>
          <p:nvPr/>
        </p:nvCxnSpPr>
        <p:spPr>
          <a:xfrm flipV="1">
            <a:off x="312508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 flipV="1">
            <a:off x="320572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 flipV="1">
            <a:off x="314818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 flipV="1">
            <a:off x="322882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>
            <a:off x="312508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>
            <a:off x="312508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>
            <a:off x="320572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>
            <a:off x="320572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>
            <a:off x="3125086" y="12382"/>
            <a:ext cx="8064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 169"/>
          <p:cNvCxnSpPr/>
          <p:nvPr/>
        </p:nvCxnSpPr>
        <p:spPr>
          <a:xfrm>
            <a:off x="3148183" y="25717"/>
            <a:ext cx="8064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 170"/>
          <p:cNvCxnSpPr/>
          <p:nvPr/>
        </p:nvCxnSpPr>
        <p:spPr>
          <a:xfrm>
            <a:off x="3125086" y="-25717"/>
            <a:ext cx="8064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>
            <a:off x="3148183" y="-12382"/>
            <a:ext cx="8064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3205726" y="-274320"/>
            <a:ext cx="1250917" cy="24860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 flipV="1">
            <a:off x="3228823" y="-274320"/>
            <a:ext cx="1227820" cy="30003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015959" y="14020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015959" y="15798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77" name="Connector 176"/>
          <p:cNvCxnSpPr/>
          <p:nvPr/>
        </p:nvCxnSpPr>
        <p:spPr>
          <a:xfrm flipV="1">
            <a:off x="457982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 flipV="1">
            <a:off x="470783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 flipV="1">
            <a:off x="460292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 flipV="1">
            <a:off x="473093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>
            <a:off x="457982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>
            <a:off x="457982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>
            <a:off x="470783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>
            <a:off x="470783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 184"/>
          <p:cNvCxnSpPr/>
          <p:nvPr/>
        </p:nvCxnSpPr>
        <p:spPr>
          <a:xfrm>
            <a:off x="4579826" y="12382"/>
            <a:ext cx="128008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 185"/>
          <p:cNvCxnSpPr/>
          <p:nvPr/>
        </p:nvCxnSpPr>
        <p:spPr>
          <a:xfrm>
            <a:off x="4602923" y="25717"/>
            <a:ext cx="1280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 186"/>
          <p:cNvCxnSpPr/>
          <p:nvPr/>
        </p:nvCxnSpPr>
        <p:spPr>
          <a:xfrm>
            <a:off x="4579826" y="-25717"/>
            <a:ext cx="1280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>
            <a:off x="4602923" y="-12382"/>
            <a:ext cx="1280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 flipV="1">
            <a:off x="4707834" y="-137160"/>
            <a:ext cx="942959" cy="11144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 flipV="1">
            <a:off x="4730931" y="-137160"/>
            <a:ext cx="919862" cy="16287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271701" y="85343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64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271701" y="103123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93" name="Connector 192"/>
          <p:cNvCxnSpPr/>
          <p:nvPr/>
        </p:nvCxnSpPr>
        <p:spPr>
          <a:xfrm flipV="1">
            <a:off x="571238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 flipV="1">
            <a:off x="591558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 flipV="1">
            <a:off x="573548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 flipV="1">
            <a:off x="593868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>
            <a:off x="571238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>
            <a:off x="571238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>
            <a:off x="591558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>
            <a:off x="591558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 200"/>
          <p:cNvCxnSpPr/>
          <p:nvPr/>
        </p:nvCxnSpPr>
        <p:spPr>
          <a:xfrm>
            <a:off x="5712385" y="12382"/>
            <a:ext cx="2032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 201"/>
          <p:cNvCxnSpPr/>
          <p:nvPr/>
        </p:nvCxnSpPr>
        <p:spPr>
          <a:xfrm>
            <a:off x="5735482" y="25717"/>
            <a:ext cx="2032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 202"/>
          <p:cNvCxnSpPr/>
          <p:nvPr/>
        </p:nvCxnSpPr>
        <p:spPr>
          <a:xfrm>
            <a:off x="5712385" y="-25717"/>
            <a:ext cx="2032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>
            <a:off x="5735482" y="-12382"/>
            <a:ext cx="2032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 flipV="1">
            <a:off x="5915585" y="-68580"/>
            <a:ext cx="788979" cy="4286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 flipV="1">
            <a:off x="5938682" y="-68580"/>
            <a:ext cx="765882" cy="9429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356268" y="57911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128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356268" y="75691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09" name="Connector 208"/>
          <p:cNvCxnSpPr/>
          <p:nvPr/>
        </p:nvCxnSpPr>
        <p:spPr>
          <a:xfrm flipV="1">
            <a:off x="673536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 209"/>
          <p:cNvCxnSpPr/>
          <p:nvPr/>
        </p:nvCxnSpPr>
        <p:spPr>
          <a:xfrm flipV="1">
            <a:off x="705792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 210"/>
          <p:cNvCxnSpPr/>
          <p:nvPr/>
        </p:nvCxnSpPr>
        <p:spPr>
          <a:xfrm flipV="1">
            <a:off x="675845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 flipV="1">
            <a:off x="708101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>
            <a:off x="673536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>
            <a:off x="673536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>
            <a:off x="705792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>
            <a:off x="705792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 216"/>
          <p:cNvCxnSpPr/>
          <p:nvPr/>
        </p:nvCxnSpPr>
        <p:spPr>
          <a:xfrm>
            <a:off x="6735360" y="12382"/>
            <a:ext cx="32256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 217"/>
          <p:cNvCxnSpPr/>
          <p:nvPr/>
        </p:nvCxnSpPr>
        <p:spPr>
          <a:xfrm>
            <a:off x="6758457" y="25717"/>
            <a:ext cx="32256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 218"/>
          <p:cNvCxnSpPr/>
          <p:nvPr/>
        </p:nvCxnSpPr>
        <p:spPr>
          <a:xfrm>
            <a:off x="6735360" y="-25717"/>
            <a:ext cx="32256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>
            <a:off x="6758457" y="-12382"/>
            <a:ext cx="32256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 220"/>
          <p:cNvCxnSpPr/>
          <p:nvPr/>
        </p:nvCxnSpPr>
        <p:spPr>
          <a:xfrm flipV="1">
            <a:off x="7057920" y="-34290"/>
            <a:ext cx="711989" cy="857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 221"/>
          <p:cNvCxnSpPr/>
          <p:nvPr/>
        </p:nvCxnSpPr>
        <p:spPr>
          <a:xfrm flipV="1">
            <a:off x="7081017" y="-34290"/>
            <a:ext cx="688892" cy="6000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7437011" y="44195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256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437011" y="6197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25" name="Connector 224"/>
          <p:cNvCxnSpPr/>
          <p:nvPr/>
        </p:nvCxnSpPr>
        <p:spPr>
          <a:xfrm flipV="1">
            <a:off x="7785307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 225"/>
          <p:cNvCxnSpPr/>
          <p:nvPr/>
        </p:nvCxnSpPr>
        <p:spPr>
          <a:xfrm flipV="1">
            <a:off x="829733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 226"/>
          <p:cNvCxnSpPr/>
          <p:nvPr/>
        </p:nvCxnSpPr>
        <p:spPr>
          <a:xfrm flipV="1">
            <a:off x="7808404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 flipV="1">
            <a:off x="832043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 228"/>
          <p:cNvCxnSpPr/>
          <p:nvPr/>
        </p:nvCxnSpPr>
        <p:spPr>
          <a:xfrm>
            <a:off x="7785307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 229"/>
          <p:cNvCxnSpPr/>
          <p:nvPr/>
        </p:nvCxnSpPr>
        <p:spPr>
          <a:xfrm>
            <a:off x="7785307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 230"/>
          <p:cNvCxnSpPr/>
          <p:nvPr/>
        </p:nvCxnSpPr>
        <p:spPr>
          <a:xfrm>
            <a:off x="829733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>
            <a:off x="829733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 232"/>
          <p:cNvCxnSpPr/>
          <p:nvPr/>
        </p:nvCxnSpPr>
        <p:spPr>
          <a:xfrm>
            <a:off x="7785307" y="12382"/>
            <a:ext cx="51203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 233"/>
          <p:cNvCxnSpPr/>
          <p:nvPr/>
        </p:nvCxnSpPr>
        <p:spPr>
          <a:xfrm>
            <a:off x="7808404" y="25717"/>
            <a:ext cx="51203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 234"/>
          <p:cNvCxnSpPr/>
          <p:nvPr/>
        </p:nvCxnSpPr>
        <p:spPr>
          <a:xfrm>
            <a:off x="7785307" y="-25717"/>
            <a:ext cx="51203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 235"/>
          <p:cNvCxnSpPr/>
          <p:nvPr/>
        </p:nvCxnSpPr>
        <p:spPr>
          <a:xfrm>
            <a:off x="7808404" y="-12382"/>
            <a:ext cx="51203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 236"/>
          <p:cNvCxnSpPr/>
          <p:nvPr/>
        </p:nvCxnSpPr>
        <p:spPr>
          <a:xfrm flipV="1">
            <a:off x="8297339" y="-68580"/>
            <a:ext cx="696592" cy="4286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 237"/>
          <p:cNvCxnSpPr/>
          <p:nvPr/>
        </p:nvCxnSpPr>
        <p:spPr>
          <a:xfrm flipV="1">
            <a:off x="8320436" y="-68580"/>
            <a:ext cx="673495" cy="9429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8645635" y="44195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deconv3x3, 128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8645635" y="6197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41" name="Connector 240"/>
          <p:cNvCxnSpPr/>
          <p:nvPr/>
        </p:nvCxnSpPr>
        <p:spPr>
          <a:xfrm flipV="1">
            <a:off x="9024727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 241"/>
          <p:cNvCxnSpPr/>
          <p:nvPr/>
        </p:nvCxnSpPr>
        <p:spPr>
          <a:xfrm flipV="1">
            <a:off x="9347287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 242"/>
          <p:cNvCxnSpPr/>
          <p:nvPr/>
        </p:nvCxnSpPr>
        <p:spPr>
          <a:xfrm flipV="1">
            <a:off x="9047824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 flipV="1">
            <a:off x="9370384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 244"/>
          <p:cNvCxnSpPr/>
          <p:nvPr/>
        </p:nvCxnSpPr>
        <p:spPr>
          <a:xfrm>
            <a:off x="9024727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 245"/>
          <p:cNvCxnSpPr/>
          <p:nvPr/>
        </p:nvCxnSpPr>
        <p:spPr>
          <a:xfrm>
            <a:off x="9024727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 246"/>
          <p:cNvCxnSpPr/>
          <p:nvPr/>
        </p:nvCxnSpPr>
        <p:spPr>
          <a:xfrm>
            <a:off x="9347287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 247"/>
          <p:cNvCxnSpPr/>
          <p:nvPr/>
        </p:nvCxnSpPr>
        <p:spPr>
          <a:xfrm>
            <a:off x="9347287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 248"/>
          <p:cNvCxnSpPr/>
          <p:nvPr/>
        </p:nvCxnSpPr>
        <p:spPr>
          <a:xfrm>
            <a:off x="9024727" y="12382"/>
            <a:ext cx="32256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 249"/>
          <p:cNvCxnSpPr/>
          <p:nvPr/>
        </p:nvCxnSpPr>
        <p:spPr>
          <a:xfrm>
            <a:off x="9047824" y="25717"/>
            <a:ext cx="32256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 250"/>
          <p:cNvCxnSpPr/>
          <p:nvPr/>
        </p:nvCxnSpPr>
        <p:spPr>
          <a:xfrm>
            <a:off x="9024727" y="-25717"/>
            <a:ext cx="32256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 251"/>
          <p:cNvCxnSpPr/>
          <p:nvPr/>
        </p:nvCxnSpPr>
        <p:spPr>
          <a:xfrm>
            <a:off x="9047824" y="-12382"/>
            <a:ext cx="32256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 252"/>
          <p:cNvCxnSpPr/>
          <p:nvPr/>
        </p:nvCxnSpPr>
        <p:spPr>
          <a:xfrm flipV="1">
            <a:off x="9347287" y="-137160"/>
            <a:ext cx="758183" cy="11144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 253"/>
          <p:cNvCxnSpPr/>
          <p:nvPr/>
        </p:nvCxnSpPr>
        <p:spPr>
          <a:xfrm flipV="1">
            <a:off x="9370384" y="-137160"/>
            <a:ext cx="735086" cy="16287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9726378" y="57911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deconv3x3, 64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9726378" y="75691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57" name="Connector 256"/>
          <p:cNvCxnSpPr/>
          <p:nvPr/>
        </p:nvCxnSpPr>
        <p:spPr>
          <a:xfrm flipV="1">
            <a:off x="1016706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 257"/>
          <p:cNvCxnSpPr/>
          <p:nvPr/>
        </p:nvCxnSpPr>
        <p:spPr>
          <a:xfrm flipV="1">
            <a:off x="1037026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 258"/>
          <p:cNvCxnSpPr/>
          <p:nvPr/>
        </p:nvCxnSpPr>
        <p:spPr>
          <a:xfrm flipV="1">
            <a:off x="1019015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 259"/>
          <p:cNvCxnSpPr/>
          <p:nvPr/>
        </p:nvCxnSpPr>
        <p:spPr>
          <a:xfrm flipV="1">
            <a:off x="1039335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 260"/>
          <p:cNvCxnSpPr/>
          <p:nvPr/>
        </p:nvCxnSpPr>
        <p:spPr>
          <a:xfrm>
            <a:off x="1016706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 261"/>
          <p:cNvCxnSpPr/>
          <p:nvPr/>
        </p:nvCxnSpPr>
        <p:spPr>
          <a:xfrm>
            <a:off x="1016706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 262"/>
          <p:cNvCxnSpPr/>
          <p:nvPr/>
        </p:nvCxnSpPr>
        <p:spPr>
          <a:xfrm>
            <a:off x="1037026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 263"/>
          <p:cNvCxnSpPr/>
          <p:nvPr/>
        </p:nvCxnSpPr>
        <p:spPr>
          <a:xfrm>
            <a:off x="1037026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 264"/>
          <p:cNvCxnSpPr/>
          <p:nvPr/>
        </p:nvCxnSpPr>
        <p:spPr>
          <a:xfrm>
            <a:off x="10167062" y="12382"/>
            <a:ext cx="2032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 265"/>
          <p:cNvCxnSpPr/>
          <p:nvPr/>
        </p:nvCxnSpPr>
        <p:spPr>
          <a:xfrm>
            <a:off x="10190159" y="25717"/>
            <a:ext cx="2032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 266"/>
          <p:cNvCxnSpPr/>
          <p:nvPr/>
        </p:nvCxnSpPr>
        <p:spPr>
          <a:xfrm>
            <a:off x="10167062" y="-25717"/>
            <a:ext cx="2032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 267"/>
          <p:cNvCxnSpPr/>
          <p:nvPr/>
        </p:nvCxnSpPr>
        <p:spPr>
          <a:xfrm>
            <a:off x="10190159" y="-12382"/>
            <a:ext cx="2032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 268"/>
          <p:cNvCxnSpPr/>
          <p:nvPr/>
        </p:nvCxnSpPr>
        <p:spPr>
          <a:xfrm flipV="1">
            <a:off x="10370262" y="-274320"/>
            <a:ext cx="881367" cy="24860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 269"/>
          <p:cNvCxnSpPr/>
          <p:nvPr/>
        </p:nvCxnSpPr>
        <p:spPr>
          <a:xfrm flipV="1">
            <a:off x="10393359" y="-274320"/>
            <a:ext cx="858270" cy="30003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0810945" y="85343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deconv3x3, 32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10810945" y="103123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73" name="Connector 272"/>
          <p:cNvCxnSpPr/>
          <p:nvPr/>
        </p:nvCxnSpPr>
        <p:spPr>
          <a:xfrm flipV="1">
            <a:off x="1137481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 273"/>
          <p:cNvCxnSpPr/>
          <p:nvPr/>
        </p:nvCxnSpPr>
        <p:spPr>
          <a:xfrm flipV="1">
            <a:off x="1150282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 274"/>
          <p:cNvCxnSpPr/>
          <p:nvPr/>
        </p:nvCxnSpPr>
        <p:spPr>
          <a:xfrm flipV="1">
            <a:off x="1139790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 275"/>
          <p:cNvCxnSpPr/>
          <p:nvPr/>
        </p:nvCxnSpPr>
        <p:spPr>
          <a:xfrm flipV="1">
            <a:off x="1152591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 276"/>
          <p:cNvCxnSpPr/>
          <p:nvPr/>
        </p:nvCxnSpPr>
        <p:spPr>
          <a:xfrm>
            <a:off x="1137481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 277"/>
          <p:cNvCxnSpPr/>
          <p:nvPr/>
        </p:nvCxnSpPr>
        <p:spPr>
          <a:xfrm>
            <a:off x="1137481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 278"/>
          <p:cNvCxnSpPr/>
          <p:nvPr/>
        </p:nvCxnSpPr>
        <p:spPr>
          <a:xfrm>
            <a:off x="1150282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 279"/>
          <p:cNvCxnSpPr/>
          <p:nvPr/>
        </p:nvCxnSpPr>
        <p:spPr>
          <a:xfrm>
            <a:off x="1150282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 280"/>
          <p:cNvCxnSpPr/>
          <p:nvPr/>
        </p:nvCxnSpPr>
        <p:spPr>
          <a:xfrm>
            <a:off x="11374812" y="12382"/>
            <a:ext cx="128008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 281"/>
          <p:cNvCxnSpPr/>
          <p:nvPr/>
        </p:nvCxnSpPr>
        <p:spPr>
          <a:xfrm>
            <a:off x="11397909" y="25717"/>
            <a:ext cx="1280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 282"/>
          <p:cNvCxnSpPr/>
          <p:nvPr/>
        </p:nvCxnSpPr>
        <p:spPr>
          <a:xfrm>
            <a:off x="11374812" y="-25717"/>
            <a:ext cx="1280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 283"/>
          <p:cNvCxnSpPr/>
          <p:nvPr/>
        </p:nvCxnSpPr>
        <p:spPr>
          <a:xfrm>
            <a:off x="11397909" y="-12382"/>
            <a:ext cx="1280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 284"/>
          <p:cNvCxnSpPr/>
          <p:nvPr/>
        </p:nvCxnSpPr>
        <p:spPr>
          <a:xfrm flipV="1">
            <a:off x="11502820" y="-548640"/>
            <a:ext cx="1127734" cy="52292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 285"/>
          <p:cNvCxnSpPr/>
          <p:nvPr/>
        </p:nvCxnSpPr>
        <p:spPr>
          <a:xfrm flipV="1">
            <a:off x="11525917" y="-548640"/>
            <a:ext cx="1104637" cy="57435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12066687" y="14020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deconv3x3, 16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12066687" y="15798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89" name="Connector 288"/>
          <p:cNvCxnSpPr/>
          <p:nvPr/>
        </p:nvCxnSpPr>
        <p:spPr>
          <a:xfrm flipV="1">
            <a:off x="1287692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 289"/>
          <p:cNvCxnSpPr/>
          <p:nvPr/>
        </p:nvCxnSpPr>
        <p:spPr>
          <a:xfrm flipV="1">
            <a:off x="1295756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 290"/>
          <p:cNvCxnSpPr/>
          <p:nvPr/>
        </p:nvCxnSpPr>
        <p:spPr>
          <a:xfrm flipV="1">
            <a:off x="1290001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 291"/>
          <p:cNvCxnSpPr/>
          <p:nvPr/>
        </p:nvCxnSpPr>
        <p:spPr>
          <a:xfrm flipV="1">
            <a:off x="1298065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 292"/>
          <p:cNvCxnSpPr/>
          <p:nvPr/>
        </p:nvCxnSpPr>
        <p:spPr>
          <a:xfrm>
            <a:off x="1287692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 293"/>
          <p:cNvCxnSpPr/>
          <p:nvPr/>
        </p:nvCxnSpPr>
        <p:spPr>
          <a:xfrm>
            <a:off x="1287692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 294"/>
          <p:cNvCxnSpPr/>
          <p:nvPr/>
        </p:nvCxnSpPr>
        <p:spPr>
          <a:xfrm>
            <a:off x="1295756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 295"/>
          <p:cNvCxnSpPr/>
          <p:nvPr/>
        </p:nvCxnSpPr>
        <p:spPr>
          <a:xfrm>
            <a:off x="1295756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 296"/>
          <p:cNvCxnSpPr/>
          <p:nvPr/>
        </p:nvCxnSpPr>
        <p:spPr>
          <a:xfrm>
            <a:off x="12876921" y="12382"/>
            <a:ext cx="8064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 297"/>
          <p:cNvCxnSpPr/>
          <p:nvPr/>
        </p:nvCxnSpPr>
        <p:spPr>
          <a:xfrm>
            <a:off x="12900018" y="25717"/>
            <a:ext cx="8064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or 298"/>
          <p:cNvCxnSpPr/>
          <p:nvPr/>
        </p:nvCxnSpPr>
        <p:spPr>
          <a:xfrm>
            <a:off x="12876921" y="-25717"/>
            <a:ext cx="8064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 299"/>
          <p:cNvCxnSpPr/>
          <p:nvPr/>
        </p:nvCxnSpPr>
        <p:spPr>
          <a:xfrm>
            <a:off x="12900018" y="-12382"/>
            <a:ext cx="8064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 300"/>
          <p:cNvCxnSpPr/>
          <p:nvPr/>
        </p:nvCxnSpPr>
        <p:spPr>
          <a:xfrm flipV="1">
            <a:off x="12957561" y="-1097280"/>
            <a:ext cx="1620468" cy="107156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 301"/>
          <p:cNvCxnSpPr/>
          <p:nvPr/>
        </p:nvCxnSpPr>
        <p:spPr>
          <a:xfrm flipV="1">
            <a:off x="12980658" y="-1097280"/>
            <a:ext cx="1597371" cy="112299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3767795" y="24993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deconv3x3, 3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3767795" y="26771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