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6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9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50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57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70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63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5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69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58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95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30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29992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08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 flipV="1">
            <a:off x="0" y="-274320"/>
            <a:ext cx="0" cy="4064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V="1">
            <a:off x="12700" y="-274320"/>
            <a:ext cx="0" cy="40640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 3"/>
          <p:cNvCxnSpPr/>
          <p:nvPr/>
        </p:nvCxnSpPr>
        <p:spPr>
          <a:xfrm flipV="1">
            <a:off x="246366" y="-132080"/>
            <a:ext cx="0" cy="4064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V="1">
            <a:off x="259066" y="-132080"/>
            <a:ext cx="0" cy="4064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 5"/>
          <p:cNvCxnSpPr/>
          <p:nvPr/>
        </p:nvCxnSpPr>
        <p:spPr>
          <a:xfrm>
            <a:off x="0" y="132080"/>
            <a:ext cx="246366" cy="14224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 6"/>
          <p:cNvCxnSpPr/>
          <p:nvPr/>
        </p:nvCxnSpPr>
        <p:spPr>
          <a:xfrm>
            <a:off x="0" y="-274320"/>
            <a:ext cx="246366" cy="14224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>
            <a:off x="12700" y="132080"/>
            <a:ext cx="246366" cy="14224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>
            <a:off x="12700" y="-274320"/>
            <a:ext cx="246366" cy="14224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>
            <a:off x="0" y="132080"/>
            <a:ext cx="12700" cy="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/>
          <p:nvPr/>
        </p:nvCxnSpPr>
        <p:spPr>
          <a:xfrm>
            <a:off x="246366" y="274320"/>
            <a:ext cx="127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/>
          <p:cNvCxnSpPr/>
          <p:nvPr/>
        </p:nvCxnSpPr>
        <p:spPr>
          <a:xfrm>
            <a:off x="0" y="-274320"/>
            <a:ext cx="127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>
            <a:off x="246366" y="-132080"/>
            <a:ext cx="127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9533" y="-40132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32x32x1</a:t>
            </a:r>
          </a:p>
        </p:txBody>
      </p:sp>
      <p:cxnSp>
        <p:nvCxnSpPr>
          <p:cNvPr id="15" name="Connector 14"/>
          <p:cNvCxnSpPr/>
          <p:nvPr/>
        </p:nvCxnSpPr>
        <p:spPr>
          <a:xfrm flipV="1">
            <a:off x="1084566" y="-240029"/>
            <a:ext cx="0" cy="3555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 15"/>
          <p:cNvCxnSpPr/>
          <p:nvPr/>
        </p:nvCxnSpPr>
        <p:spPr>
          <a:xfrm flipV="1">
            <a:off x="1137817" y="-240029"/>
            <a:ext cx="0" cy="35559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 16"/>
          <p:cNvCxnSpPr/>
          <p:nvPr/>
        </p:nvCxnSpPr>
        <p:spPr>
          <a:xfrm flipV="1">
            <a:off x="1300137" y="-115570"/>
            <a:ext cx="0" cy="3555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V="1">
            <a:off x="1353388" y="-115570"/>
            <a:ext cx="0" cy="3555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 18"/>
          <p:cNvCxnSpPr/>
          <p:nvPr/>
        </p:nvCxnSpPr>
        <p:spPr>
          <a:xfrm>
            <a:off x="1084566" y="115570"/>
            <a:ext cx="215571" cy="12445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 19"/>
          <p:cNvCxnSpPr/>
          <p:nvPr/>
        </p:nvCxnSpPr>
        <p:spPr>
          <a:xfrm>
            <a:off x="1084566" y="-240029"/>
            <a:ext cx="215571" cy="12445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 20"/>
          <p:cNvCxnSpPr/>
          <p:nvPr/>
        </p:nvCxnSpPr>
        <p:spPr>
          <a:xfrm>
            <a:off x="1137817" y="115570"/>
            <a:ext cx="215571" cy="12445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 21"/>
          <p:cNvCxnSpPr/>
          <p:nvPr/>
        </p:nvCxnSpPr>
        <p:spPr>
          <a:xfrm>
            <a:off x="1137817" y="-240029"/>
            <a:ext cx="215571" cy="12445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>
            <a:off x="1084566" y="115570"/>
            <a:ext cx="53251" cy="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 23"/>
          <p:cNvCxnSpPr/>
          <p:nvPr/>
        </p:nvCxnSpPr>
        <p:spPr>
          <a:xfrm>
            <a:off x="1300137" y="240029"/>
            <a:ext cx="5325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 24"/>
          <p:cNvCxnSpPr/>
          <p:nvPr/>
        </p:nvCxnSpPr>
        <p:spPr>
          <a:xfrm>
            <a:off x="1084566" y="-240029"/>
            <a:ext cx="5325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 25"/>
          <p:cNvCxnSpPr/>
          <p:nvPr/>
        </p:nvCxnSpPr>
        <p:spPr>
          <a:xfrm>
            <a:off x="1300137" y="-115570"/>
            <a:ext cx="5325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18977" y="-36703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28x28x6</a:t>
            </a:r>
          </a:p>
        </p:txBody>
      </p:sp>
      <p:cxnSp>
        <p:nvCxnSpPr>
          <p:cNvPr id="28" name="Connector 27"/>
          <p:cNvCxnSpPr/>
          <p:nvPr/>
        </p:nvCxnSpPr>
        <p:spPr>
          <a:xfrm flipV="1">
            <a:off x="2178888" y="-120014"/>
            <a:ext cx="0" cy="1777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 28"/>
          <p:cNvCxnSpPr/>
          <p:nvPr/>
        </p:nvCxnSpPr>
        <p:spPr>
          <a:xfrm flipV="1">
            <a:off x="2232139" y="-120014"/>
            <a:ext cx="0" cy="17779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 29"/>
          <p:cNvCxnSpPr/>
          <p:nvPr/>
        </p:nvCxnSpPr>
        <p:spPr>
          <a:xfrm flipV="1">
            <a:off x="2286674" y="-57785"/>
            <a:ext cx="0" cy="1777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 30"/>
          <p:cNvCxnSpPr/>
          <p:nvPr/>
        </p:nvCxnSpPr>
        <p:spPr>
          <a:xfrm flipV="1">
            <a:off x="2339924" y="-57785"/>
            <a:ext cx="0" cy="1777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 31"/>
          <p:cNvCxnSpPr/>
          <p:nvPr/>
        </p:nvCxnSpPr>
        <p:spPr>
          <a:xfrm>
            <a:off x="2178888" y="57785"/>
            <a:ext cx="107786" cy="6222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>
            <a:off x="2178888" y="-120014"/>
            <a:ext cx="107786" cy="6222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 33"/>
          <p:cNvCxnSpPr/>
          <p:nvPr/>
        </p:nvCxnSpPr>
        <p:spPr>
          <a:xfrm>
            <a:off x="2232139" y="57785"/>
            <a:ext cx="107785" cy="6222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 34"/>
          <p:cNvCxnSpPr/>
          <p:nvPr/>
        </p:nvCxnSpPr>
        <p:spPr>
          <a:xfrm>
            <a:off x="2232139" y="-120014"/>
            <a:ext cx="107785" cy="6222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 35"/>
          <p:cNvCxnSpPr/>
          <p:nvPr/>
        </p:nvCxnSpPr>
        <p:spPr>
          <a:xfrm>
            <a:off x="2178888" y="57785"/>
            <a:ext cx="53251" cy="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 36"/>
          <p:cNvCxnSpPr/>
          <p:nvPr/>
        </p:nvCxnSpPr>
        <p:spPr>
          <a:xfrm>
            <a:off x="2286674" y="120014"/>
            <a:ext cx="5325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>
            <a:off x="2178888" y="-120014"/>
            <a:ext cx="5325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 38"/>
          <p:cNvCxnSpPr/>
          <p:nvPr/>
        </p:nvCxnSpPr>
        <p:spPr>
          <a:xfrm>
            <a:off x="2286674" y="-57785"/>
            <a:ext cx="5325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259406" y="-24701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14x14x6</a:t>
            </a:r>
          </a:p>
        </p:txBody>
      </p:sp>
      <p:cxnSp>
        <p:nvCxnSpPr>
          <p:cNvPr id="41" name="Connector 40"/>
          <p:cNvCxnSpPr/>
          <p:nvPr/>
        </p:nvCxnSpPr>
        <p:spPr>
          <a:xfrm flipV="1">
            <a:off x="3165424" y="-85725"/>
            <a:ext cx="0" cy="127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 41"/>
          <p:cNvCxnSpPr/>
          <p:nvPr/>
        </p:nvCxnSpPr>
        <p:spPr>
          <a:xfrm flipV="1">
            <a:off x="3282132" y="-85725"/>
            <a:ext cx="0" cy="12700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V="1">
            <a:off x="3242414" y="-41275"/>
            <a:ext cx="0" cy="127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 43"/>
          <p:cNvCxnSpPr/>
          <p:nvPr/>
        </p:nvCxnSpPr>
        <p:spPr>
          <a:xfrm flipV="1">
            <a:off x="3359122" y="-41275"/>
            <a:ext cx="0" cy="127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 44"/>
          <p:cNvCxnSpPr/>
          <p:nvPr/>
        </p:nvCxnSpPr>
        <p:spPr>
          <a:xfrm>
            <a:off x="3165424" y="41275"/>
            <a:ext cx="76990" cy="4445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 45"/>
          <p:cNvCxnSpPr/>
          <p:nvPr/>
        </p:nvCxnSpPr>
        <p:spPr>
          <a:xfrm>
            <a:off x="3165424" y="-85725"/>
            <a:ext cx="76990" cy="4445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 46"/>
          <p:cNvCxnSpPr/>
          <p:nvPr/>
        </p:nvCxnSpPr>
        <p:spPr>
          <a:xfrm>
            <a:off x="3282132" y="41275"/>
            <a:ext cx="76990" cy="4445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>
            <a:off x="3282132" y="-85725"/>
            <a:ext cx="76990" cy="4445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 48"/>
          <p:cNvCxnSpPr/>
          <p:nvPr/>
        </p:nvCxnSpPr>
        <p:spPr>
          <a:xfrm>
            <a:off x="3165424" y="41275"/>
            <a:ext cx="116708" cy="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 49"/>
          <p:cNvCxnSpPr/>
          <p:nvPr/>
        </p:nvCxnSpPr>
        <p:spPr>
          <a:xfrm>
            <a:off x="3242414" y="85725"/>
            <a:ext cx="11670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 50"/>
          <p:cNvCxnSpPr/>
          <p:nvPr/>
        </p:nvCxnSpPr>
        <p:spPr>
          <a:xfrm>
            <a:off x="3165424" y="-85725"/>
            <a:ext cx="11670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 51"/>
          <p:cNvCxnSpPr/>
          <p:nvPr/>
        </p:nvCxnSpPr>
        <p:spPr>
          <a:xfrm>
            <a:off x="3242414" y="-41275"/>
            <a:ext cx="11670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262273" y="-21272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10x10x16</a:t>
            </a:r>
          </a:p>
        </p:txBody>
      </p:sp>
      <p:cxnSp>
        <p:nvCxnSpPr>
          <p:cNvPr id="54" name="Connector 53"/>
          <p:cNvCxnSpPr/>
          <p:nvPr/>
        </p:nvCxnSpPr>
        <p:spPr>
          <a:xfrm flipV="1">
            <a:off x="4184622" y="-42862"/>
            <a:ext cx="0" cy="634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 54"/>
          <p:cNvCxnSpPr/>
          <p:nvPr/>
        </p:nvCxnSpPr>
        <p:spPr>
          <a:xfrm flipV="1">
            <a:off x="4301329" y="-42862"/>
            <a:ext cx="0" cy="6349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 55"/>
          <p:cNvCxnSpPr/>
          <p:nvPr/>
        </p:nvCxnSpPr>
        <p:spPr>
          <a:xfrm flipV="1">
            <a:off x="4223116" y="-20637"/>
            <a:ext cx="0" cy="634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 56"/>
          <p:cNvCxnSpPr/>
          <p:nvPr/>
        </p:nvCxnSpPr>
        <p:spPr>
          <a:xfrm flipV="1">
            <a:off x="4339824" y="-20637"/>
            <a:ext cx="0" cy="634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>
            <a:off x="4184622" y="20637"/>
            <a:ext cx="38494" cy="2222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 58"/>
          <p:cNvCxnSpPr/>
          <p:nvPr/>
        </p:nvCxnSpPr>
        <p:spPr>
          <a:xfrm>
            <a:off x="4184622" y="-42862"/>
            <a:ext cx="38494" cy="2222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 59"/>
          <p:cNvCxnSpPr/>
          <p:nvPr/>
        </p:nvCxnSpPr>
        <p:spPr>
          <a:xfrm>
            <a:off x="4301329" y="20637"/>
            <a:ext cx="38495" cy="22225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 60"/>
          <p:cNvCxnSpPr/>
          <p:nvPr/>
        </p:nvCxnSpPr>
        <p:spPr>
          <a:xfrm>
            <a:off x="4301329" y="-42862"/>
            <a:ext cx="38495" cy="2222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 61"/>
          <p:cNvCxnSpPr/>
          <p:nvPr/>
        </p:nvCxnSpPr>
        <p:spPr>
          <a:xfrm>
            <a:off x="4184622" y="20637"/>
            <a:ext cx="116707" cy="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>
            <a:off x="4223116" y="42862"/>
            <a:ext cx="11670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 63"/>
          <p:cNvCxnSpPr/>
          <p:nvPr/>
        </p:nvCxnSpPr>
        <p:spPr>
          <a:xfrm>
            <a:off x="4184622" y="-42862"/>
            <a:ext cx="116707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 64"/>
          <p:cNvCxnSpPr/>
          <p:nvPr/>
        </p:nvCxnSpPr>
        <p:spPr>
          <a:xfrm>
            <a:off x="4223116" y="-20637"/>
            <a:ext cx="11670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262223" y="-16986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5x5x16</a:t>
            </a:r>
          </a:p>
        </p:txBody>
      </p:sp>
      <p:cxnSp>
        <p:nvCxnSpPr>
          <p:cNvPr id="67" name="Connector 66"/>
          <p:cNvCxnSpPr/>
          <p:nvPr/>
        </p:nvCxnSpPr>
        <p:spPr>
          <a:xfrm>
            <a:off x="5165324" y="-766340"/>
            <a:ext cx="0" cy="153268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>
            <a:off x="5165324" y="766340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 68"/>
          <p:cNvCxnSpPr/>
          <p:nvPr/>
        </p:nvCxnSpPr>
        <p:spPr>
          <a:xfrm flipV="1">
            <a:off x="5216124" y="-766340"/>
            <a:ext cx="0" cy="153268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 69"/>
          <p:cNvCxnSpPr/>
          <p:nvPr/>
        </p:nvCxnSpPr>
        <p:spPr>
          <a:xfrm flipH="1">
            <a:off x="5165324" y="-766340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190724" y="-89334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400</a:t>
            </a:r>
          </a:p>
        </p:txBody>
      </p:sp>
      <p:cxnSp>
        <p:nvCxnSpPr>
          <p:cNvPr id="72" name="Connector 71"/>
          <p:cNvCxnSpPr/>
          <p:nvPr/>
        </p:nvCxnSpPr>
        <p:spPr>
          <a:xfrm>
            <a:off x="6041624" y="-292495"/>
            <a:ext cx="0" cy="58499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>
            <a:off x="6041624" y="292495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 73"/>
          <p:cNvCxnSpPr/>
          <p:nvPr/>
        </p:nvCxnSpPr>
        <p:spPr>
          <a:xfrm flipV="1">
            <a:off x="6092424" y="-292495"/>
            <a:ext cx="0" cy="58499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 74"/>
          <p:cNvCxnSpPr/>
          <p:nvPr/>
        </p:nvCxnSpPr>
        <p:spPr>
          <a:xfrm flipH="1">
            <a:off x="6041624" y="-292495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067024" y="-41949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120</a:t>
            </a:r>
          </a:p>
        </p:txBody>
      </p:sp>
      <p:cxnSp>
        <p:nvCxnSpPr>
          <p:cNvPr id="77" name="Connector 76"/>
          <p:cNvCxnSpPr/>
          <p:nvPr/>
        </p:nvCxnSpPr>
        <p:spPr>
          <a:xfrm>
            <a:off x="6917924" y="-219885"/>
            <a:ext cx="0" cy="43977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>
            <a:off x="6917924" y="219885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or 78"/>
          <p:cNvCxnSpPr/>
          <p:nvPr/>
        </p:nvCxnSpPr>
        <p:spPr>
          <a:xfrm flipV="1">
            <a:off x="6968724" y="-219885"/>
            <a:ext cx="0" cy="43977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or 79"/>
          <p:cNvCxnSpPr/>
          <p:nvPr/>
        </p:nvCxnSpPr>
        <p:spPr>
          <a:xfrm flipH="1">
            <a:off x="6917924" y="-219885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943324" y="-34688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84</a:t>
            </a:r>
          </a:p>
        </p:txBody>
      </p:sp>
      <p:cxnSp>
        <p:nvCxnSpPr>
          <p:cNvPr id="82" name="Connector 81"/>
          <p:cNvCxnSpPr/>
          <p:nvPr/>
        </p:nvCxnSpPr>
        <p:spPr>
          <a:xfrm>
            <a:off x="7794224" y="-40065"/>
            <a:ext cx="0" cy="8013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>
            <a:off x="7794224" y="40065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 83"/>
          <p:cNvCxnSpPr/>
          <p:nvPr/>
        </p:nvCxnSpPr>
        <p:spPr>
          <a:xfrm flipV="1">
            <a:off x="7845024" y="-40065"/>
            <a:ext cx="0" cy="8013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or 84"/>
          <p:cNvCxnSpPr/>
          <p:nvPr/>
        </p:nvCxnSpPr>
        <p:spPr>
          <a:xfrm flipH="1">
            <a:off x="7794224" y="-40065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819624" y="-16706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10</a:t>
            </a:r>
          </a:p>
        </p:txBody>
      </p:sp>
      <p:cxnSp>
        <p:nvCxnSpPr>
          <p:cNvPr id="87" name="Connector 86"/>
          <p:cNvCxnSpPr/>
          <p:nvPr/>
        </p:nvCxnSpPr>
        <p:spPr>
          <a:xfrm flipV="1">
            <a:off x="123183" y="-42862"/>
            <a:ext cx="0" cy="634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 flipV="1">
            <a:off x="135883" y="-42862"/>
            <a:ext cx="0" cy="63499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or 88"/>
          <p:cNvCxnSpPr/>
          <p:nvPr/>
        </p:nvCxnSpPr>
        <p:spPr>
          <a:xfrm flipV="1">
            <a:off x="161678" y="-20637"/>
            <a:ext cx="0" cy="634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or 89"/>
          <p:cNvCxnSpPr/>
          <p:nvPr/>
        </p:nvCxnSpPr>
        <p:spPr>
          <a:xfrm flipV="1">
            <a:off x="174378" y="-20637"/>
            <a:ext cx="0" cy="634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or 90"/>
          <p:cNvCxnSpPr/>
          <p:nvPr/>
        </p:nvCxnSpPr>
        <p:spPr>
          <a:xfrm>
            <a:off x="123183" y="20637"/>
            <a:ext cx="38495" cy="2222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or 91"/>
          <p:cNvCxnSpPr/>
          <p:nvPr/>
        </p:nvCxnSpPr>
        <p:spPr>
          <a:xfrm>
            <a:off x="123183" y="-42862"/>
            <a:ext cx="38495" cy="2222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 92"/>
          <p:cNvCxnSpPr/>
          <p:nvPr/>
        </p:nvCxnSpPr>
        <p:spPr>
          <a:xfrm>
            <a:off x="135883" y="20637"/>
            <a:ext cx="38495" cy="22225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or 93"/>
          <p:cNvCxnSpPr/>
          <p:nvPr/>
        </p:nvCxnSpPr>
        <p:spPr>
          <a:xfrm>
            <a:off x="135883" y="-42862"/>
            <a:ext cx="38495" cy="2222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or 94"/>
          <p:cNvCxnSpPr/>
          <p:nvPr/>
        </p:nvCxnSpPr>
        <p:spPr>
          <a:xfrm>
            <a:off x="123183" y="20637"/>
            <a:ext cx="12700" cy="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or 95"/>
          <p:cNvCxnSpPr/>
          <p:nvPr/>
        </p:nvCxnSpPr>
        <p:spPr>
          <a:xfrm>
            <a:off x="161678" y="42862"/>
            <a:ext cx="127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or 96"/>
          <p:cNvCxnSpPr/>
          <p:nvPr/>
        </p:nvCxnSpPr>
        <p:spPr>
          <a:xfrm>
            <a:off x="123183" y="-42862"/>
            <a:ext cx="127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>
            <a:off x="161678" y="-20637"/>
            <a:ext cx="127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 98"/>
          <p:cNvCxnSpPr/>
          <p:nvPr/>
        </p:nvCxnSpPr>
        <p:spPr>
          <a:xfrm flipV="1">
            <a:off x="135883" y="-120014"/>
            <a:ext cx="1002576" cy="77152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 99"/>
          <p:cNvCxnSpPr/>
          <p:nvPr/>
        </p:nvCxnSpPr>
        <p:spPr>
          <a:xfrm flipV="1">
            <a:off x="174378" y="-120014"/>
            <a:ext cx="964081" cy="162876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71816" y="579119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conv5x5, 6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71816" y="756919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103" name="Connector 102"/>
          <p:cNvCxnSpPr/>
          <p:nvPr/>
        </p:nvCxnSpPr>
        <p:spPr>
          <a:xfrm flipV="1">
            <a:off x="1192352" y="-1714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 103"/>
          <p:cNvCxnSpPr/>
          <p:nvPr/>
        </p:nvCxnSpPr>
        <p:spPr>
          <a:xfrm flipV="1">
            <a:off x="1245603" y="-17145"/>
            <a:ext cx="0" cy="2540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 104"/>
          <p:cNvCxnSpPr/>
          <p:nvPr/>
        </p:nvCxnSpPr>
        <p:spPr>
          <a:xfrm flipV="1">
            <a:off x="1207750" y="-825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 105"/>
          <p:cNvCxnSpPr/>
          <p:nvPr/>
        </p:nvCxnSpPr>
        <p:spPr>
          <a:xfrm flipV="1">
            <a:off x="1261000" y="-825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 106"/>
          <p:cNvCxnSpPr/>
          <p:nvPr/>
        </p:nvCxnSpPr>
        <p:spPr>
          <a:xfrm>
            <a:off x="1192352" y="825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 107"/>
          <p:cNvCxnSpPr/>
          <p:nvPr/>
        </p:nvCxnSpPr>
        <p:spPr>
          <a:xfrm>
            <a:off x="1192352" y="-1714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 108"/>
          <p:cNvCxnSpPr/>
          <p:nvPr/>
        </p:nvCxnSpPr>
        <p:spPr>
          <a:xfrm>
            <a:off x="1245603" y="8255"/>
            <a:ext cx="15397" cy="889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 109"/>
          <p:cNvCxnSpPr/>
          <p:nvPr/>
        </p:nvCxnSpPr>
        <p:spPr>
          <a:xfrm>
            <a:off x="1245603" y="-17145"/>
            <a:ext cx="15397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 110"/>
          <p:cNvCxnSpPr/>
          <p:nvPr/>
        </p:nvCxnSpPr>
        <p:spPr>
          <a:xfrm>
            <a:off x="1192352" y="8255"/>
            <a:ext cx="53251" cy="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 111"/>
          <p:cNvCxnSpPr/>
          <p:nvPr/>
        </p:nvCxnSpPr>
        <p:spPr>
          <a:xfrm>
            <a:off x="1207750" y="17145"/>
            <a:ext cx="5325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 112"/>
          <p:cNvCxnSpPr/>
          <p:nvPr/>
        </p:nvCxnSpPr>
        <p:spPr>
          <a:xfrm>
            <a:off x="1192352" y="-17145"/>
            <a:ext cx="53251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 113"/>
          <p:cNvCxnSpPr/>
          <p:nvPr/>
        </p:nvCxnSpPr>
        <p:spPr>
          <a:xfrm>
            <a:off x="1207750" y="-8255"/>
            <a:ext cx="5325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 114"/>
          <p:cNvCxnSpPr/>
          <p:nvPr/>
        </p:nvCxnSpPr>
        <p:spPr>
          <a:xfrm flipV="1">
            <a:off x="1245603" y="-60007"/>
            <a:ext cx="960231" cy="42862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 115"/>
          <p:cNvCxnSpPr/>
          <p:nvPr/>
        </p:nvCxnSpPr>
        <p:spPr>
          <a:xfrm flipV="1">
            <a:off x="1261000" y="-60007"/>
            <a:ext cx="944834" cy="77152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766138" y="54483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maxpool2x2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766138" y="72263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(2, 2)</a:t>
            </a:r>
          </a:p>
        </p:txBody>
      </p:sp>
      <p:cxnSp>
        <p:nvCxnSpPr>
          <p:cNvPr id="119" name="Connector 118"/>
          <p:cNvCxnSpPr/>
          <p:nvPr/>
        </p:nvCxnSpPr>
        <p:spPr>
          <a:xfrm flipV="1">
            <a:off x="2232781" y="-42862"/>
            <a:ext cx="0" cy="634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 119"/>
          <p:cNvCxnSpPr/>
          <p:nvPr/>
        </p:nvCxnSpPr>
        <p:spPr>
          <a:xfrm flipV="1">
            <a:off x="2286031" y="-42862"/>
            <a:ext cx="0" cy="63499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 120"/>
          <p:cNvCxnSpPr/>
          <p:nvPr/>
        </p:nvCxnSpPr>
        <p:spPr>
          <a:xfrm flipV="1">
            <a:off x="2271276" y="-20637"/>
            <a:ext cx="0" cy="634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 121"/>
          <p:cNvCxnSpPr/>
          <p:nvPr/>
        </p:nvCxnSpPr>
        <p:spPr>
          <a:xfrm flipV="1">
            <a:off x="2324526" y="-20637"/>
            <a:ext cx="0" cy="634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 122"/>
          <p:cNvCxnSpPr/>
          <p:nvPr/>
        </p:nvCxnSpPr>
        <p:spPr>
          <a:xfrm>
            <a:off x="2232781" y="20637"/>
            <a:ext cx="38495" cy="2222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 123"/>
          <p:cNvCxnSpPr/>
          <p:nvPr/>
        </p:nvCxnSpPr>
        <p:spPr>
          <a:xfrm>
            <a:off x="2232781" y="-42862"/>
            <a:ext cx="38495" cy="2222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 124"/>
          <p:cNvCxnSpPr/>
          <p:nvPr/>
        </p:nvCxnSpPr>
        <p:spPr>
          <a:xfrm>
            <a:off x="2286031" y="20637"/>
            <a:ext cx="38495" cy="22225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 125"/>
          <p:cNvCxnSpPr/>
          <p:nvPr/>
        </p:nvCxnSpPr>
        <p:spPr>
          <a:xfrm>
            <a:off x="2286031" y="-42862"/>
            <a:ext cx="38495" cy="2222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 126"/>
          <p:cNvCxnSpPr/>
          <p:nvPr/>
        </p:nvCxnSpPr>
        <p:spPr>
          <a:xfrm>
            <a:off x="2232781" y="20637"/>
            <a:ext cx="53250" cy="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 127"/>
          <p:cNvCxnSpPr/>
          <p:nvPr/>
        </p:nvCxnSpPr>
        <p:spPr>
          <a:xfrm>
            <a:off x="2271276" y="42862"/>
            <a:ext cx="5325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 128"/>
          <p:cNvCxnSpPr/>
          <p:nvPr/>
        </p:nvCxnSpPr>
        <p:spPr>
          <a:xfrm>
            <a:off x="2232781" y="-42862"/>
            <a:ext cx="5325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 129"/>
          <p:cNvCxnSpPr/>
          <p:nvPr/>
        </p:nvCxnSpPr>
        <p:spPr>
          <a:xfrm>
            <a:off x="2271276" y="-20637"/>
            <a:ext cx="5325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 130"/>
          <p:cNvCxnSpPr/>
          <p:nvPr/>
        </p:nvCxnSpPr>
        <p:spPr>
          <a:xfrm>
            <a:off x="2286031" y="-42862"/>
            <a:ext cx="898641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 131"/>
          <p:cNvCxnSpPr/>
          <p:nvPr/>
        </p:nvCxnSpPr>
        <p:spPr>
          <a:xfrm flipV="1">
            <a:off x="2324526" y="-42862"/>
            <a:ext cx="860146" cy="85724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752674" y="42481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conv5x5, 16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752674" y="60261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135" name="Connector 134"/>
          <p:cNvCxnSpPr/>
          <p:nvPr/>
        </p:nvCxnSpPr>
        <p:spPr>
          <a:xfrm flipV="1">
            <a:off x="3203919" y="-1714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 135"/>
          <p:cNvCxnSpPr/>
          <p:nvPr/>
        </p:nvCxnSpPr>
        <p:spPr>
          <a:xfrm flipV="1">
            <a:off x="3320627" y="-17145"/>
            <a:ext cx="0" cy="2540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 136"/>
          <p:cNvCxnSpPr/>
          <p:nvPr/>
        </p:nvCxnSpPr>
        <p:spPr>
          <a:xfrm flipV="1">
            <a:off x="3219317" y="-825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 137"/>
          <p:cNvCxnSpPr/>
          <p:nvPr/>
        </p:nvCxnSpPr>
        <p:spPr>
          <a:xfrm flipV="1">
            <a:off x="3336025" y="-825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 138"/>
          <p:cNvCxnSpPr/>
          <p:nvPr/>
        </p:nvCxnSpPr>
        <p:spPr>
          <a:xfrm>
            <a:off x="3203919" y="825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 139"/>
          <p:cNvCxnSpPr/>
          <p:nvPr/>
        </p:nvCxnSpPr>
        <p:spPr>
          <a:xfrm>
            <a:off x="3203919" y="-1714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 140"/>
          <p:cNvCxnSpPr/>
          <p:nvPr/>
        </p:nvCxnSpPr>
        <p:spPr>
          <a:xfrm>
            <a:off x="3320627" y="8255"/>
            <a:ext cx="15398" cy="889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 141"/>
          <p:cNvCxnSpPr/>
          <p:nvPr/>
        </p:nvCxnSpPr>
        <p:spPr>
          <a:xfrm>
            <a:off x="3320627" y="-1714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 142"/>
          <p:cNvCxnSpPr/>
          <p:nvPr/>
        </p:nvCxnSpPr>
        <p:spPr>
          <a:xfrm>
            <a:off x="3203919" y="8255"/>
            <a:ext cx="116708" cy="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 143"/>
          <p:cNvCxnSpPr/>
          <p:nvPr/>
        </p:nvCxnSpPr>
        <p:spPr>
          <a:xfrm>
            <a:off x="3219317" y="17145"/>
            <a:ext cx="116708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 144"/>
          <p:cNvCxnSpPr/>
          <p:nvPr/>
        </p:nvCxnSpPr>
        <p:spPr>
          <a:xfrm>
            <a:off x="3203919" y="-17145"/>
            <a:ext cx="116708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 145"/>
          <p:cNvCxnSpPr/>
          <p:nvPr/>
        </p:nvCxnSpPr>
        <p:spPr>
          <a:xfrm>
            <a:off x="3219317" y="-8255"/>
            <a:ext cx="116708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 146"/>
          <p:cNvCxnSpPr/>
          <p:nvPr/>
        </p:nvCxnSpPr>
        <p:spPr>
          <a:xfrm flipV="1">
            <a:off x="3320627" y="-21431"/>
            <a:ext cx="873618" cy="4286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 147"/>
          <p:cNvCxnSpPr/>
          <p:nvPr/>
        </p:nvCxnSpPr>
        <p:spPr>
          <a:xfrm flipV="1">
            <a:off x="3336025" y="-21431"/>
            <a:ext cx="858220" cy="38576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771872" y="39052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maxpool2x2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3771872" y="56832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(2, 2)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752574" y="107114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flatten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4752574" y="107114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flatten</a:t>
            </a:r>
          </a:p>
        </p:txBody>
      </p:sp>
      <p:cxnSp>
        <p:nvCxnSpPr>
          <p:cNvPr id="153" name="Connector 152"/>
          <p:cNvCxnSpPr/>
          <p:nvPr/>
        </p:nvCxnSpPr>
        <p:spPr>
          <a:xfrm>
            <a:off x="5216124" y="-766340"/>
            <a:ext cx="825500" cy="620093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 153"/>
          <p:cNvCxnSpPr/>
          <p:nvPr/>
        </p:nvCxnSpPr>
        <p:spPr>
          <a:xfrm flipV="1">
            <a:off x="5216124" y="-146247"/>
            <a:ext cx="825500" cy="912587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628874" y="107114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  <p:cxnSp>
        <p:nvCxnSpPr>
          <p:cNvPr id="156" name="Connector 155"/>
          <p:cNvCxnSpPr/>
          <p:nvPr/>
        </p:nvCxnSpPr>
        <p:spPr>
          <a:xfrm>
            <a:off x="5216124" y="-766340"/>
            <a:ext cx="825500" cy="620093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 156"/>
          <p:cNvCxnSpPr/>
          <p:nvPr/>
        </p:nvCxnSpPr>
        <p:spPr>
          <a:xfrm flipV="1">
            <a:off x="5216124" y="-146247"/>
            <a:ext cx="825500" cy="912587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5628874" y="107114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  <p:cxnSp>
        <p:nvCxnSpPr>
          <p:cNvPr id="159" name="Connector 158"/>
          <p:cNvCxnSpPr/>
          <p:nvPr/>
        </p:nvCxnSpPr>
        <p:spPr>
          <a:xfrm>
            <a:off x="6092424" y="-292495"/>
            <a:ext cx="825500" cy="182553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 159"/>
          <p:cNvCxnSpPr/>
          <p:nvPr/>
        </p:nvCxnSpPr>
        <p:spPr>
          <a:xfrm flipV="1">
            <a:off x="6092424" y="-109942"/>
            <a:ext cx="825500" cy="402437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6505174" y="59729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  <p:cxnSp>
        <p:nvCxnSpPr>
          <p:cNvPr id="162" name="Connector 161"/>
          <p:cNvCxnSpPr/>
          <p:nvPr/>
        </p:nvCxnSpPr>
        <p:spPr>
          <a:xfrm>
            <a:off x="6092424" y="-292495"/>
            <a:ext cx="825500" cy="182553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 162"/>
          <p:cNvCxnSpPr/>
          <p:nvPr/>
        </p:nvCxnSpPr>
        <p:spPr>
          <a:xfrm flipV="1">
            <a:off x="6092424" y="-109942"/>
            <a:ext cx="825500" cy="402437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505174" y="59729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  <p:cxnSp>
        <p:nvCxnSpPr>
          <p:cNvPr id="165" name="Connector 164"/>
          <p:cNvCxnSpPr/>
          <p:nvPr/>
        </p:nvCxnSpPr>
        <p:spPr>
          <a:xfrm>
            <a:off x="6968724" y="-219885"/>
            <a:ext cx="825500" cy="199853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 165"/>
          <p:cNvCxnSpPr/>
          <p:nvPr/>
        </p:nvCxnSpPr>
        <p:spPr>
          <a:xfrm flipV="1">
            <a:off x="6968724" y="-20032"/>
            <a:ext cx="825500" cy="239917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7381474" y="52468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  <p:cxnSp>
        <p:nvCxnSpPr>
          <p:cNvPr id="168" name="Connector 167"/>
          <p:cNvCxnSpPr/>
          <p:nvPr/>
        </p:nvCxnSpPr>
        <p:spPr>
          <a:xfrm>
            <a:off x="6968724" y="-219885"/>
            <a:ext cx="825500" cy="199853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 168"/>
          <p:cNvCxnSpPr/>
          <p:nvPr/>
        </p:nvCxnSpPr>
        <p:spPr>
          <a:xfrm flipV="1">
            <a:off x="6968724" y="-20032"/>
            <a:ext cx="825500" cy="239917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7381474" y="52468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4" baseType="lpstr">
      <vt:lpstr>Arial</vt:lpstr>
      <vt:lpstr>Yu Gothic</vt:lpstr>
      <vt:lpstr>Yu Gothic Light</vt:lpstr>
      <vt:lpstr>ホワイト</vt:lpstr>
    </vt:vector>
  </TitlesOfParts>
  <Manager/>
  <Company/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Microsoft Office ユーザー</cp:lastModifiedBy>
  <cp:revision>3</cp:revision>
  <dcterms:created xsi:type="dcterms:W3CDTF">2018-01-04T04:05:58Z</dcterms:created>
  <dcterms:modified xsi:type="dcterms:W3CDTF">2018-01-04T16:06:56Z</dcterms:modified>
  <cp:category/>
</cp:coreProperties>
</file>