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724568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749119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924560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1920239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924560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1920239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924560"/>
            <a:ext cx="2455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724568" y="1920239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1920239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724568" y="-92456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4559" y="-20472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224x224x3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384119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538116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4108688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4262684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384119" y="924560"/>
            <a:ext cx="1724569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384119" y="-1920239"/>
            <a:ext cx="1724569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538116" y="924560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538116" y="-1920239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384119" y="924560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4108688" y="1920239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384119" y="-1920239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4108688" y="-924560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3402" y="-20472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224x224x64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4897684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5051681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6622253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6776250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897684" y="924560"/>
            <a:ext cx="1724569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4897684" y="-1920239"/>
            <a:ext cx="1724569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5051681" y="924560"/>
            <a:ext cx="1724569" cy="99567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5051681" y="-1920239"/>
            <a:ext cx="1724569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4897684" y="924560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6622253" y="1920239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4897684" y="-1920239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6622253" y="-924560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36967" y="-20472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224x224x64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7411250" y="-960119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7565246" y="-960119"/>
            <a:ext cx="0" cy="14223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8273534" y="-462280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8427531" y="-462280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7411250" y="462280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7411250" y="-960119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7565246" y="462280"/>
            <a:ext cx="862285" cy="49783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7565246" y="-960119"/>
            <a:ext cx="862285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7411250" y="462280"/>
            <a:ext cx="153996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8273534" y="960119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7411250" y="-960119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8273534" y="-462280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19390" y="-10871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112x112x64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9062531" y="-960119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9295946" y="-960119"/>
            <a:ext cx="0" cy="14223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9924815" y="-462280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10158230" y="-462280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9062531" y="462280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9062531" y="-960119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9295946" y="462280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9295946" y="-960119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9062531" y="462280"/>
            <a:ext cx="233415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9924815" y="960119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9062531" y="-960119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9924815" y="-462280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10380" y="-10871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112x112x128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10793230" y="-960119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11026646" y="-960119"/>
            <a:ext cx="0" cy="14223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11655514" y="-462280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11888930" y="-462280"/>
            <a:ext cx="0" cy="1422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10793230" y="462280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10793230" y="-960119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11026646" y="462280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11026646" y="-960119"/>
            <a:ext cx="862284" cy="4978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10793230" y="462280"/>
            <a:ext cx="233416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11655514" y="960119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10793230" y="-960119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11655514" y="-462280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341080" y="-10871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112x112x128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12523930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12757345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12955072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13188487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12523930" y="231140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12523930" y="-480059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12757345" y="231140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12757345" y="-480059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12523930" y="231140"/>
            <a:ext cx="233415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12955072" y="480059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12523930" y="-480059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12955072" y="-231140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856209" y="-6070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56x56x128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13823487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14177279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14254630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14608421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13823487" y="231140"/>
            <a:ext cx="431143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13823487" y="-480059"/>
            <a:ext cx="431143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14177279" y="231140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14177279" y="-480059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13823487" y="231140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14254630" y="480059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13823487" y="-480059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14254630" y="-231140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215954" y="-6070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56x56x256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5243421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5597213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5674563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6028355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5243421" y="231140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5243421" y="-480059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5597213" y="231140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5597213" y="-480059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5243421" y="231140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5674563" y="480059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5243421" y="-480059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5674563" y="-231140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5635888" y="-6070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56x56x256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16663355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17017147" y="-480059"/>
            <a:ext cx="0" cy="7111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7094497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17448289" y="-231140"/>
            <a:ext cx="0" cy="711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16663355" y="231140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16663355" y="-480059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7017147" y="231140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17017147" y="-480059"/>
            <a:ext cx="431142" cy="24891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16663355" y="231140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17094497" y="480059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16663355" y="-480059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7094497" y="-231140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7055822" y="-6070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56x56x256</a:t>
            </a:r>
          </a:p>
        </p:txBody>
      </p:sp>
      <p:cxnSp>
        <p:nvCxnSpPr>
          <p:cNvPr id="132" name="Connector 131"/>
          <p:cNvCxnSpPr/>
          <p:nvPr/>
        </p:nvCxnSpPr>
        <p:spPr>
          <a:xfrm flipV="1">
            <a:off x="18083289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 flipV="1">
            <a:off x="18437081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 flipV="1">
            <a:off x="18298860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 flipV="1">
            <a:off x="18652652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>
            <a:off x="18083289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>
            <a:off x="18083289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>
            <a:off x="18437081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>
            <a:off x="18437081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>
            <a:off x="18083289" y="115570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>
            <a:off x="18298860" y="240029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>
            <a:off x="18083289" y="-240029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18298860" y="-115570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367970" y="-3670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28x28x256</a:t>
            </a:r>
          </a:p>
        </p:txBody>
      </p:sp>
      <p:cxnSp>
        <p:nvCxnSpPr>
          <p:cNvPr id="145" name="Connector 144"/>
          <p:cNvCxnSpPr/>
          <p:nvPr/>
        </p:nvCxnSpPr>
        <p:spPr>
          <a:xfrm flipV="1">
            <a:off x="19287652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 flipV="1">
            <a:off x="19823900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 flipV="1">
            <a:off x="19503223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20039471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19287652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19287652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>
            <a:off x="19823900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>
            <a:off x="19823900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>
            <a:off x="19287652" y="115570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>
            <a:off x="19503223" y="240029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>
            <a:off x="19287652" y="-240029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>
            <a:off x="19503223" y="-115570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9663561" y="-3670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28x28x512</a:t>
            </a:r>
          </a:p>
        </p:txBody>
      </p:sp>
      <p:cxnSp>
        <p:nvCxnSpPr>
          <p:cNvPr id="158" name="Connector 157"/>
          <p:cNvCxnSpPr/>
          <p:nvPr/>
        </p:nvCxnSpPr>
        <p:spPr>
          <a:xfrm flipV="1">
            <a:off x="20674471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 flipV="1">
            <a:off x="21210719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 flipV="1">
            <a:off x="20890042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 flipV="1">
            <a:off x="21426290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20674471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20674471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21210719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21210719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20674471" y="115570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>
            <a:off x="20890042" y="240029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>
            <a:off x="20674471" y="-240029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>
            <a:off x="20890042" y="-115570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1050380" y="-3670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28x28x512</a:t>
            </a:r>
          </a:p>
        </p:txBody>
      </p:sp>
      <p:cxnSp>
        <p:nvCxnSpPr>
          <p:cNvPr id="171" name="Connector 170"/>
          <p:cNvCxnSpPr/>
          <p:nvPr/>
        </p:nvCxnSpPr>
        <p:spPr>
          <a:xfrm flipV="1">
            <a:off x="22061290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 flipV="1">
            <a:off x="22597538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22276861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22813109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22061290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22061290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22597538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22597538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22061290" y="115570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>
            <a:off x="22276861" y="240029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22061290" y="-240029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22276861" y="-115570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2437199" y="-3670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28x28x512</a:t>
            </a:r>
          </a:p>
        </p:txBody>
      </p:sp>
      <p:cxnSp>
        <p:nvCxnSpPr>
          <p:cNvPr id="184" name="Connector 183"/>
          <p:cNvCxnSpPr/>
          <p:nvPr/>
        </p:nvCxnSpPr>
        <p:spPr>
          <a:xfrm flipV="1">
            <a:off x="23448109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 184"/>
          <p:cNvCxnSpPr/>
          <p:nvPr/>
        </p:nvCxnSpPr>
        <p:spPr>
          <a:xfrm flipV="1">
            <a:off x="23984357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 185"/>
          <p:cNvCxnSpPr/>
          <p:nvPr/>
        </p:nvCxnSpPr>
        <p:spPr>
          <a:xfrm flipV="1">
            <a:off x="23555894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 flipV="1">
            <a:off x="24092143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>
            <a:off x="23448109" y="57785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>
            <a:off x="23448109" y="-120014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>
            <a:off x="23984357" y="57785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23984357" y="-120014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23448109" y="57785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23555894" y="120014"/>
            <a:ext cx="5362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23448109" y="-120014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23555894" y="-57785"/>
            <a:ext cx="5362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770126" y="-2470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14x14x512</a:t>
            </a:r>
          </a:p>
        </p:txBody>
      </p:sp>
      <p:cxnSp>
        <p:nvCxnSpPr>
          <p:cNvPr id="197" name="Connector 196"/>
          <p:cNvCxnSpPr/>
          <p:nvPr/>
        </p:nvCxnSpPr>
        <p:spPr>
          <a:xfrm flipV="1">
            <a:off x="24727143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 flipV="1">
            <a:off x="25263391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 flipV="1">
            <a:off x="24834928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 flipV="1">
            <a:off x="25371176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 200"/>
          <p:cNvCxnSpPr/>
          <p:nvPr/>
        </p:nvCxnSpPr>
        <p:spPr>
          <a:xfrm>
            <a:off x="24727143" y="57785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 201"/>
          <p:cNvCxnSpPr/>
          <p:nvPr/>
        </p:nvCxnSpPr>
        <p:spPr>
          <a:xfrm>
            <a:off x="24727143" y="-120014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 202"/>
          <p:cNvCxnSpPr/>
          <p:nvPr/>
        </p:nvCxnSpPr>
        <p:spPr>
          <a:xfrm>
            <a:off x="25263391" y="57785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>
            <a:off x="25263391" y="-120014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>
            <a:off x="24727143" y="57785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>
            <a:off x="24834928" y="120014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>
            <a:off x="24727143" y="-120014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>
            <a:off x="24834928" y="-57785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25049159" y="-2470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14x14x512</a:t>
            </a:r>
          </a:p>
        </p:txBody>
      </p:sp>
      <p:cxnSp>
        <p:nvCxnSpPr>
          <p:cNvPr id="210" name="Connector 209"/>
          <p:cNvCxnSpPr/>
          <p:nvPr/>
        </p:nvCxnSpPr>
        <p:spPr>
          <a:xfrm flipV="1">
            <a:off x="26006176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 flipV="1">
            <a:off x="26542424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 flipV="1">
            <a:off x="26113962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 flipV="1">
            <a:off x="26650210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>
            <a:off x="26006176" y="57785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>
            <a:off x="26006176" y="-120014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>
            <a:off x="26542424" y="57785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 216"/>
          <p:cNvCxnSpPr/>
          <p:nvPr/>
        </p:nvCxnSpPr>
        <p:spPr>
          <a:xfrm>
            <a:off x="26542424" y="-120014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 217"/>
          <p:cNvCxnSpPr/>
          <p:nvPr/>
        </p:nvCxnSpPr>
        <p:spPr>
          <a:xfrm>
            <a:off x="26006176" y="57785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 218"/>
          <p:cNvCxnSpPr/>
          <p:nvPr/>
        </p:nvCxnSpPr>
        <p:spPr>
          <a:xfrm>
            <a:off x="26113962" y="120014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>
            <a:off x="26006176" y="-120014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>
            <a:off x="26113962" y="-57785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6328193" y="-2470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14x14x512</a:t>
            </a:r>
          </a:p>
        </p:txBody>
      </p:sp>
      <p:cxnSp>
        <p:nvCxnSpPr>
          <p:cNvPr id="223" name="Connector 222"/>
          <p:cNvCxnSpPr/>
          <p:nvPr/>
        </p:nvCxnSpPr>
        <p:spPr>
          <a:xfrm flipV="1">
            <a:off x="27285210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 flipV="1">
            <a:off x="27821458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 224"/>
          <p:cNvCxnSpPr/>
          <p:nvPr/>
        </p:nvCxnSpPr>
        <p:spPr>
          <a:xfrm flipV="1">
            <a:off x="27392995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 flipV="1">
            <a:off x="27929243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>
            <a:off x="27285210" y="57785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>
            <a:off x="27285210" y="-120014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>
            <a:off x="27821458" y="57785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>
            <a:off x="27821458" y="-120014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>
            <a:off x="27285210" y="57785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>
            <a:off x="27392995" y="120014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 232"/>
          <p:cNvCxnSpPr/>
          <p:nvPr/>
        </p:nvCxnSpPr>
        <p:spPr>
          <a:xfrm>
            <a:off x="27285210" y="-120014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 233"/>
          <p:cNvCxnSpPr/>
          <p:nvPr/>
        </p:nvCxnSpPr>
        <p:spPr>
          <a:xfrm>
            <a:off x="27392995" y="-57785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7607226" y="-2470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14x14x512</a:t>
            </a:r>
          </a:p>
        </p:txBody>
      </p:sp>
      <p:cxnSp>
        <p:nvCxnSpPr>
          <p:cNvPr id="236" name="Connector 235"/>
          <p:cNvCxnSpPr/>
          <p:nvPr/>
        </p:nvCxnSpPr>
        <p:spPr>
          <a:xfrm flipV="1">
            <a:off x="28564243" y="-60007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 flipV="1">
            <a:off x="29100491" y="-60007"/>
            <a:ext cx="0" cy="888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 flipV="1">
            <a:off x="28618136" y="-28892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 flipV="1">
            <a:off x="29154384" y="-28892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>
            <a:off x="28564243" y="28892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 240"/>
          <p:cNvCxnSpPr/>
          <p:nvPr/>
        </p:nvCxnSpPr>
        <p:spPr>
          <a:xfrm>
            <a:off x="28564243" y="-60007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>
            <a:off x="29100491" y="28892"/>
            <a:ext cx="53893" cy="3111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>
            <a:off x="29100491" y="-60007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>
            <a:off x="28564243" y="28892"/>
            <a:ext cx="53624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>
            <a:off x="28618136" y="60007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>
            <a:off x="28564243" y="-60007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>
            <a:off x="28618136" y="-28892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8859314" y="-1870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7x7x512</a:t>
            </a:r>
          </a:p>
        </p:txBody>
      </p:sp>
      <p:cxnSp>
        <p:nvCxnSpPr>
          <p:cNvPr id="249" name="Connector 248"/>
          <p:cNvCxnSpPr/>
          <p:nvPr/>
        </p:nvCxnSpPr>
        <p:spPr>
          <a:xfrm>
            <a:off x="29789384" y="-2769831"/>
            <a:ext cx="0" cy="553966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 249"/>
          <p:cNvCxnSpPr/>
          <p:nvPr/>
        </p:nvCxnSpPr>
        <p:spPr>
          <a:xfrm>
            <a:off x="29789384" y="2769831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 250"/>
          <p:cNvCxnSpPr/>
          <p:nvPr/>
        </p:nvCxnSpPr>
        <p:spPr>
          <a:xfrm flipV="1">
            <a:off x="29840184" y="-2769831"/>
            <a:ext cx="0" cy="553966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 flipH="1">
            <a:off x="29789384" y="-2769831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29814784" y="-2896831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25088</a:t>
            </a:r>
          </a:p>
        </p:txBody>
      </p:sp>
      <p:cxnSp>
        <p:nvCxnSpPr>
          <p:cNvPr id="254" name="Connector 253"/>
          <p:cNvCxnSpPr/>
          <p:nvPr/>
        </p:nvCxnSpPr>
        <p:spPr>
          <a:xfrm>
            <a:off x="30475184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 254"/>
          <p:cNvCxnSpPr/>
          <p:nvPr/>
        </p:nvCxnSpPr>
        <p:spPr>
          <a:xfrm>
            <a:off x="30475184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 flipV="1">
            <a:off x="30525984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 256"/>
          <p:cNvCxnSpPr/>
          <p:nvPr/>
        </p:nvCxnSpPr>
        <p:spPr>
          <a:xfrm flipH="1">
            <a:off x="30475184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0500584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259" name="Connector 258"/>
          <p:cNvCxnSpPr/>
          <p:nvPr/>
        </p:nvCxnSpPr>
        <p:spPr>
          <a:xfrm>
            <a:off x="31160984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>
            <a:off x="31160984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 flipV="1">
            <a:off x="31211784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 flipH="1">
            <a:off x="31160984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31186384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264" name="Connector 263"/>
          <p:cNvCxnSpPr/>
          <p:nvPr/>
        </p:nvCxnSpPr>
        <p:spPr>
          <a:xfrm>
            <a:off x="31846784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 264"/>
          <p:cNvCxnSpPr/>
          <p:nvPr/>
        </p:nvCxnSpPr>
        <p:spPr>
          <a:xfrm>
            <a:off x="31846784" y="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 265"/>
          <p:cNvCxnSpPr/>
          <p:nvPr/>
        </p:nvCxnSpPr>
        <p:spPr>
          <a:xfrm flipV="1">
            <a:off x="31897584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 266"/>
          <p:cNvCxnSpPr/>
          <p:nvPr/>
        </p:nvCxnSpPr>
        <p:spPr>
          <a:xfrm flipH="1">
            <a:off x="31846784" y="-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1872184" y="-5276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1000</a:t>
            </a:r>
          </a:p>
        </p:txBody>
      </p:sp>
      <p:cxnSp>
        <p:nvCxnSpPr>
          <p:cNvPr id="269" name="Connector 268"/>
          <p:cNvCxnSpPr/>
          <p:nvPr/>
        </p:nvCxnSpPr>
        <p:spPr>
          <a:xfrm flipV="1">
            <a:off x="86228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 flipV="1">
            <a:off x="88683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 270"/>
          <p:cNvCxnSpPr/>
          <p:nvPr/>
        </p:nvCxnSpPr>
        <p:spPr>
          <a:xfrm flipV="1">
            <a:off x="88538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 271"/>
          <p:cNvCxnSpPr/>
          <p:nvPr/>
        </p:nvCxnSpPr>
        <p:spPr>
          <a:xfrm flipV="1">
            <a:off x="90993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 272"/>
          <p:cNvCxnSpPr/>
          <p:nvPr/>
        </p:nvCxnSpPr>
        <p:spPr>
          <a:xfrm>
            <a:off x="86228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 273"/>
          <p:cNvCxnSpPr/>
          <p:nvPr/>
        </p:nvCxnSpPr>
        <p:spPr>
          <a:xfrm>
            <a:off x="86228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 274"/>
          <p:cNvCxnSpPr/>
          <p:nvPr/>
        </p:nvCxnSpPr>
        <p:spPr>
          <a:xfrm>
            <a:off x="88683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>
            <a:off x="88683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 276"/>
          <p:cNvCxnSpPr/>
          <p:nvPr/>
        </p:nvCxnSpPr>
        <p:spPr>
          <a:xfrm>
            <a:off x="862284" y="12382"/>
            <a:ext cx="2455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 277"/>
          <p:cNvCxnSpPr/>
          <p:nvPr/>
        </p:nvCxnSpPr>
        <p:spPr>
          <a:xfrm>
            <a:off x="885381" y="25717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>
            <a:off x="862284" y="-25717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 279"/>
          <p:cNvCxnSpPr/>
          <p:nvPr/>
        </p:nvCxnSpPr>
        <p:spPr>
          <a:xfrm>
            <a:off x="885381" y="-12382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 280"/>
          <p:cNvCxnSpPr/>
          <p:nvPr/>
        </p:nvCxnSpPr>
        <p:spPr>
          <a:xfrm flipV="1">
            <a:off x="886835" y="-960119"/>
            <a:ext cx="1928426" cy="93440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 flipV="1">
            <a:off x="909932" y="-960119"/>
            <a:ext cx="1905329" cy="98583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066619" y="22250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066619" y="24028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85" name="Connector 284"/>
          <p:cNvCxnSpPr/>
          <p:nvPr/>
        </p:nvCxnSpPr>
        <p:spPr>
          <a:xfrm flipV="1">
            <a:off x="324640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 285"/>
          <p:cNvCxnSpPr/>
          <p:nvPr/>
        </p:nvCxnSpPr>
        <p:spPr>
          <a:xfrm flipV="1">
            <a:off x="340040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 286"/>
          <p:cNvCxnSpPr/>
          <p:nvPr/>
        </p:nvCxnSpPr>
        <p:spPr>
          <a:xfrm flipV="1">
            <a:off x="326950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 287"/>
          <p:cNvCxnSpPr/>
          <p:nvPr/>
        </p:nvCxnSpPr>
        <p:spPr>
          <a:xfrm flipV="1">
            <a:off x="342349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 288"/>
          <p:cNvCxnSpPr/>
          <p:nvPr/>
        </p:nvCxnSpPr>
        <p:spPr>
          <a:xfrm>
            <a:off x="324640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 289"/>
          <p:cNvCxnSpPr/>
          <p:nvPr/>
        </p:nvCxnSpPr>
        <p:spPr>
          <a:xfrm>
            <a:off x="324640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 290"/>
          <p:cNvCxnSpPr/>
          <p:nvPr/>
        </p:nvCxnSpPr>
        <p:spPr>
          <a:xfrm>
            <a:off x="340040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 291"/>
          <p:cNvCxnSpPr/>
          <p:nvPr/>
        </p:nvCxnSpPr>
        <p:spPr>
          <a:xfrm>
            <a:off x="340040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 292"/>
          <p:cNvCxnSpPr/>
          <p:nvPr/>
        </p:nvCxnSpPr>
        <p:spPr>
          <a:xfrm>
            <a:off x="3246403" y="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 293"/>
          <p:cNvCxnSpPr/>
          <p:nvPr/>
        </p:nvCxnSpPr>
        <p:spPr>
          <a:xfrm>
            <a:off x="3269500" y="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 294"/>
          <p:cNvCxnSpPr/>
          <p:nvPr/>
        </p:nvCxnSpPr>
        <p:spPr>
          <a:xfrm>
            <a:off x="3246403" y="-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 295"/>
          <p:cNvCxnSpPr/>
          <p:nvPr/>
        </p:nvCxnSpPr>
        <p:spPr>
          <a:xfrm>
            <a:off x="3269500" y="-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 296"/>
          <p:cNvCxnSpPr/>
          <p:nvPr/>
        </p:nvCxnSpPr>
        <p:spPr>
          <a:xfrm flipV="1">
            <a:off x="3400400" y="-960119"/>
            <a:ext cx="1928426" cy="93440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 297"/>
          <p:cNvCxnSpPr/>
          <p:nvPr/>
        </p:nvCxnSpPr>
        <p:spPr>
          <a:xfrm flipV="1">
            <a:off x="3423497" y="-960119"/>
            <a:ext cx="1905329" cy="98583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4580184" y="22250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4580184" y="24028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01" name="Connector 300"/>
          <p:cNvCxnSpPr/>
          <p:nvPr/>
        </p:nvCxnSpPr>
        <p:spPr>
          <a:xfrm flipV="1">
            <a:off x="575996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 301"/>
          <p:cNvCxnSpPr/>
          <p:nvPr/>
        </p:nvCxnSpPr>
        <p:spPr>
          <a:xfrm flipV="1">
            <a:off x="5913965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 302"/>
          <p:cNvCxnSpPr/>
          <p:nvPr/>
        </p:nvCxnSpPr>
        <p:spPr>
          <a:xfrm flipV="1">
            <a:off x="577536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 303"/>
          <p:cNvCxnSpPr/>
          <p:nvPr/>
        </p:nvCxnSpPr>
        <p:spPr>
          <a:xfrm flipV="1">
            <a:off x="5929363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 304"/>
          <p:cNvCxnSpPr/>
          <p:nvPr/>
        </p:nvCxnSpPr>
        <p:spPr>
          <a:xfrm>
            <a:off x="575996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 305"/>
          <p:cNvCxnSpPr/>
          <p:nvPr/>
        </p:nvCxnSpPr>
        <p:spPr>
          <a:xfrm>
            <a:off x="575996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 306"/>
          <p:cNvCxnSpPr/>
          <p:nvPr/>
        </p:nvCxnSpPr>
        <p:spPr>
          <a:xfrm>
            <a:off x="5913965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 307"/>
          <p:cNvCxnSpPr/>
          <p:nvPr/>
        </p:nvCxnSpPr>
        <p:spPr>
          <a:xfrm>
            <a:off x="5913965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 308"/>
          <p:cNvCxnSpPr/>
          <p:nvPr/>
        </p:nvCxnSpPr>
        <p:spPr>
          <a:xfrm>
            <a:off x="5759969" y="8255"/>
            <a:ext cx="153996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 309"/>
          <p:cNvCxnSpPr/>
          <p:nvPr/>
        </p:nvCxnSpPr>
        <p:spPr>
          <a:xfrm>
            <a:off x="5775367" y="17145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 310"/>
          <p:cNvCxnSpPr/>
          <p:nvPr/>
        </p:nvCxnSpPr>
        <p:spPr>
          <a:xfrm>
            <a:off x="5759969" y="-17145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 311"/>
          <p:cNvCxnSpPr/>
          <p:nvPr/>
        </p:nvCxnSpPr>
        <p:spPr>
          <a:xfrm>
            <a:off x="5775367" y="-8255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 312"/>
          <p:cNvCxnSpPr/>
          <p:nvPr/>
        </p:nvCxnSpPr>
        <p:spPr>
          <a:xfrm flipV="1">
            <a:off x="5913965" y="-480059"/>
            <a:ext cx="1712856" cy="46291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 313"/>
          <p:cNvCxnSpPr/>
          <p:nvPr/>
        </p:nvCxnSpPr>
        <p:spPr>
          <a:xfrm flipV="1">
            <a:off x="5929363" y="-480059"/>
            <a:ext cx="1697458" cy="4972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093750" y="22250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093750" y="24028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317" name="Connector 316"/>
          <p:cNvCxnSpPr/>
          <p:nvPr/>
        </p:nvCxnSpPr>
        <p:spPr>
          <a:xfrm flipV="1">
            <a:off x="784239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 317"/>
          <p:cNvCxnSpPr/>
          <p:nvPr/>
        </p:nvCxnSpPr>
        <p:spPr>
          <a:xfrm flipV="1">
            <a:off x="7996388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or 318"/>
          <p:cNvCxnSpPr/>
          <p:nvPr/>
        </p:nvCxnSpPr>
        <p:spPr>
          <a:xfrm flipV="1">
            <a:off x="786548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or 319"/>
          <p:cNvCxnSpPr/>
          <p:nvPr/>
        </p:nvCxnSpPr>
        <p:spPr>
          <a:xfrm flipV="1">
            <a:off x="8019485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 320"/>
          <p:cNvCxnSpPr/>
          <p:nvPr/>
        </p:nvCxnSpPr>
        <p:spPr>
          <a:xfrm>
            <a:off x="784239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 321"/>
          <p:cNvCxnSpPr/>
          <p:nvPr/>
        </p:nvCxnSpPr>
        <p:spPr>
          <a:xfrm>
            <a:off x="784239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or 322"/>
          <p:cNvCxnSpPr/>
          <p:nvPr/>
        </p:nvCxnSpPr>
        <p:spPr>
          <a:xfrm>
            <a:off x="7996388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 323"/>
          <p:cNvCxnSpPr/>
          <p:nvPr/>
        </p:nvCxnSpPr>
        <p:spPr>
          <a:xfrm>
            <a:off x="7996388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 324"/>
          <p:cNvCxnSpPr/>
          <p:nvPr/>
        </p:nvCxnSpPr>
        <p:spPr>
          <a:xfrm>
            <a:off x="7842392" y="12382"/>
            <a:ext cx="153996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 325"/>
          <p:cNvCxnSpPr/>
          <p:nvPr/>
        </p:nvCxnSpPr>
        <p:spPr>
          <a:xfrm>
            <a:off x="7865489" y="25717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 326"/>
          <p:cNvCxnSpPr/>
          <p:nvPr/>
        </p:nvCxnSpPr>
        <p:spPr>
          <a:xfrm>
            <a:off x="7842392" y="-25717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 327"/>
          <p:cNvCxnSpPr/>
          <p:nvPr/>
        </p:nvCxnSpPr>
        <p:spPr>
          <a:xfrm>
            <a:off x="7865489" y="-12382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 328"/>
          <p:cNvCxnSpPr/>
          <p:nvPr/>
        </p:nvCxnSpPr>
        <p:spPr>
          <a:xfrm flipV="1">
            <a:off x="7996388" y="-480059"/>
            <a:ext cx="1281714" cy="45434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 329"/>
          <p:cNvCxnSpPr/>
          <p:nvPr/>
        </p:nvCxnSpPr>
        <p:spPr>
          <a:xfrm flipV="1">
            <a:off x="8019485" y="-480059"/>
            <a:ext cx="1258617" cy="50577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8745031" y="12649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128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8745031" y="14427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33" name="Connector 332"/>
          <p:cNvCxnSpPr/>
          <p:nvPr/>
        </p:nvCxnSpPr>
        <p:spPr>
          <a:xfrm flipV="1">
            <a:off x="949367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 333"/>
          <p:cNvCxnSpPr/>
          <p:nvPr/>
        </p:nvCxnSpPr>
        <p:spPr>
          <a:xfrm flipV="1">
            <a:off x="9727088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 334"/>
          <p:cNvCxnSpPr/>
          <p:nvPr/>
        </p:nvCxnSpPr>
        <p:spPr>
          <a:xfrm flipV="1">
            <a:off x="951677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nector 335"/>
          <p:cNvCxnSpPr/>
          <p:nvPr/>
        </p:nvCxnSpPr>
        <p:spPr>
          <a:xfrm flipV="1">
            <a:off x="9750185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nector 336"/>
          <p:cNvCxnSpPr/>
          <p:nvPr/>
        </p:nvCxnSpPr>
        <p:spPr>
          <a:xfrm>
            <a:off x="949367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 337"/>
          <p:cNvCxnSpPr/>
          <p:nvPr/>
        </p:nvCxnSpPr>
        <p:spPr>
          <a:xfrm>
            <a:off x="949367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 338"/>
          <p:cNvCxnSpPr/>
          <p:nvPr/>
        </p:nvCxnSpPr>
        <p:spPr>
          <a:xfrm>
            <a:off x="9727088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 339"/>
          <p:cNvCxnSpPr/>
          <p:nvPr/>
        </p:nvCxnSpPr>
        <p:spPr>
          <a:xfrm>
            <a:off x="9727088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 340"/>
          <p:cNvCxnSpPr/>
          <p:nvPr/>
        </p:nvCxnSpPr>
        <p:spPr>
          <a:xfrm>
            <a:off x="9493673" y="12382"/>
            <a:ext cx="233415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 341"/>
          <p:cNvCxnSpPr/>
          <p:nvPr/>
        </p:nvCxnSpPr>
        <p:spPr>
          <a:xfrm>
            <a:off x="9516770" y="25717"/>
            <a:ext cx="23341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 342"/>
          <p:cNvCxnSpPr/>
          <p:nvPr/>
        </p:nvCxnSpPr>
        <p:spPr>
          <a:xfrm>
            <a:off x="9493673" y="-25717"/>
            <a:ext cx="23341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 343"/>
          <p:cNvCxnSpPr/>
          <p:nvPr/>
        </p:nvCxnSpPr>
        <p:spPr>
          <a:xfrm>
            <a:off x="9516770" y="-12382"/>
            <a:ext cx="23341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onnector 344"/>
          <p:cNvCxnSpPr/>
          <p:nvPr/>
        </p:nvCxnSpPr>
        <p:spPr>
          <a:xfrm flipV="1">
            <a:off x="9727088" y="-480059"/>
            <a:ext cx="1281713" cy="45434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 345"/>
          <p:cNvCxnSpPr/>
          <p:nvPr/>
        </p:nvCxnSpPr>
        <p:spPr>
          <a:xfrm flipV="1">
            <a:off x="9750185" y="-480059"/>
            <a:ext cx="1258616" cy="50577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0475730" y="12649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128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10475730" y="14427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49" name="Connector 348"/>
          <p:cNvCxnSpPr/>
          <p:nvPr/>
        </p:nvCxnSpPr>
        <p:spPr>
          <a:xfrm flipV="1">
            <a:off x="11224372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 349"/>
          <p:cNvCxnSpPr/>
          <p:nvPr/>
        </p:nvCxnSpPr>
        <p:spPr>
          <a:xfrm flipV="1">
            <a:off x="11457788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 350"/>
          <p:cNvCxnSpPr/>
          <p:nvPr/>
        </p:nvCxnSpPr>
        <p:spPr>
          <a:xfrm flipV="1">
            <a:off x="11239770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 351"/>
          <p:cNvCxnSpPr/>
          <p:nvPr/>
        </p:nvCxnSpPr>
        <p:spPr>
          <a:xfrm flipV="1">
            <a:off x="11473186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 352"/>
          <p:cNvCxnSpPr/>
          <p:nvPr/>
        </p:nvCxnSpPr>
        <p:spPr>
          <a:xfrm>
            <a:off x="11224372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 353"/>
          <p:cNvCxnSpPr/>
          <p:nvPr/>
        </p:nvCxnSpPr>
        <p:spPr>
          <a:xfrm>
            <a:off x="11224372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 354"/>
          <p:cNvCxnSpPr/>
          <p:nvPr/>
        </p:nvCxnSpPr>
        <p:spPr>
          <a:xfrm>
            <a:off x="11457788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 355"/>
          <p:cNvCxnSpPr/>
          <p:nvPr/>
        </p:nvCxnSpPr>
        <p:spPr>
          <a:xfrm>
            <a:off x="11457788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onnector 356"/>
          <p:cNvCxnSpPr/>
          <p:nvPr/>
        </p:nvCxnSpPr>
        <p:spPr>
          <a:xfrm>
            <a:off x="11224372" y="8255"/>
            <a:ext cx="233416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 357"/>
          <p:cNvCxnSpPr/>
          <p:nvPr/>
        </p:nvCxnSpPr>
        <p:spPr>
          <a:xfrm>
            <a:off x="11239770" y="17145"/>
            <a:ext cx="23341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 358"/>
          <p:cNvCxnSpPr/>
          <p:nvPr/>
        </p:nvCxnSpPr>
        <p:spPr>
          <a:xfrm>
            <a:off x="11224372" y="-17145"/>
            <a:ext cx="23341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 359"/>
          <p:cNvCxnSpPr/>
          <p:nvPr/>
        </p:nvCxnSpPr>
        <p:spPr>
          <a:xfrm>
            <a:off x="11239770" y="-8255"/>
            <a:ext cx="23341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 360"/>
          <p:cNvCxnSpPr/>
          <p:nvPr/>
        </p:nvCxnSpPr>
        <p:spPr>
          <a:xfrm flipV="1">
            <a:off x="11457788" y="-240029"/>
            <a:ext cx="1173927" cy="22288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 361"/>
          <p:cNvCxnSpPr/>
          <p:nvPr/>
        </p:nvCxnSpPr>
        <p:spPr>
          <a:xfrm flipV="1">
            <a:off x="11473186" y="-240029"/>
            <a:ext cx="1158529" cy="25717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12206430" y="12649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12206430" y="14427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365" name="Connector 364"/>
          <p:cNvCxnSpPr/>
          <p:nvPr/>
        </p:nvCxnSpPr>
        <p:spPr>
          <a:xfrm flipV="1">
            <a:off x="1273950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Connector 365"/>
          <p:cNvCxnSpPr/>
          <p:nvPr/>
        </p:nvCxnSpPr>
        <p:spPr>
          <a:xfrm flipV="1">
            <a:off x="1297291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 366"/>
          <p:cNvCxnSpPr/>
          <p:nvPr/>
        </p:nvCxnSpPr>
        <p:spPr>
          <a:xfrm flipV="1">
            <a:off x="1276259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 367"/>
          <p:cNvCxnSpPr/>
          <p:nvPr/>
        </p:nvCxnSpPr>
        <p:spPr>
          <a:xfrm flipV="1">
            <a:off x="1299601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Connector 368"/>
          <p:cNvCxnSpPr/>
          <p:nvPr/>
        </p:nvCxnSpPr>
        <p:spPr>
          <a:xfrm>
            <a:off x="1273950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 369"/>
          <p:cNvCxnSpPr/>
          <p:nvPr/>
        </p:nvCxnSpPr>
        <p:spPr>
          <a:xfrm>
            <a:off x="1273950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 370"/>
          <p:cNvCxnSpPr/>
          <p:nvPr/>
        </p:nvCxnSpPr>
        <p:spPr>
          <a:xfrm>
            <a:off x="1297291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 371"/>
          <p:cNvCxnSpPr/>
          <p:nvPr/>
        </p:nvCxnSpPr>
        <p:spPr>
          <a:xfrm>
            <a:off x="1297291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 372"/>
          <p:cNvCxnSpPr/>
          <p:nvPr/>
        </p:nvCxnSpPr>
        <p:spPr>
          <a:xfrm>
            <a:off x="12739501" y="12382"/>
            <a:ext cx="233415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 373"/>
          <p:cNvCxnSpPr/>
          <p:nvPr/>
        </p:nvCxnSpPr>
        <p:spPr>
          <a:xfrm>
            <a:off x="12762598" y="25717"/>
            <a:ext cx="23341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or 374"/>
          <p:cNvCxnSpPr/>
          <p:nvPr/>
        </p:nvCxnSpPr>
        <p:spPr>
          <a:xfrm>
            <a:off x="12739501" y="-25717"/>
            <a:ext cx="23341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 375"/>
          <p:cNvCxnSpPr/>
          <p:nvPr/>
        </p:nvCxnSpPr>
        <p:spPr>
          <a:xfrm>
            <a:off x="12762598" y="-12382"/>
            <a:ext cx="23341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Connector 376"/>
          <p:cNvCxnSpPr/>
          <p:nvPr/>
        </p:nvCxnSpPr>
        <p:spPr>
          <a:xfrm flipV="1">
            <a:off x="12972916" y="-240029"/>
            <a:ext cx="958357" cy="21431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 377"/>
          <p:cNvCxnSpPr/>
          <p:nvPr/>
        </p:nvCxnSpPr>
        <p:spPr>
          <a:xfrm flipV="1">
            <a:off x="12996013" y="-240029"/>
            <a:ext cx="935260" cy="26574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13505987" y="7848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13505987" y="9626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81" name="Connector 380"/>
          <p:cNvCxnSpPr/>
          <p:nvPr/>
        </p:nvCxnSpPr>
        <p:spPr>
          <a:xfrm flipV="1">
            <a:off x="1403905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 381"/>
          <p:cNvCxnSpPr/>
          <p:nvPr/>
        </p:nvCxnSpPr>
        <p:spPr>
          <a:xfrm flipV="1">
            <a:off x="1439285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or 382"/>
          <p:cNvCxnSpPr/>
          <p:nvPr/>
        </p:nvCxnSpPr>
        <p:spPr>
          <a:xfrm flipV="1">
            <a:off x="14062155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Connector 383"/>
          <p:cNvCxnSpPr/>
          <p:nvPr/>
        </p:nvCxnSpPr>
        <p:spPr>
          <a:xfrm flipV="1">
            <a:off x="1441594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nector 384"/>
          <p:cNvCxnSpPr/>
          <p:nvPr/>
        </p:nvCxnSpPr>
        <p:spPr>
          <a:xfrm>
            <a:off x="14039059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 385"/>
          <p:cNvCxnSpPr/>
          <p:nvPr/>
        </p:nvCxnSpPr>
        <p:spPr>
          <a:xfrm>
            <a:off x="14039059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 386"/>
          <p:cNvCxnSpPr/>
          <p:nvPr/>
        </p:nvCxnSpPr>
        <p:spPr>
          <a:xfrm>
            <a:off x="1439285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Connector 387"/>
          <p:cNvCxnSpPr/>
          <p:nvPr/>
        </p:nvCxnSpPr>
        <p:spPr>
          <a:xfrm>
            <a:off x="1439285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 388"/>
          <p:cNvCxnSpPr/>
          <p:nvPr/>
        </p:nvCxnSpPr>
        <p:spPr>
          <a:xfrm>
            <a:off x="14039059" y="12382"/>
            <a:ext cx="35379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onnector 389"/>
          <p:cNvCxnSpPr/>
          <p:nvPr/>
        </p:nvCxnSpPr>
        <p:spPr>
          <a:xfrm>
            <a:off x="14062155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Connector 390"/>
          <p:cNvCxnSpPr/>
          <p:nvPr/>
        </p:nvCxnSpPr>
        <p:spPr>
          <a:xfrm>
            <a:off x="14039059" y="-25717"/>
            <a:ext cx="3537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 391"/>
          <p:cNvCxnSpPr/>
          <p:nvPr/>
        </p:nvCxnSpPr>
        <p:spPr>
          <a:xfrm>
            <a:off x="14062155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Connector 392"/>
          <p:cNvCxnSpPr/>
          <p:nvPr/>
        </p:nvCxnSpPr>
        <p:spPr>
          <a:xfrm flipV="1">
            <a:off x="14392850" y="-240029"/>
            <a:ext cx="958357" cy="21431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Connector 393"/>
          <p:cNvCxnSpPr/>
          <p:nvPr/>
        </p:nvCxnSpPr>
        <p:spPr>
          <a:xfrm flipV="1">
            <a:off x="14415947" y="-240029"/>
            <a:ext cx="935260" cy="26574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14925921" y="7848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14925921" y="9626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97" name="Connector 396"/>
          <p:cNvCxnSpPr/>
          <p:nvPr/>
        </p:nvCxnSpPr>
        <p:spPr>
          <a:xfrm flipV="1">
            <a:off x="1545899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 397"/>
          <p:cNvCxnSpPr/>
          <p:nvPr/>
        </p:nvCxnSpPr>
        <p:spPr>
          <a:xfrm flipV="1">
            <a:off x="1581278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 398"/>
          <p:cNvCxnSpPr/>
          <p:nvPr/>
        </p:nvCxnSpPr>
        <p:spPr>
          <a:xfrm flipV="1">
            <a:off x="1548208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Connector 399"/>
          <p:cNvCxnSpPr/>
          <p:nvPr/>
        </p:nvCxnSpPr>
        <p:spPr>
          <a:xfrm flipV="1">
            <a:off x="1583588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Connector 400"/>
          <p:cNvCxnSpPr/>
          <p:nvPr/>
        </p:nvCxnSpPr>
        <p:spPr>
          <a:xfrm>
            <a:off x="1545899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Connector 401"/>
          <p:cNvCxnSpPr/>
          <p:nvPr/>
        </p:nvCxnSpPr>
        <p:spPr>
          <a:xfrm>
            <a:off x="1545899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 402"/>
          <p:cNvCxnSpPr/>
          <p:nvPr/>
        </p:nvCxnSpPr>
        <p:spPr>
          <a:xfrm>
            <a:off x="1581278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 403"/>
          <p:cNvCxnSpPr/>
          <p:nvPr/>
        </p:nvCxnSpPr>
        <p:spPr>
          <a:xfrm>
            <a:off x="1581278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 404"/>
          <p:cNvCxnSpPr/>
          <p:nvPr/>
        </p:nvCxnSpPr>
        <p:spPr>
          <a:xfrm>
            <a:off x="15458992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 405"/>
          <p:cNvCxnSpPr/>
          <p:nvPr/>
        </p:nvCxnSpPr>
        <p:spPr>
          <a:xfrm>
            <a:off x="15482089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 406"/>
          <p:cNvCxnSpPr/>
          <p:nvPr/>
        </p:nvCxnSpPr>
        <p:spPr>
          <a:xfrm>
            <a:off x="15458992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 407"/>
          <p:cNvCxnSpPr/>
          <p:nvPr/>
        </p:nvCxnSpPr>
        <p:spPr>
          <a:xfrm>
            <a:off x="15482089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 408"/>
          <p:cNvCxnSpPr/>
          <p:nvPr/>
        </p:nvCxnSpPr>
        <p:spPr>
          <a:xfrm flipV="1">
            <a:off x="15812784" y="-240029"/>
            <a:ext cx="958357" cy="21431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Connector 409"/>
          <p:cNvCxnSpPr/>
          <p:nvPr/>
        </p:nvCxnSpPr>
        <p:spPr>
          <a:xfrm flipV="1">
            <a:off x="15835881" y="-240029"/>
            <a:ext cx="935260" cy="26574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TextBox 410"/>
          <p:cNvSpPr txBox="1"/>
          <p:nvPr/>
        </p:nvSpPr>
        <p:spPr>
          <a:xfrm>
            <a:off x="16345855" y="7848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16345855" y="9626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413" name="Connector 412"/>
          <p:cNvCxnSpPr/>
          <p:nvPr/>
        </p:nvCxnSpPr>
        <p:spPr>
          <a:xfrm flipV="1">
            <a:off x="16878926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Connector 413"/>
          <p:cNvCxnSpPr/>
          <p:nvPr/>
        </p:nvCxnSpPr>
        <p:spPr>
          <a:xfrm flipV="1">
            <a:off x="17232718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Connector 414"/>
          <p:cNvCxnSpPr/>
          <p:nvPr/>
        </p:nvCxnSpPr>
        <p:spPr>
          <a:xfrm flipV="1">
            <a:off x="16894324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Connector 415"/>
          <p:cNvCxnSpPr/>
          <p:nvPr/>
        </p:nvCxnSpPr>
        <p:spPr>
          <a:xfrm flipV="1">
            <a:off x="17248116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Connector 416"/>
          <p:cNvCxnSpPr/>
          <p:nvPr/>
        </p:nvCxnSpPr>
        <p:spPr>
          <a:xfrm>
            <a:off x="16878926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nector 417"/>
          <p:cNvCxnSpPr/>
          <p:nvPr/>
        </p:nvCxnSpPr>
        <p:spPr>
          <a:xfrm>
            <a:off x="16878926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 418"/>
          <p:cNvCxnSpPr/>
          <p:nvPr/>
        </p:nvCxnSpPr>
        <p:spPr>
          <a:xfrm>
            <a:off x="17232718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nector 419"/>
          <p:cNvCxnSpPr/>
          <p:nvPr/>
        </p:nvCxnSpPr>
        <p:spPr>
          <a:xfrm>
            <a:off x="17232718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ctor 420"/>
          <p:cNvCxnSpPr/>
          <p:nvPr/>
        </p:nvCxnSpPr>
        <p:spPr>
          <a:xfrm>
            <a:off x="16878926" y="8255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 421"/>
          <p:cNvCxnSpPr/>
          <p:nvPr/>
        </p:nvCxnSpPr>
        <p:spPr>
          <a:xfrm>
            <a:off x="16894324" y="17145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 422"/>
          <p:cNvCxnSpPr/>
          <p:nvPr/>
        </p:nvCxnSpPr>
        <p:spPr>
          <a:xfrm>
            <a:off x="16878926" y="-17145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nector 423"/>
          <p:cNvCxnSpPr/>
          <p:nvPr/>
        </p:nvCxnSpPr>
        <p:spPr>
          <a:xfrm>
            <a:off x="16894324" y="-8255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 424"/>
          <p:cNvCxnSpPr/>
          <p:nvPr/>
        </p:nvCxnSpPr>
        <p:spPr>
          <a:xfrm flipV="1">
            <a:off x="17232718" y="-120014"/>
            <a:ext cx="904464" cy="10286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 425"/>
          <p:cNvCxnSpPr/>
          <p:nvPr/>
        </p:nvCxnSpPr>
        <p:spPr>
          <a:xfrm flipV="1">
            <a:off x="17248116" y="-120014"/>
            <a:ext cx="889066" cy="13715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17765789" y="7848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17765789" y="9626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429" name="Connector 428"/>
          <p:cNvCxnSpPr/>
          <p:nvPr/>
        </p:nvCxnSpPr>
        <p:spPr>
          <a:xfrm flipV="1">
            <a:off x="1819107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 429"/>
          <p:cNvCxnSpPr/>
          <p:nvPr/>
        </p:nvCxnSpPr>
        <p:spPr>
          <a:xfrm flipV="1">
            <a:off x="1854486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ctor 430"/>
          <p:cNvCxnSpPr/>
          <p:nvPr/>
        </p:nvCxnSpPr>
        <p:spPr>
          <a:xfrm flipV="1">
            <a:off x="1821417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ctor 431"/>
          <p:cNvCxnSpPr/>
          <p:nvPr/>
        </p:nvCxnSpPr>
        <p:spPr>
          <a:xfrm flipV="1">
            <a:off x="1856796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Connector 432"/>
          <p:cNvCxnSpPr/>
          <p:nvPr/>
        </p:nvCxnSpPr>
        <p:spPr>
          <a:xfrm>
            <a:off x="18191075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Connector 433"/>
          <p:cNvCxnSpPr/>
          <p:nvPr/>
        </p:nvCxnSpPr>
        <p:spPr>
          <a:xfrm>
            <a:off x="18191075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Connector 434"/>
          <p:cNvCxnSpPr/>
          <p:nvPr/>
        </p:nvCxnSpPr>
        <p:spPr>
          <a:xfrm>
            <a:off x="1854486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 435"/>
          <p:cNvCxnSpPr/>
          <p:nvPr/>
        </p:nvCxnSpPr>
        <p:spPr>
          <a:xfrm>
            <a:off x="1854486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 436"/>
          <p:cNvCxnSpPr/>
          <p:nvPr/>
        </p:nvCxnSpPr>
        <p:spPr>
          <a:xfrm>
            <a:off x="18191075" y="12382"/>
            <a:ext cx="35379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Connector 437"/>
          <p:cNvCxnSpPr/>
          <p:nvPr/>
        </p:nvCxnSpPr>
        <p:spPr>
          <a:xfrm>
            <a:off x="18214171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Connector 438"/>
          <p:cNvCxnSpPr/>
          <p:nvPr/>
        </p:nvCxnSpPr>
        <p:spPr>
          <a:xfrm>
            <a:off x="18191075" y="-25717"/>
            <a:ext cx="3537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Connector 439"/>
          <p:cNvCxnSpPr/>
          <p:nvPr/>
        </p:nvCxnSpPr>
        <p:spPr>
          <a:xfrm>
            <a:off x="18214171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or 440"/>
          <p:cNvCxnSpPr/>
          <p:nvPr/>
        </p:nvCxnSpPr>
        <p:spPr>
          <a:xfrm flipV="1">
            <a:off x="18544866" y="-120014"/>
            <a:ext cx="796679" cy="9429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Connector 441"/>
          <p:cNvCxnSpPr/>
          <p:nvPr/>
        </p:nvCxnSpPr>
        <p:spPr>
          <a:xfrm flipV="1">
            <a:off x="18567963" y="-120014"/>
            <a:ext cx="773582" cy="145731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8970152" y="5448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512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18970152" y="7226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445" name="Connector 444"/>
          <p:cNvCxnSpPr/>
          <p:nvPr/>
        </p:nvCxnSpPr>
        <p:spPr>
          <a:xfrm flipV="1">
            <a:off x="1939543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Connector 445"/>
          <p:cNvCxnSpPr/>
          <p:nvPr/>
        </p:nvCxnSpPr>
        <p:spPr>
          <a:xfrm flipV="1">
            <a:off x="1993168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 446"/>
          <p:cNvCxnSpPr/>
          <p:nvPr/>
        </p:nvCxnSpPr>
        <p:spPr>
          <a:xfrm flipV="1">
            <a:off x="1941853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Connector 447"/>
          <p:cNvCxnSpPr/>
          <p:nvPr/>
        </p:nvCxnSpPr>
        <p:spPr>
          <a:xfrm flipV="1">
            <a:off x="1995478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Connector 448"/>
          <p:cNvCxnSpPr/>
          <p:nvPr/>
        </p:nvCxnSpPr>
        <p:spPr>
          <a:xfrm>
            <a:off x="19395437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 449"/>
          <p:cNvCxnSpPr/>
          <p:nvPr/>
        </p:nvCxnSpPr>
        <p:spPr>
          <a:xfrm>
            <a:off x="19395437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Connector 450"/>
          <p:cNvCxnSpPr/>
          <p:nvPr/>
        </p:nvCxnSpPr>
        <p:spPr>
          <a:xfrm>
            <a:off x="1993168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 451"/>
          <p:cNvCxnSpPr/>
          <p:nvPr/>
        </p:nvCxnSpPr>
        <p:spPr>
          <a:xfrm>
            <a:off x="1993168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 452"/>
          <p:cNvCxnSpPr/>
          <p:nvPr/>
        </p:nvCxnSpPr>
        <p:spPr>
          <a:xfrm>
            <a:off x="19395437" y="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 453"/>
          <p:cNvCxnSpPr/>
          <p:nvPr/>
        </p:nvCxnSpPr>
        <p:spPr>
          <a:xfrm>
            <a:off x="19418534" y="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 454"/>
          <p:cNvCxnSpPr/>
          <p:nvPr/>
        </p:nvCxnSpPr>
        <p:spPr>
          <a:xfrm>
            <a:off x="19395437" y="-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 455"/>
          <p:cNvCxnSpPr/>
          <p:nvPr/>
        </p:nvCxnSpPr>
        <p:spPr>
          <a:xfrm>
            <a:off x="19418534" y="-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or 456"/>
          <p:cNvCxnSpPr/>
          <p:nvPr/>
        </p:nvCxnSpPr>
        <p:spPr>
          <a:xfrm flipV="1">
            <a:off x="19931685" y="-120014"/>
            <a:ext cx="796679" cy="9429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 457"/>
          <p:cNvCxnSpPr/>
          <p:nvPr/>
        </p:nvCxnSpPr>
        <p:spPr>
          <a:xfrm flipV="1">
            <a:off x="19954782" y="-120014"/>
            <a:ext cx="773582" cy="145731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20356971" y="5448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512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20356971" y="7226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461" name="Connector 460"/>
          <p:cNvCxnSpPr/>
          <p:nvPr/>
        </p:nvCxnSpPr>
        <p:spPr>
          <a:xfrm flipV="1">
            <a:off x="2078225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Connector 461"/>
          <p:cNvCxnSpPr/>
          <p:nvPr/>
        </p:nvCxnSpPr>
        <p:spPr>
          <a:xfrm flipV="1">
            <a:off x="2131850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Connector 462"/>
          <p:cNvCxnSpPr/>
          <p:nvPr/>
        </p:nvCxnSpPr>
        <p:spPr>
          <a:xfrm flipV="1">
            <a:off x="2080535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onnector 463"/>
          <p:cNvCxnSpPr/>
          <p:nvPr/>
        </p:nvCxnSpPr>
        <p:spPr>
          <a:xfrm flipV="1">
            <a:off x="2134160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onnector 464"/>
          <p:cNvCxnSpPr/>
          <p:nvPr/>
        </p:nvCxnSpPr>
        <p:spPr>
          <a:xfrm>
            <a:off x="2078225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onnector 465"/>
          <p:cNvCxnSpPr/>
          <p:nvPr/>
        </p:nvCxnSpPr>
        <p:spPr>
          <a:xfrm>
            <a:off x="2078225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Connector 466"/>
          <p:cNvCxnSpPr/>
          <p:nvPr/>
        </p:nvCxnSpPr>
        <p:spPr>
          <a:xfrm>
            <a:off x="2131850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 467"/>
          <p:cNvCxnSpPr/>
          <p:nvPr/>
        </p:nvCxnSpPr>
        <p:spPr>
          <a:xfrm>
            <a:off x="2131850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 468"/>
          <p:cNvCxnSpPr/>
          <p:nvPr/>
        </p:nvCxnSpPr>
        <p:spPr>
          <a:xfrm>
            <a:off x="20782256" y="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 469"/>
          <p:cNvCxnSpPr/>
          <p:nvPr/>
        </p:nvCxnSpPr>
        <p:spPr>
          <a:xfrm>
            <a:off x="20805353" y="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Connector 470"/>
          <p:cNvCxnSpPr/>
          <p:nvPr/>
        </p:nvCxnSpPr>
        <p:spPr>
          <a:xfrm>
            <a:off x="20782256" y="-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 471"/>
          <p:cNvCxnSpPr/>
          <p:nvPr/>
        </p:nvCxnSpPr>
        <p:spPr>
          <a:xfrm>
            <a:off x="20805353" y="-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Connector 472"/>
          <p:cNvCxnSpPr/>
          <p:nvPr/>
        </p:nvCxnSpPr>
        <p:spPr>
          <a:xfrm flipV="1">
            <a:off x="21318504" y="-120014"/>
            <a:ext cx="796679" cy="9429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 473"/>
          <p:cNvCxnSpPr/>
          <p:nvPr/>
        </p:nvCxnSpPr>
        <p:spPr>
          <a:xfrm flipV="1">
            <a:off x="21341601" y="-120014"/>
            <a:ext cx="773582" cy="145731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21743790" y="5448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512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21743790" y="7226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477" name="Connector 476"/>
          <p:cNvCxnSpPr/>
          <p:nvPr/>
        </p:nvCxnSpPr>
        <p:spPr>
          <a:xfrm flipV="1">
            <a:off x="22169075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 477"/>
          <p:cNvCxnSpPr/>
          <p:nvPr/>
        </p:nvCxnSpPr>
        <p:spPr>
          <a:xfrm flipV="1">
            <a:off x="22705323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 478"/>
          <p:cNvCxnSpPr/>
          <p:nvPr/>
        </p:nvCxnSpPr>
        <p:spPr>
          <a:xfrm flipV="1">
            <a:off x="22184473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 479"/>
          <p:cNvCxnSpPr/>
          <p:nvPr/>
        </p:nvCxnSpPr>
        <p:spPr>
          <a:xfrm flipV="1">
            <a:off x="22720721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 480"/>
          <p:cNvCxnSpPr/>
          <p:nvPr/>
        </p:nvCxnSpPr>
        <p:spPr>
          <a:xfrm>
            <a:off x="22169075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 481"/>
          <p:cNvCxnSpPr/>
          <p:nvPr/>
        </p:nvCxnSpPr>
        <p:spPr>
          <a:xfrm>
            <a:off x="22169075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 482"/>
          <p:cNvCxnSpPr/>
          <p:nvPr/>
        </p:nvCxnSpPr>
        <p:spPr>
          <a:xfrm>
            <a:off x="22705323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Connector 483"/>
          <p:cNvCxnSpPr/>
          <p:nvPr/>
        </p:nvCxnSpPr>
        <p:spPr>
          <a:xfrm>
            <a:off x="22705323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Connector 484"/>
          <p:cNvCxnSpPr/>
          <p:nvPr/>
        </p:nvCxnSpPr>
        <p:spPr>
          <a:xfrm>
            <a:off x="22169075" y="8255"/>
            <a:ext cx="53624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 485"/>
          <p:cNvCxnSpPr/>
          <p:nvPr/>
        </p:nvCxnSpPr>
        <p:spPr>
          <a:xfrm>
            <a:off x="22184473" y="17145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ctor 486"/>
          <p:cNvCxnSpPr/>
          <p:nvPr/>
        </p:nvCxnSpPr>
        <p:spPr>
          <a:xfrm>
            <a:off x="22169075" y="-17145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 487"/>
          <p:cNvCxnSpPr/>
          <p:nvPr/>
        </p:nvCxnSpPr>
        <p:spPr>
          <a:xfrm>
            <a:off x="22184473" y="-8255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Connector 488"/>
          <p:cNvCxnSpPr/>
          <p:nvPr/>
        </p:nvCxnSpPr>
        <p:spPr>
          <a:xfrm flipV="1">
            <a:off x="22705323" y="-60007"/>
            <a:ext cx="769732" cy="428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 489"/>
          <p:cNvCxnSpPr/>
          <p:nvPr/>
        </p:nvCxnSpPr>
        <p:spPr>
          <a:xfrm flipV="1">
            <a:off x="22720721" y="-60007"/>
            <a:ext cx="754334" cy="7715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" name="TextBox 490"/>
          <p:cNvSpPr txBox="1"/>
          <p:nvPr/>
        </p:nvSpPr>
        <p:spPr>
          <a:xfrm>
            <a:off x="23130609" y="5448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492" name="TextBox 491"/>
          <p:cNvSpPr txBox="1"/>
          <p:nvPr/>
        </p:nvSpPr>
        <p:spPr>
          <a:xfrm>
            <a:off x="23130609" y="7226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493" name="Connector 492"/>
          <p:cNvCxnSpPr/>
          <p:nvPr/>
        </p:nvCxnSpPr>
        <p:spPr>
          <a:xfrm flipV="1">
            <a:off x="2350200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Connector 493"/>
          <p:cNvCxnSpPr/>
          <p:nvPr/>
        </p:nvCxnSpPr>
        <p:spPr>
          <a:xfrm flipV="1">
            <a:off x="2403825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nector 494"/>
          <p:cNvCxnSpPr/>
          <p:nvPr/>
        </p:nvCxnSpPr>
        <p:spPr>
          <a:xfrm flipV="1">
            <a:off x="2352509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Connector 495"/>
          <p:cNvCxnSpPr/>
          <p:nvPr/>
        </p:nvCxnSpPr>
        <p:spPr>
          <a:xfrm flipV="1">
            <a:off x="2406134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Connector 496"/>
          <p:cNvCxnSpPr/>
          <p:nvPr/>
        </p:nvCxnSpPr>
        <p:spPr>
          <a:xfrm>
            <a:off x="2350200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Connector 497"/>
          <p:cNvCxnSpPr/>
          <p:nvPr/>
        </p:nvCxnSpPr>
        <p:spPr>
          <a:xfrm>
            <a:off x="2350200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 498"/>
          <p:cNvCxnSpPr/>
          <p:nvPr/>
        </p:nvCxnSpPr>
        <p:spPr>
          <a:xfrm>
            <a:off x="2403825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 499"/>
          <p:cNvCxnSpPr/>
          <p:nvPr/>
        </p:nvCxnSpPr>
        <p:spPr>
          <a:xfrm>
            <a:off x="2403825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Connector 500"/>
          <p:cNvCxnSpPr/>
          <p:nvPr/>
        </p:nvCxnSpPr>
        <p:spPr>
          <a:xfrm>
            <a:off x="23502002" y="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 501"/>
          <p:cNvCxnSpPr/>
          <p:nvPr/>
        </p:nvCxnSpPr>
        <p:spPr>
          <a:xfrm>
            <a:off x="23525099" y="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 502"/>
          <p:cNvCxnSpPr/>
          <p:nvPr/>
        </p:nvCxnSpPr>
        <p:spPr>
          <a:xfrm>
            <a:off x="23502002" y="-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Connector 503"/>
          <p:cNvCxnSpPr/>
          <p:nvPr/>
        </p:nvCxnSpPr>
        <p:spPr>
          <a:xfrm>
            <a:off x="23525099" y="-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Connector 504"/>
          <p:cNvCxnSpPr/>
          <p:nvPr/>
        </p:nvCxnSpPr>
        <p:spPr>
          <a:xfrm flipV="1">
            <a:off x="24038250" y="-60007"/>
            <a:ext cx="715839" cy="342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nector 505"/>
          <p:cNvCxnSpPr/>
          <p:nvPr/>
        </p:nvCxnSpPr>
        <p:spPr>
          <a:xfrm flipV="1">
            <a:off x="24061347" y="-60007"/>
            <a:ext cx="692742" cy="8572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24409643" y="4248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512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24409643" y="6026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509" name="Connector 508"/>
          <p:cNvCxnSpPr/>
          <p:nvPr/>
        </p:nvCxnSpPr>
        <p:spPr>
          <a:xfrm flipV="1">
            <a:off x="2478103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Connector 509"/>
          <p:cNvCxnSpPr/>
          <p:nvPr/>
        </p:nvCxnSpPr>
        <p:spPr>
          <a:xfrm flipV="1">
            <a:off x="2531728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Connector 510"/>
          <p:cNvCxnSpPr/>
          <p:nvPr/>
        </p:nvCxnSpPr>
        <p:spPr>
          <a:xfrm flipV="1">
            <a:off x="2480413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Connector 511"/>
          <p:cNvCxnSpPr/>
          <p:nvPr/>
        </p:nvCxnSpPr>
        <p:spPr>
          <a:xfrm flipV="1">
            <a:off x="2534038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Connector 512"/>
          <p:cNvCxnSpPr/>
          <p:nvPr/>
        </p:nvCxnSpPr>
        <p:spPr>
          <a:xfrm>
            <a:off x="2478103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Connector 513"/>
          <p:cNvCxnSpPr/>
          <p:nvPr/>
        </p:nvCxnSpPr>
        <p:spPr>
          <a:xfrm>
            <a:off x="2478103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Connector 514"/>
          <p:cNvCxnSpPr/>
          <p:nvPr/>
        </p:nvCxnSpPr>
        <p:spPr>
          <a:xfrm>
            <a:off x="2531728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 515"/>
          <p:cNvCxnSpPr/>
          <p:nvPr/>
        </p:nvCxnSpPr>
        <p:spPr>
          <a:xfrm>
            <a:off x="2531728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 516"/>
          <p:cNvCxnSpPr/>
          <p:nvPr/>
        </p:nvCxnSpPr>
        <p:spPr>
          <a:xfrm>
            <a:off x="24781035" y="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Connector 517"/>
          <p:cNvCxnSpPr/>
          <p:nvPr/>
        </p:nvCxnSpPr>
        <p:spPr>
          <a:xfrm>
            <a:off x="24804132" y="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Connector 518"/>
          <p:cNvCxnSpPr/>
          <p:nvPr/>
        </p:nvCxnSpPr>
        <p:spPr>
          <a:xfrm>
            <a:off x="24781035" y="-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Connector 519"/>
          <p:cNvCxnSpPr/>
          <p:nvPr/>
        </p:nvCxnSpPr>
        <p:spPr>
          <a:xfrm>
            <a:off x="24804132" y="-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Connector 520"/>
          <p:cNvCxnSpPr/>
          <p:nvPr/>
        </p:nvCxnSpPr>
        <p:spPr>
          <a:xfrm flipV="1">
            <a:off x="25317283" y="-60007"/>
            <a:ext cx="715839" cy="342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Connector 521"/>
          <p:cNvCxnSpPr/>
          <p:nvPr/>
        </p:nvCxnSpPr>
        <p:spPr>
          <a:xfrm flipV="1">
            <a:off x="25340380" y="-60007"/>
            <a:ext cx="692742" cy="8572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3" name="TextBox 522"/>
          <p:cNvSpPr txBox="1"/>
          <p:nvPr/>
        </p:nvSpPr>
        <p:spPr>
          <a:xfrm>
            <a:off x="25688676" y="4248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512</a:t>
            </a:r>
          </a:p>
        </p:txBody>
      </p:sp>
      <p:sp>
        <p:nvSpPr>
          <p:cNvPr id="524" name="TextBox 523"/>
          <p:cNvSpPr txBox="1"/>
          <p:nvPr/>
        </p:nvSpPr>
        <p:spPr>
          <a:xfrm>
            <a:off x="25688676" y="6026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525" name="Connector 524"/>
          <p:cNvCxnSpPr/>
          <p:nvPr/>
        </p:nvCxnSpPr>
        <p:spPr>
          <a:xfrm flipV="1">
            <a:off x="2606006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Connector 525"/>
          <p:cNvCxnSpPr/>
          <p:nvPr/>
        </p:nvCxnSpPr>
        <p:spPr>
          <a:xfrm flipV="1">
            <a:off x="2659631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Connector 526"/>
          <p:cNvCxnSpPr/>
          <p:nvPr/>
        </p:nvCxnSpPr>
        <p:spPr>
          <a:xfrm flipV="1">
            <a:off x="2608316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 527"/>
          <p:cNvCxnSpPr/>
          <p:nvPr/>
        </p:nvCxnSpPr>
        <p:spPr>
          <a:xfrm flipV="1">
            <a:off x="2661941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Connector 528"/>
          <p:cNvCxnSpPr/>
          <p:nvPr/>
        </p:nvCxnSpPr>
        <p:spPr>
          <a:xfrm>
            <a:off x="2606006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 529"/>
          <p:cNvCxnSpPr/>
          <p:nvPr/>
        </p:nvCxnSpPr>
        <p:spPr>
          <a:xfrm>
            <a:off x="2606006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Connector 530"/>
          <p:cNvCxnSpPr/>
          <p:nvPr/>
        </p:nvCxnSpPr>
        <p:spPr>
          <a:xfrm>
            <a:off x="26596317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Connector 531"/>
          <p:cNvCxnSpPr/>
          <p:nvPr/>
        </p:nvCxnSpPr>
        <p:spPr>
          <a:xfrm>
            <a:off x="26596317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Connector 532"/>
          <p:cNvCxnSpPr/>
          <p:nvPr/>
        </p:nvCxnSpPr>
        <p:spPr>
          <a:xfrm>
            <a:off x="26060069" y="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Connector 533"/>
          <p:cNvCxnSpPr/>
          <p:nvPr/>
        </p:nvCxnSpPr>
        <p:spPr>
          <a:xfrm>
            <a:off x="26083166" y="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Connector 534"/>
          <p:cNvCxnSpPr/>
          <p:nvPr/>
        </p:nvCxnSpPr>
        <p:spPr>
          <a:xfrm>
            <a:off x="26060069" y="-25717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Connector 535"/>
          <p:cNvCxnSpPr/>
          <p:nvPr/>
        </p:nvCxnSpPr>
        <p:spPr>
          <a:xfrm>
            <a:off x="26083166" y="-12382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Connector 536"/>
          <p:cNvCxnSpPr/>
          <p:nvPr/>
        </p:nvCxnSpPr>
        <p:spPr>
          <a:xfrm flipV="1">
            <a:off x="26596317" y="-60007"/>
            <a:ext cx="715839" cy="342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 537"/>
          <p:cNvCxnSpPr/>
          <p:nvPr/>
        </p:nvCxnSpPr>
        <p:spPr>
          <a:xfrm flipV="1">
            <a:off x="26619414" y="-60007"/>
            <a:ext cx="692742" cy="8572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26967710" y="4248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512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26967710" y="6026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541" name="Connector 540"/>
          <p:cNvCxnSpPr/>
          <p:nvPr/>
        </p:nvCxnSpPr>
        <p:spPr>
          <a:xfrm flipV="1">
            <a:off x="27339102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Connector 541"/>
          <p:cNvCxnSpPr/>
          <p:nvPr/>
        </p:nvCxnSpPr>
        <p:spPr>
          <a:xfrm flipV="1">
            <a:off x="27875350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3" name="Connector 542"/>
          <p:cNvCxnSpPr/>
          <p:nvPr/>
        </p:nvCxnSpPr>
        <p:spPr>
          <a:xfrm flipV="1">
            <a:off x="27354500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 543"/>
          <p:cNvCxnSpPr/>
          <p:nvPr/>
        </p:nvCxnSpPr>
        <p:spPr>
          <a:xfrm flipV="1">
            <a:off x="27890748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5" name="Connector 544"/>
          <p:cNvCxnSpPr/>
          <p:nvPr/>
        </p:nvCxnSpPr>
        <p:spPr>
          <a:xfrm>
            <a:off x="27339102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Connector 545"/>
          <p:cNvCxnSpPr/>
          <p:nvPr/>
        </p:nvCxnSpPr>
        <p:spPr>
          <a:xfrm>
            <a:off x="27339102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Connector 546"/>
          <p:cNvCxnSpPr/>
          <p:nvPr/>
        </p:nvCxnSpPr>
        <p:spPr>
          <a:xfrm>
            <a:off x="27875350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Connector 547"/>
          <p:cNvCxnSpPr/>
          <p:nvPr/>
        </p:nvCxnSpPr>
        <p:spPr>
          <a:xfrm>
            <a:off x="27875350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Connector 548"/>
          <p:cNvCxnSpPr/>
          <p:nvPr/>
        </p:nvCxnSpPr>
        <p:spPr>
          <a:xfrm>
            <a:off x="27339102" y="8255"/>
            <a:ext cx="53624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Connector 549"/>
          <p:cNvCxnSpPr/>
          <p:nvPr/>
        </p:nvCxnSpPr>
        <p:spPr>
          <a:xfrm>
            <a:off x="27354500" y="17145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Connector 550"/>
          <p:cNvCxnSpPr/>
          <p:nvPr/>
        </p:nvCxnSpPr>
        <p:spPr>
          <a:xfrm>
            <a:off x="27339102" y="-17145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Connector 551"/>
          <p:cNvCxnSpPr/>
          <p:nvPr/>
        </p:nvCxnSpPr>
        <p:spPr>
          <a:xfrm>
            <a:off x="27354500" y="-8255"/>
            <a:ext cx="53624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Connector 552"/>
          <p:cNvCxnSpPr/>
          <p:nvPr/>
        </p:nvCxnSpPr>
        <p:spPr>
          <a:xfrm flipV="1">
            <a:off x="27875350" y="-30003"/>
            <a:ext cx="702366" cy="1285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 553"/>
          <p:cNvCxnSpPr/>
          <p:nvPr/>
        </p:nvCxnSpPr>
        <p:spPr>
          <a:xfrm flipV="1">
            <a:off x="27890748" y="-30003"/>
            <a:ext cx="686968" cy="4714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28246743" y="4248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556" name="TextBox 555"/>
          <p:cNvSpPr txBox="1"/>
          <p:nvPr/>
        </p:nvSpPr>
        <p:spPr>
          <a:xfrm>
            <a:off x="28246743" y="6026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557" name="TextBox 556"/>
          <p:cNvSpPr txBox="1"/>
          <p:nvPr/>
        </p:nvSpPr>
        <p:spPr>
          <a:xfrm>
            <a:off x="29471884" y="3074631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29471884" y="3074631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559" name="Connector 558"/>
          <p:cNvCxnSpPr/>
          <p:nvPr/>
        </p:nvCxnSpPr>
        <p:spPr>
          <a:xfrm>
            <a:off x="29840184" y="-2769831"/>
            <a:ext cx="635000" cy="23030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Connector 559"/>
          <p:cNvCxnSpPr/>
          <p:nvPr/>
        </p:nvCxnSpPr>
        <p:spPr>
          <a:xfrm flipV="1">
            <a:off x="29840184" y="-466831"/>
            <a:ext cx="635000" cy="3236662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1" name="TextBox 560"/>
          <p:cNvSpPr txBox="1"/>
          <p:nvPr/>
        </p:nvSpPr>
        <p:spPr>
          <a:xfrm>
            <a:off x="30157684" y="3074631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562" name="Connector 561"/>
          <p:cNvCxnSpPr/>
          <p:nvPr/>
        </p:nvCxnSpPr>
        <p:spPr>
          <a:xfrm>
            <a:off x="29840184" y="-2769831"/>
            <a:ext cx="635000" cy="23030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Connector 562"/>
          <p:cNvCxnSpPr/>
          <p:nvPr/>
        </p:nvCxnSpPr>
        <p:spPr>
          <a:xfrm flipV="1">
            <a:off x="29840184" y="-466831"/>
            <a:ext cx="635000" cy="3236662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4" name="TextBox 563"/>
          <p:cNvSpPr txBox="1"/>
          <p:nvPr/>
        </p:nvSpPr>
        <p:spPr>
          <a:xfrm>
            <a:off x="30157684" y="3074631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565" name="Connector 564"/>
          <p:cNvCxnSpPr/>
          <p:nvPr/>
        </p:nvCxnSpPr>
        <p:spPr>
          <a:xfrm>
            <a:off x="30525984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Connector 565"/>
          <p:cNvCxnSpPr/>
          <p:nvPr/>
        </p:nvCxnSpPr>
        <p:spPr>
          <a:xfrm flipV="1">
            <a:off x="30525984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30843484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568" name="Connector 567"/>
          <p:cNvCxnSpPr/>
          <p:nvPr/>
        </p:nvCxnSpPr>
        <p:spPr>
          <a:xfrm>
            <a:off x="30525984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Connector 568"/>
          <p:cNvCxnSpPr/>
          <p:nvPr/>
        </p:nvCxnSpPr>
        <p:spPr>
          <a:xfrm flipV="1">
            <a:off x="30525984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30843484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571" name="Connector 570"/>
          <p:cNvCxnSpPr/>
          <p:nvPr/>
        </p:nvCxnSpPr>
        <p:spPr>
          <a:xfrm>
            <a:off x="31211784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Connector 571"/>
          <p:cNvCxnSpPr/>
          <p:nvPr/>
        </p:nvCxnSpPr>
        <p:spPr>
          <a:xfrm flipV="1">
            <a:off x="31211784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31529284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574" name="Connector 573"/>
          <p:cNvCxnSpPr/>
          <p:nvPr/>
        </p:nvCxnSpPr>
        <p:spPr>
          <a:xfrm>
            <a:off x="31211784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5" name="Connector 574"/>
          <p:cNvCxnSpPr/>
          <p:nvPr/>
        </p:nvCxnSpPr>
        <p:spPr>
          <a:xfrm flipV="1">
            <a:off x="31211784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TextBox 575"/>
          <p:cNvSpPr txBox="1"/>
          <p:nvPr/>
        </p:nvSpPr>
        <p:spPr>
          <a:xfrm>
            <a:off x="31529284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