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9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50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57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7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63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5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69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58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5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30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999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08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0" y="-1920239"/>
            <a:ext cx="0" cy="28447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V="1">
            <a:off x="24551" y="-1920239"/>
            <a:ext cx="0" cy="28447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 flipV="1">
            <a:off x="1724568" y="-924560"/>
            <a:ext cx="0" cy="28447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V="1">
            <a:off x="1749119" y="-924560"/>
            <a:ext cx="0" cy="28447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>
            <a:off x="0" y="924560"/>
            <a:ext cx="1724568" cy="99567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0" y="-1920239"/>
            <a:ext cx="1724568" cy="99567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24551" y="924560"/>
            <a:ext cx="1724568" cy="99567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24551" y="-1920239"/>
            <a:ext cx="1724568" cy="99567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0" y="924560"/>
            <a:ext cx="24551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1724568" y="1920239"/>
            <a:ext cx="2455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0" y="-1920239"/>
            <a:ext cx="2455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1724568" y="-924560"/>
            <a:ext cx="2455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4559" y="-2047239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224x224x3</a:t>
            </a:r>
          </a:p>
        </p:txBody>
      </p:sp>
      <p:cxnSp>
        <p:nvCxnSpPr>
          <p:cNvPr id="15" name="Connector 14"/>
          <p:cNvCxnSpPr/>
          <p:nvPr/>
        </p:nvCxnSpPr>
        <p:spPr>
          <a:xfrm flipV="1">
            <a:off x="2384119" y="-934402"/>
            <a:ext cx="0" cy="13842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 flipV="1">
            <a:off x="2580531" y="-934402"/>
            <a:ext cx="0" cy="13842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 flipV="1">
            <a:off x="3223307" y="-449897"/>
            <a:ext cx="0" cy="13842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V="1">
            <a:off x="3419718" y="-449897"/>
            <a:ext cx="0" cy="13842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>
            <a:off x="2384119" y="449897"/>
            <a:ext cx="839188" cy="48450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9"/>
          <p:cNvCxnSpPr/>
          <p:nvPr/>
        </p:nvCxnSpPr>
        <p:spPr>
          <a:xfrm>
            <a:off x="2384119" y="-934402"/>
            <a:ext cx="839188" cy="48450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20"/>
          <p:cNvCxnSpPr/>
          <p:nvPr/>
        </p:nvCxnSpPr>
        <p:spPr>
          <a:xfrm>
            <a:off x="2580531" y="449897"/>
            <a:ext cx="839187" cy="484505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>
            <a:off x="2580531" y="-934402"/>
            <a:ext cx="839187" cy="48450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>
            <a:off x="2384119" y="449897"/>
            <a:ext cx="196412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>
            <a:off x="3223307" y="934402"/>
            <a:ext cx="19641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24"/>
          <p:cNvCxnSpPr/>
          <p:nvPr/>
        </p:nvCxnSpPr>
        <p:spPr>
          <a:xfrm>
            <a:off x="2384119" y="-934402"/>
            <a:ext cx="19641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>
            <a:off x="3223307" y="-449897"/>
            <a:ext cx="19641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01919" y="-106140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109x109x96</a:t>
            </a:r>
          </a:p>
        </p:txBody>
      </p:sp>
      <p:cxnSp>
        <p:nvCxnSpPr>
          <p:cNvPr id="28" name="Connector 27"/>
          <p:cNvCxnSpPr/>
          <p:nvPr/>
        </p:nvCxnSpPr>
        <p:spPr>
          <a:xfrm flipV="1">
            <a:off x="4054718" y="-462914"/>
            <a:ext cx="0" cy="6857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 28"/>
          <p:cNvCxnSpPr/>
          <p:nvPr/>
        </p:nvCxnSpPr>
        <p:spPr>
          <a:xfrm flipV="1">
            <a:off x="4251129" y="-462914"/>
            <a:ext cx="0" cy="6857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 29"/>
          <p:cNvCxnSpPr/>
          <p:nvPr/>
        </p:nvCxnSpPr>
        <p:spPr>
          <a:xfrm flipV="1">
            <a:off x="4470462" y="-222885"/>
            <a:ext cx="0" cy="6858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/>
          <p:nvPr/>
        </p:nvCxnSpPr>
        <p:spPr>
          <a:xfrm flipV="1">
            <a:off x="4666873" y="-222885"/>
            <a:ext cx="0" cy="6858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/>
          <p:nvPr/>
        </p:nvCxnSpPr>
        <p:spPr>
          <a:xfrm>
            <a:off x="4054718" y="222885"/>
            <a:ext cx="415744" cy="24003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>
            <a:off x="4054718" y="-462914"/>
            <a:ext cx="415744" cy="24002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>
            <a:off x="4251129" y="222885"/>
            <a:ext cx="415744" cy="24003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/>
          <p:nvPr/>
        </p:nvCxnSpPr>
        <p:spPr>
          <a:xfrm>
            <a:off x="4251129" y="-462914"/>
            <a:ext cx="415744" cy="24002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>
            <a:off x="4054718" y="222885"/>
            <a:ext cx="196411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/>
          <p:nvPr/>
        </p:nvCxnSpPr>
        <p:spPr>
          <a:xfrm>
            <a:off x="4470462" y="462915"/>
            <a:ext cx="19641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>
            <a:off x="4054718" y="-462914"/>
            <a:ext cx="19641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 38"/>
          <p:cNvCxnSpPr/>
          <p:nvPr/>
        </p:nvCxnSpPr>
        <p:spPr>
          <a:xfrm>
            <a:off x="4470462" y="-222885"/>
            <a:ext cx="19641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60796" y="-58991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54x54x96</a:t>
            </a:r>
          </a:p>
        </p:txBody>
      </p:sp>
      <p:cxnSp>
        <p:nvCxnSpPr>
          <p:cNvPr id="41" name="Connector 40"/>
          <p:cNvCxnSpPr/>
          <p:nvPr/>
        </p:nvCxnSpPr>
        <p:spPr>
          <a:xfrm flipV="1">
            <a:off x="5301873" y="-231457"/>
            <a:ext cx="0" cy="342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41"/>
          <p:cNvCxnSpPr/>
          <p:nvPr/>
        </p:nvCxnSpPr>
        <p:spPr>
          <a:xfrm flipV="1">
            <a:off x="5655665" y="-231457"/>
            <a:ext cx="0" cy="3428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V="1">
            <a:off x="5509745" y="-111442"/>
            <a:ext cx="0" cy="342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43"/>
          <p:cNvCxnSpPr/>
          <p:nvPr/>
        </p:nvCxnSpPr>
        <p:spPr>
          <a:xfrm flipV="1">
            <a:off x="5863537" y="-111442"/>
            <a:ext cx="0" cy="342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 44"/>
          <p:cNvCxnSpPr/>
          <p:nvPr/>
        </p:nvCxnSpPr>
        <p:spPr>
          <a:xfrm>
            <a:off x="5301873" y="111442"/>
            <a:ext cx="207872" cy="1200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 45"/>
          <p:cNvCxnSpPr/>
          <p:nvPr/>
        </p:nvCxnSpPr>
        <p:spPr>
          <a:xfrm>
            <a:off x="5301873" y="-231457"/>
            <a:ext cx="207872" cy="1200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 46"/>
          <p:cNvCxnSpPr/>
          <p:nvPr/>
        </p:nvCxnSpPr>
        <p:spPr>
          <a:xfrm>
            <a:off x="5655665" y="111442"/>
            <a:ext cx="207872" cy="120015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>
            <a:off x="5655665" y="-231457"/>
            <a:ext cx="207872" cy="1200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 48"/>
          <p:cNvCxnSpPr/>
          <p:nvPr/>
        </p:nvCxnSpPr>
        <p:spPr>
          <a:xfrm>
            <a:off x="5301873" y="111442"/>
            <a:ext cx="353792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 49"/>
          <p:cNvCxnSpPr/>
          <p:nvPr/>
        </p:nvCxnSpPr>
        <p:spPr>
          <a:xfrm>
            <a:off x="5509745" y="231457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 50"/>
          <p:cNvCxnSpPr/>
          <p:nvPr/>
        </p:nvCxnSpPr>
        <p:spPr>
          <a:xfrm>
            <a:off x="5301873" y="-231457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 51"/>
          <p:cNvCxnSpPr/>
          <p:nvPr/>
        </p:nvCxnSpPr>
        <p:spPr>
          <a:xfrm>
            <a:off x="5509745" y="-111442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582705" y="-35845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27x27x256</a:t>
            </a:r>
          </a:p>
        </p:txBody>
      </p:sp>
      <p:cxnSp>
        <p:nvCxnSpPr>
          <p:cNvPr id="54" name="Connector 53"/>
          <p:cNvCxnSpPr/>
          <p:nvPr/>
        </p:nvCxnSpPr>
        <p:spPr>
          <a:xfrm flipV="1">
            <a:off x="6498537" y="-111442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 54"/>
          <p:cNvCxnSpPr/>
          <p:nvPr/>
        </p:nvCxnSpPr>
        <p:spPr>
          <a:xfrm flipV="1">
            <a:off x="6852329" y="-111442"/>
            <a:ext cx="0" cy="1650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 55"/>
          <p:cNvCxnSpPr/>
          <p:nvPr/>
        </p:nvCxnSpPr>
        <p:spPr>
          <a:xfrm flipV="1">
            <a:off x="6598624" y="-53657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 56"/>
          <p:cNvCxnSpPr/>
          <p:nvPr/>
        </p:nvCxnSpPr>
        <p:spPr>
          <a:xfrm flipV="1">
            <a:off x="6952415" y="-53657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>
            <a:off x="6498537" y="53657"/>
            <a:ext cx="100087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 58"/>
          <p:cNvCxnSpPr/>
          <p:nvPr/>
        </p:nvCxnSpPr>
        <p:spPr>
          <a:xfrm>
            <a:off x="6498537" y="-111442"/>
            <a:ext cx="100087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 59"/>
          <p:cNvCxnSpPr/>
          <p:nvPr/>
        </p:nvCxnSpPr>
        <p:spPr>
          <a:xfrm>
            <a:off x="6852329" y="53657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 60"/>
          <p:cNvCxnSpPr/>
          <p:nvPr/>
        </p:nvCxnSpPr>
        <p:spPr>
          <a:xfrm>
            <a:off x="6852329" y="-111442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 61"/>
          <p:cNvCxnSpPr/>
          <p:nvPr/>
        </p:nvCxnSpPr>
        <p:spPr>
          <a:xfrm>
            <a:off x="6498537" y="53657"/>
            <a:ext cx="353792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>
            <a:off x="6598624" y="111442"/>
            <a:ext cx="35379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 63"/>
          <p:cNvCxnSpPr/>
          <p:nvPr/>
        </p:nvCxnSpPr>
        <p:spPr>
          <a:xfrm>
            <a:off x="6498537" y="-111442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 64"/>
          <p:cNvCxnSpPr/>
          <p:nvPr/>
        </p:nvCxnSpPr>
        <p:spPr>
          <a:xfrm>
            <a:off x="6598624" y="-53657"/>
            <a:ext cx="35379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25476" y="-2384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13x13x256</a:t>
            </a:r>
          </a:p>
        </p:txBody>
      </p:sp>
      <p:cxnSp>
        <p:nvCxnSpPr>
          <p:cNvPr id="67" name="Connector 66"/>
          <p:cNvCxnSpPr/>
          <p:nvPr/>
        </p:nvCxnSpPr>
        <p:spPr>
          <a:xfrm flipV="1">
            <a:off x="7587415" y="-111442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V="1">
            <a:off x="8038650" y="-111442"/>
            <a:ext cx="0" cy="1650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 68"/>
          <p:cNvCxnSpPr/>
          <p:nvPr/>
        </p:nvCxnSpPr>
        <p:spPr>
          <a:xfrm flipV="1">
            <a:off x="7687502" y="-53657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 69"/>
          <p:cNvCxnSpPr/>
          <p:nvPr/>
        </p:nvCxnSpPr>
        <p:spPr>
          <a:xfrm flipV="1">
            <a:off x="8138737" y="-53657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 70"/>
          <p:cNvCxnSpPr/>
          <p:nvPr/>
        </p:nvCxnSpPr>
        <p:spPr>
          <a:xfrm>
            <a:off x="7587415" y="53657"/>
            <a:ext cx="100087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 71"/>
          <p:cNvCxnSpPr/>
          <p:nvPr/>
        </p:nvCxnSpPr>
        <p:spPr>
          <a:xfrm>
            <a:off x="7587415" y="-111442"/>
            <a:ext cx="100087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>
            <a:off x="8038650" y="53657"/>
            <a:ext cx="100087" cy="57785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 73"/>
          <p:cNvCxnSpPr/>
          <p:nvPr/>
        </p:nvCxnSpPr>
        <p:spPr>
          <a:xfrm>
            <a:off x="8038650" y="-111442"/>
            <a:ext cx="100087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 74"/>
          <p:cNvCxnSpPr/>
          <p:nvPr/>
        </p:nvCxnSpPr>
        <p:spPr>
          <a:xfrm>
            <a:off x="7587415" y="53657"/>
            <a:ext cx="451235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 75"/>
          <p:cNvCxnSpPr/>
          <p:nvPr/>
        </p:nvCxnSpPr>
        <p:spPr>
          <a:xfrm>
            <a:off x="7687502" y="111442"/>
            <a:ext cx="45123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 76"/>
          <p:cNvCxnSpPr/>
          <p:nvPr/>
        </p:nvCxnSpPr>
        <p:spPr>
          <a:xfrm>
            <a:off x="7587415" y="-111442"/>
            <a:ext cx="45123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>
            <a:off x="7687502" y="-53657"/>
            <a:ext cx="45123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863076" y="-2384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13x13x384</a:t>
            </a:r>
          </a:p>
        </p:txBody>
      </p:sp>
      <p:cxnSp>
        <p:nvCxnSpPr>
          <p:cNvPr id="80" name="Connector 79"/>
          <p:cNvCxnSpPr/>
          <p:nvPr/>
        </p:nvCxnSpPr>
        <p:spPr>
          <a:xfrm flipV="1">
            <a:off x="8773737" y="-111442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 80"/>
          <p:cNvCxnSpPr/>
          <p:nvPr/>
        </p:nvCxnSpPr>
        <p:spPr>
          <a:xfrm flipV="1">
            <a:off x="9224971" y="-111442"/>
            <a:ext cx="0" cy="1650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 81"/>
          <p:cNvCxnSpPr/>
          <p:nvPr/>
        </p:nvCxnSpPr>
        <p:spPr>
          <a:xfrm flipV="1">
            <a:off x="8873823" y="-53657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V="1">
            <a:off x="9325058" y="-53657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 83"/>
          <p:cNvCxnSpPr/>
          <p:nvPr/>
        </p:nvCxnSpPr>
        <p:spPr>
          <a:xfrm>
            <a:off x="8773737" y="53657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 84"/>
          <p:cNvCxnSpPr/>
          <p:nvPr/>
        </p:nvCxnSpPr>
        <p:spPr>
          <a:xfrm>
            <a:off x="8773737" y="-111442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 85"/>
          <p:cNvCxnSpPr/>
          <p:nvPr/>
        </p:nvCxnSpPr>
        <p:spPr>
          <a:xfrm>
            <a:off x="9224971" y="53657"/>
            <a:ext cx="100087" cy="57785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 86"/>
          <p:cNvCxnSpPr/>
          <p:nvPr/>
        </p:nvCxnSpPr>
        <p:spPr>
          <a:xfrm>
            <a:off x="9224971" y="-111442"/>
            <a:ext cx="100087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>
            <a:off x="8773737" y="53657"/>
            <a:ext cx="451234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 88"/>
          <p:cNvCxnSpPr/>
          <p:nvPr/>
        </p:nvCxnSpPr>
        <p:spPr>
          <a:xfrm>
            <a:off x="8873823" y="111442"/>
            <a:ext cx="45123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 89"/>
          <p:cNvCxnSpPr/>
          <p:nvPr/>
        </p:nvCxnSpPr>
        <p:spPr>
          <a:xfrm>
            <a:off x="8773737" y="-111442"/>
            <a:ext cx="451234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 90"/>
          <p:cNvCxnSpPr/>
          <p:nvPr/>
        </p:nvCxnSpPr>
        <p:spPr>
          <a:xfrm>
            <a:off x="8873823" y="-53657"/>
            <a:ext cx="45123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049397" y="-2384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13x13x384</a:t>
            </a:r>
          </a:p>
        </p:txBody>
      </p:sp>
      <p:cxnSp>
        <p:nvCxnSpPr>
          <p:cNvPr id="93" name="Connector 92"/>
          <p:cNvCxnSpPr/>
          <p:nvPr/>
        </p:nvCxnSpPr>
        <p:spPr>
          <a:xfrm flipV="1">
            <a:off x="9960058" y="-111442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 93"/>
          <p:cNvCxnSpPr/>
          <p:nvPr/>
        </p:nvCxnSpPr>
        <p:spPr>
          <a:xfrm flipV="1">
            <a:off x="10313850" y="-111442"/>
            <a:ext cx="0" cy="165099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 94"/>
          <p:cNvCxnSpPr/>
          <p:nvPr/>
        </p:nvCxnSpPr>
        <p:spPr>
          <a:xfrm flipV="1">
            <a:off x="10060144" y="-53657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 95"/>
          <p:cNvCxnSpPr/>
          <p:nvPr/>
        </p:nvCxnSpPr>
        <p:spPr>
          <a:xfrm flipV="1">
            <a:off x="10413936" y="-53657"/>
            <a:ext cx="0" cy="165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 96"/>
          <p:cNvCxnSpPr/>
          <p:nvPr/>
        </p:nvCxnSpPr>
        <p:spPr>
          <a:xfrm>
            <a:off x="9960058" y="53657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>
            <a:off x="9960058" y="-111442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 98"/>
          <p:cNvCxnSpPr/>
          <p:nvPr/>
        </p:nvCxnSpPr>
        <p:spPr>
          <a:xfrm>
            <a:off x="10313850" y="53657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 99"/>
          <p:cNvCxnSpPr/>
          <p:nvPr/>
        </p:nvCxnSpPr>
        <p:spPr>
          <a:xfrm>
            <a:off x="10313850" y="-111442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 100"/>
          <p:cNvCxnSpPr/>
          <p:nvPr/>
        </p:nvCxnSpPr>
        <p:spPr>
          <a:xfrm>
            <a:off x="9960058" y="53657"/>
            <a:ext cx="353792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 101"/>
          <p:cNvCxnSpPr/>
          <p:nvPr/>
        </p:nvCxnSpPr>
        <p:spPr>
          <a:xfrm>
            <a:off x="10060144" y="111442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 102"/>
          <p:cNvCxnSpPr/>
          <p:nvPr/>
        </p:nvCxnSpPr>
        <p:spPr>
          <a:xfrm>
            <a:off x="9960058" y="-111442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 103"/>
          <p:cNvCxnSpPr/>
          <p:nvPr/>
        </p:nvCxnSpPr>
        <p:spPr>
          <a:xfrm>
            <a:off x="10060144" y="-53657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0186997" y="-2384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13x13x256</a:t>
            </a:r>
          </a:p>
        </p:txBody>
      </p:sp>
      <p:cxnSp>
        <p:nvCxnSpPr>
          <p:cNvPr id="106" name="Connector 105"/>
          <p:cNvCxnSpPr/>
          <p:nvPr/>
        </p:nvCxnSpPr>
        <p:spPr>
          <a:xfrm flipV="1">
            <a:off x="11048936" y="-51435"/>
            <a:ext cx="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 106"/>
          <p:cNvCxnSpPr/>
          <p:nvPr/>
        </p:nvCxnSpPr>
        <p:spPr>
          <a:xfrm flipV="1">
            <a:off x="11402728" y="-51435"/>
            <a:ext cx="0" cy="7620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 107"/>
          <p:cNvCxnSpPr/>
          <p:nvPr/>
        </p:nvCxnSpPr>
        <p:spPr>
          <a:xfrm flipV="1">
            <a:off x="11095130" y="-24765"/>
            <a:ext cx="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 108"/>
          <p:cNvCxnSpPr/>
          <p:nvPr/>
        </p:nvCxnSpPr>
        <p:spPr>
          <a:xfrm flipV="1">
            <a:off x="11448922" y="-24765"/>
            <a:ext cx="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 109"/>
          <p:cNvCxnSpPr/>
          <p:nvPr/>
        </p:nvCxnSpPr>
        <p:spPr>
          <a:xfrm>
            <a:off x="11048936" y="24765"/>
            <a:ext cx="46194" cy="266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 110"/>
          <p:cNvCxnSpPr/>
          <p:nvPr/>
        </p:nvCxnSpPr>
        <p:spPr>
          <a:xfrm>
            <a:off x="11048936" y="-51435"/>
            <a:ext cx="46194" cy="266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 111"/>
          <p:cNvCxnSpPr/>
          <p:nvPr/>
        </p:nvCxnSpPr>
        <p:spPr>
          <a:xfrm>
            <a:off x="11402728" y="24765"/>
            <a:ext cx="46194" cy="2667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 112"/>
          <p:cNvCxnSpPr/>
          <p:nvPr/>
        </p:nvCxnSpPr>
        <p:spPr>
          <a:xfrm>
            <a:off x="11402728" y="-51435"/>
            <a:ext cx="46194" cy="266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 113"/>
          <p:cNvCxnSpPr/>
          <p:nvPr/>
        </p:nvCxnSpPr>
        <p:spPr>
          <a:xfrm>
            <a:off x="11048936" y="24765"/>
            <a:ext cx="353792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 114"/>
          <p:cNvCxnSpPr/>
          <p:nvPr/>
        </p:nvCxnSpPr>
        <p:spPr>
          <a:xfrm>
            <a:off x="11095130" y="51435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 115"/>
          <p:cNvCxnSpPr/>
          <p:nvPr/>
        </p:nvCxnSpPr>
        <p:spPr>
          <a:xfrm>
            <a:off x="11048936" y="-51435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 116"/>
          <p:cNvCxnSpPr/>
          <p:nvPr/>
        </p:nvCxnSpPr>
        <p:spPr>
          <a:xfrm>
            <a:off x="11095130" y="-24765"/>
            <a:ext cx="35379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1248929" y="-17843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6x6x256</a:t>
            </a:r>
          </a:p>
        </p:txBody>
      </p:sp>
      <p:cxnSp>
        <p:nvCxnSpPr>
          <p:cNvPr id="119" name="Connector 118"/>
          <p:cNvCxnSpPr/>
          <p:nvPr/>
        </p:nvCxnSpPr>
        <p:spPr>
          <a:xfrm>
            <a:off x="12083922" y="-1518795"/>
            <a:ext cx="0" cy="303759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 119"/>
          <p:cNvCxnSpPr/>
          <p:nvPr/>
        </p:nvCxnSpPr>
        <p:spPr>
          <a:xfrm>
            <a:off x="12083922" y="1518795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 120"/>
          <p:cNvCxnSpPr/>
          <p:nvPr/>
        </p:nvCxnSpPr>
        <p:spPr>
          <a:xfrm flipV="1">
            <a:off x="12134722" y="-1518795"/>
            <a:ext cx="0" cy="303759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 121"/>
          <p:cNvCxnSpPr/>
          <p:nvPr/>
        </p:nvCxnSpPr>
        <p:spPr>
          <a:xfrm flipH="1">
            <a:off x="12083922" y="-1518795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2109322" y="-164579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9216</a:t>
            </a:r>
          </a:p>
        </p:txBody>
      </p:sp>
      <p:cxnSp>
        <p:nvCxnSpPr>
          <p:cNvPr id="124" name="Connector 123"/>
          <p:cNvCxnSpPr/>
          <p:nvPr/>
        </p:nvCxnSpPr>
        <p:spPr>
          <a:xfrm>
            <a:off x="12769722" y="-933662"/>
            <a:ext cx="0" cy="186732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 124"/>
          <p:cNvCxnSpPr/>
          <p:nvPr/>
        </p:nvCxnSpPr>
        <p:spPr>
          <a:xfrm>
            <a:off x="12769722" y="933662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 125"/>
          <p:cNvCxnSpPr/>
          <p:nvPr/>
        </p:nvCxnSpPr>
        <p:spPr>
          <a:xfrm flipV="1">
            <a:off x="12820522" y="-933662"/>
            <a:ext cx="0" cy="186732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 126"/>
          <p:cNvCxnSpPr/>
          <p:nvPr/>
        </p:nvCxnSpPr>
        <p:spPr>
          <a:xfrm flipH="1">
            <a:off x="12769722" y="-933662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2795122" y="-10606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4096</a:t>
            </a:r>
          </a:p>
        </p:txBody>
      </p:sp>
      <p:cxnSp>
        <p:nvCxnSpPr>
          <p:cNvPr id="129" name="Connector 128"/>
          <p:cNvCxnSpPr/>
          <p:nvPr/>
        </p:nvCxnSpPr>
        <p:spPr>
          <a:xfrm>
            <a:off x="13455522" y="-933662"/>
            <a:ext cx="0" cy="186732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 129"/>
          <p:cNvCxnSpPr/>
          <p:nvPr/>
        </p:nvCxnSpPr>
        <p:spPr>
          <a:xfrm>
            <a:off x="13455522" y="933662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 130"/>
          <p:cNvCxnSpPr/>
          <p:nvPr/>
        </p:nvCxnSpPr>
        <p:spPr>
          <a:xfrm flipV="1">
            <a:off x="13506322" y="-933662"/>
            <a:ext cx="0" cy="186732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 131"/>
          <p:cNvCxnSpPr/>
          <p:nvPr/>
        </p:nvCxnSpPr>
        <p:spPr>
          <a:xfrm flipH="1">
            <a:off x="13455522" y="-933662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3480922" y="-10606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4096</a:t>
            </a:r>
          </a:p>
        </p:txBody>
      </p:sp>
      <p:cxnSp>
        <p:nvCxnSpPr>
          <p:cNvPr id="134" name="Connector 133"/>
          <p:cNvCxnSpPr/>
          <p:nvPr/>
        </p:nvCxnSpPr>
        <p:spPr>
          <a:xfrm>
            <a:off x="14141322" y="-400657"/>
            <a:ext cx="0" cy="80131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 134"/>
          <p:cNvCxnSpPr/>
          <p:nvPr/>
        </p:nvCxnSpPr>
        <p:spPr>
          <a:xfrm>
            <a:off x="14141322" y="400657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 135"/>
          <p:cNvCxnSpPr/>
          <p:nvPr/>
        </p:nvCxnSpPr>
        <p:spPr>
          <a:xfrm flipV="1">
            <a:off x="14192122" y="-400657"/>
            <a:ext cx="0" cy="80131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 136"/>
          <p:cNvCxnSpPr/>
          <p:nvPr/>
        </p:nvCxnSpPr>
        <p:spPr>
          <a:xfrm flipH="1">
            <a:off x="14141322" y="-400657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4166722" y="-52765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1000</a:t>
            </a:r>
          </a:p>
        </p:txBody>
      </p:sp>
      <p:cxnSp>
        <p:nvCxnSpPr>
          <p:cNvPr id="139" name="Connector 138"/>
          <p:cNvCxnSpPr/>
          <p:nvPr/>
        </p:nvCxnSpPr>
        <p:spPr>
          <a:xfrm flipV="1">
            <a:off x="862284" y="-60007"/>
            <a:ext cx="0" cy="888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 139"/>
          <p:cNvCxnSpPr/>
          <p:nvPr/>
        </p:nvCxnSpPr>
        <p:spPr>
          <a:xfrm flipV="1">
            <a:off x="886835" y="-60007"/>
            <a:ext cx="0" cy="888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 140"/>
          <p:cNvCxnSpPr/>
          <p:nvPr/>
        </p:nvCxnSpPr>
        <p:spPr>
          <a:xfrm flipV="1">
            <a:off x="916176" y="-28892"/>
            <a:ext cx="0" cy="888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 141"/>
          <p:cNvCxnSpPr/>
          <p:nvPr/>
        </p:nvCxnSpPr>
        <p:spPr>
          <a:xfrm flipV="1">
            <a:off x="940728" y="-28892"/>
            <a:ext cx="0" cy="888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 142"/>
          <p:cNvCxnSpPr/>
          <p:nvPr/>
        </p:nvCxnSpPr>
        <p:spPr>
          <a:xfrm>
            <a:off x="862284" y="28892"/>
            <a:ext cx="53892" cy="3111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 143"/>
          <p:cNvCxnSpPr/>
          <p:nvPr/>
        </p:nvCxnSpPr>
        <p:spPr>
          <a:xfrm>
            <a:off x="862284" y="-60007"/>
            <a:ext cx="53892" cy="3111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 144"/>
          <p:cNvCxnSpPr/>
          <p:nvPr/>
        </p:nvCxnSpPr>
        <p:spPr>
          <a:xfrm>
            <a:off x="886835" y="28892"/>
            <a:ext cx="53893" cy="3111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 145"/>
          <p:cNvCxnSpPr/>
          <p:nvPr/>
        </p:nvCxnSpPr>
        <p:spPr>
          <a:xfrm>
            <a:off x="886835" y="-60007"/>
            <a:ext cx="53893" cy="3111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 146"/>
          <p:cNvCxnSpPr/>
          <p:nvPr/>
        </p:nvCxnSpPr>
        <p:spPr>
          <a:xfrm>
            <a:off x="862284" y="28892"/>
            <a:ext cx="24551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 147"/>
          <p:cNvCxnSpPr/>
          <p:nvPr/>
        </p:nvCxnSpPr>
        <p:spPr>
          <a:xfrm>
            <a:off x="916176" y="60007"/>
            <a:ext cx="2455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 148"/>
          <p:cNvCxnSpPr/>
          <p:nvPr/>
        </p:nvCxnSpPr>
        <p:spPr>
          <a:xfrm>
            <a:off x="862284" y="-60007"/>
            <a:ext cx="2455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 149"/>
          <p:cNvCxnSpPr/>
          <p:nvPr/>
        </p:nvCxnSpPr>
        <p:spPr>
          <a:xfrm>
            <a:off x="916176" y="-28892"/>
            <a:ext cx="2455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 150"/>
          <p:cNvCxnSpPr/>
          <p:nvPr/>
        </p:nvCxnSpPr>
        <p:spPr>
          <a:xfrm flipV="1">
            <a:off x="886835" y="-467201"/>
            <a:ext cx="1707081" cy="40719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 151"/>
          <p:cNvCxnSpPr/>
          <p:nvPr/>
        </p:nvCxnSpPr>
        <p:spPr>
          <a:xfrm flipV="1">
            <a:off x="940728" y="-467201"/>
            <a:ext cx="1653188" cy="52720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066619" y="222504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conv7x7, 96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066619" y="240284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155" name="Connector 154"/>
          <p:cNvCxnSpPr/>
          <p:nvPr/>
        </p:nvCxnSpPr>
        <p:spPr>
          <a:xfrm flipV="1">
            <a:off x="2803713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 155"/>
          <p:cNvCxnSpPr/>
          <p:nvPr/>
        </p:nvCxnSpPr>
        <p:spPr>
          <a:xfrm flipV="1">
            <a:off x="3000124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 156"/>
          <p:cNvCxnSpPr/>
          <p:nvPr/>
        </p:nvCxnSpPr>
        <p:spPr>
          <a:xfrm flipV="1">
            <a:off x="2826810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 157"/>
          <p:cNvCxnSpPr/>
          <p:nvPr/>
        </p:nvCxnSpPr>
        <p:spPr>
          <a:xfrm flipV="1">
            <a:off x="3023221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 158"/>
          <p:cNvCxnSpPr/>
          <p:nvPr/>
        </p:nvCxnSpPr>
        <p:spPr>
          <a:xfrm>
            <a:off x="2803713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 159"/>
          <p:cNvCxnSpPr/>
          <p:nvPr/>
        </p:nvCxnSpPr>
        <p:spPr>
          <a:xfrm>
            <a:off x="2803713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 160"/>
          <p:cNvCxnSpPr/>
          <p:nvPr/>
        </p:nvCxnSpPr>
        <p:spPr>
          <a:xfrm>
            <a:off x="3000124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 161"/>
          <p:cNvCxnSpPr/>
          <p:nvPr/>
        </p:nvCxnSpPr>
        <p:spPr>
          <a:xfrm>
            <a:off x="3000124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 162"/>
          <p:cNvCxnSpPr/>
          <p:nvPr/>
        </p:nvCxnSpPr>
        <p:spPr>
          <a:xfrm>
            <a:off x="2803713" y="12382"/>
            <a:ext cx="196411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 163"/>
          <p:cNvCxnSpPr/>
          <p:nvPr/>
        </p:nvCxnSpPr>
        <p:spPr>
          <a:xfrm>
            <a:off x="2826810" y="25717"/>
            <a:ext cx="19641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 164"/>
          <p:cNvCxnSpPr/>
          <p:nvPr/>
        </p:nvCxnSpPr>
        <p:spPr>
          <a:xfrm>
            <a:off x="2803713" y="-25717"/>
            <a:ext cx="19641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 165"/>
          <p:cNvCxnSpPr/>
          <p:nvPr/>
        </p:nvCxnSpPr>
        <p:spPr>
          <a:xfrm>
            <a:off x="2826810" y="-12382"/>
            <a:ext cx="19641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 166"/>
          <p:cNvCxnSpPr/>
          <p:nvPr/>
        </p:nvCxnSpPr>
        <p:spPr>
          <a:xfrm flipV="1">
            <a:off x="3000124" y="-231457"/>
            <a:ext cx="1158530" cy="20574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 167"/>
          <p:cNvCxnSpPr/>
          <p:nvPr/>
        </p:nvCxnSpPr>
        <p:spPr>
          <a:xfrm flipV="1">
            <a:off x="3023221" y="-231457"/>
            <a:ext cx="1135433" cy="25717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3737218" y="123920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maxpool3x3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737218" y="141700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171" name="Connector 170"/>
          <p:cNvCxnSpPr/>
          <p:nvPr/>
        </p:nvCxnSpPr>
        <p:spPr>
          <a:xfrm flipV="1">
            <a:off x="4262590" y="-42862"/>
            <a:ext cx="0" cy="634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 171"/>
          <p:cNvCxnSpPr/>
          <p:nvPr/>
        </p:nvCxnSpPr>
        <p:spPr>
          <a:xfrm flipV="1">
            <a:off x="4459001" y="-42862"/>
            <a:ext cx="0" cy="634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 172"/>
          <p:cNvCxnSpPr/>
          <p:nvPr/>
        </p:nvCxnSpPr>
        <p:spPr>
          <a:xfrm flipV="1">
            <a:off x="4301085" y="-20637"/>
            <a:ext cx="0" cy="634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 173"/>
          <p:cNvCxnSpPr/>
          <p:nvPr/>
        </p:nvCxnSpPr>
        <p:spPr>
          <a:xfrm flipV="1">
            <a:off x="4497496" y="-20637"/>
            <a:ext cx="0" cy="634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 174"/>
          <p:cNvCxnSpPr/>
          <p:nvPr/>
        </p:nvCxnSpPr>
        <p:spPr>
          <a:xfrm>
            <a:off x="4262590" y="20637"/>
            <a:ext cx="38495" cy="2222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 175"/>
          <p:cNvCxnSpPr/>
          <p:nvPr/>
        </p:nvCxnSpPr>
        <p:spPr>
          <a:xfrm>
            <a:off x="4262590" y="-42862"/>
            <a:ext cx="38495" cy="2222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 176"/>
          <p:cNvCxnSpPr/>
          <p:nvPr/>
        </p:nvCxnSpPr>
        <p:spPr>
          <a:xfrm>
            <a:off x="4459001" y="20637"/>
            <a:ext cx="38495" cy="2222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 177"/>
          <p:cNvCxnSpPr/>
          <p:nvPr/>
        </p:nvCxnSpPr>
        <p:spPr>
          <a:xfrm>
            <a:off x="4459001" y="-42862"/>
            <a:ext cx="38495" cy="2222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 178"/>
          <p:cNvCxnSpPr/>
          <p:nvPr/>
        </p:nvCxnSpPr>
        <p:spPr>
          <a:xfrm>
            <a:off x="4262590" y="20637"/>
            <a:ext cx="196411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 179"/>
          <p:cNvCxnSpPr/>
          <p:nvPr/>
        </p:nvCxnSpPr>
        <p:spPr>
          <a:xfrm>
            <a:off x="4301085" y="42862"/>
            <a:ext cx="19641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 180"/>
          <p:cNvCxnSpPr/>
          <p:nvPr/>
        </p:nvCxnSpPr>
        <p:spPr>
          <a:xfrm>
            <a:off x="4262590" y="-42862"/>
            <a:ext cx="19641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 181"/>
          <p:cNvCxnSpPr/>
          <p:nvPr/>
        </p:nvCxnSpPr>
        <p:spPr>
          <a:xfrm>
            <a:off x="4301085" y="-20637"/>
            <a:ext cx="19641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 182"/>
          <p:cNvCxnSpPr/>
          <p:nvPr/>
        </p:nvCxnSpPr>
        <p:spPr>
          <a:xfrm flipV="1">
            <a:off x="4459001" y="-115728"/>
            <a:ext cx="894840" cy="72866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 183"/>
          <p:cNvCxnSpPr/>
          <p:nvPr/>
        </p:nvCxnSpPr>
        <p:spPr>
          <a:xfrm flipV="1">
            <a:off x="4497496" y="-115728"/>
            <a:ext cx="856345" cy="1585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4984373" y="76771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conv5x5, 256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4984373" y="945514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187" name="Connector 186"/>
          <p:cNvCxnSpPr/>
          <p:nvPr/>
        </p:nvCxnSpPr>
        <p:spPr>
          <a:xfrm flipV="1">
            <a:off x="5405809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 187"/>
          <p:cNvCxnSpPr/>
          <p:nvPr/>
        </p:nvCxnSpPr>
        <p:spPr>
          <a:xfrm flipV="1">
            <a:off x="5759601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 188"/>
          <p:cNvCxnSpPr/>
          <p:nvPr/>
        </p:nvCxnSpPr>
        <p:spPr>
          <a:xfrm flipV="1">
            <a:off x="5428906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 189"/>
          <p:cNvCxnSpPr/>
          <p:nvPr/>
        </p:nvCxnSpPr>
        <p:spPr>
          <a:xfrm flipV="1">
            <a:off x="5782698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 190"/>
          <p:cNvCxnSpPr/>
          <p:nvPr/>
        </p:nvCxnSpPr>
        <p:spPr>
          <a:xfrm>
            <a:off x="5405809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 191"/>
          <p:cNvCxnSpPr/>
          <p:nvPr/>
        </p:nvCxnSpPr>
        <p:spPr>
          <a:xfrm>
            <a:off x="5405809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 192"/>
          <p:cNvCxnSpPr/>
          <p:nvPr/>
        </p:nvCxnSpPr>
        <p:spPr>
          <a:xfrm>
            <a:off x="5759601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 193"/>
          <p:cNvCxnSpPr/>
          <p:nvPr/>
        </p:nvCxnSpPr>
        <p:spPr>
          <a:xfrm>
            <a:off x="5759601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 194"/>
          <p:cNvCxnSpPr/>
          <p:nvPr/>
        </p:nvCxnSpPr>
        <p:spPr>
          <a:xfrm>
            <a:off x="5405809" y="12382"/>
            <a:ext cx="353792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 195"/>
          <p:cNvCxnSpPr/>
          <p:nvPr/>
        </p:nvCxnSpPr>
        <p:spPr>
          <a:xfrm>
            <a:off x="5428906" y="25717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 196"/>
          <p:cNvCxnSpPr/>
          <p:nvPr/>
        </p:nvCxnSpPr>
        <p:spPr>
          <a:xfrm>
            <a:off x="5405809" y="-25717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 197"/>
          <p:cNvCxnSpPr/>
          <p:nvPr/>
        </p:nvCxnSpPr>
        <p:spPr>
          <a:xfrm>
            <a:off x="5428906" y="-12382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 198"/>
          <p:cNvCxnSpPr/>
          <p:nvPr/>
        </p:nvCxnSpPr>
        <p:spPr>
          <a:xfrm flipV="1">
            <a:off x="5759601" y="-55721"/>
            <a:ext cx="763958" cy="3000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 199"/>
          <p:cNvCxnSpPr/>
          <p:nvPr/>
        </p:nvCxnSpPr>
        <p:spPr>
          <a:xfrm flipV="1">
            <a:off x="5782698" y="-55721"/>
            <a:ext cx="740861" cy="8143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6181037" y="53625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maxpool3x3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6181037" y="71405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203" name="Connector 202"/>
          <p:cNvCxnSpPr/>
          <p:nvPr/>
        </p:nvCxnSpPr>
        <p:spPr>
          <a:xfrm flipV="1">
            <a:off x="6548580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 203"/>
          <p:cNvCxnSpPr/>
          <p:nvPr/>
        </p:nvCxnSpPr>
        <p:spPr>
          <a:xfrm flipV="1">
            <a:off x="6902372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 204"/>
          <p:cNvCxnSpPr/>
          <p:nvPr/>
        </p:nvCxnSpPr>
        <p:spPr>
          <a:xfrm flipV="1">
            <a:off x="6571677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 205"/>
          <p:cNvCxnSpPr/>
          <p:nvPr/>
        </p:nvCxnSpPr>
        <p:spPr>
          <a:xfrm flipV="1">
            <a:off x="6925469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 206"/>
          <p:cNvCxnSpPr/>
          <p:nvPr/>
        </p:nvCxnSpPr>
        <p:spPr>
          <a:xfrm>
            <a:off x="6548580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 207"/>
          <p:cNvCxnSpPr/>
          <p:nvPr/>
        </p:nvCxnSpPr>
        <p:spPr>
          <a:xfrm>
            <a:off x="6548580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 208"/>
          <p:cNvCxnSpPr/>
          <p:nvPr/>
        </p:nvCxnSpPr>
        <p:spPr>
          <a:xfrm>
            <a:off x="6902372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 209"/>
          <p:cNvCxnSpPr/>
          <p:nvPr/>
        </p:nvCxnSpPr>
        <p:spPr>
          <a:xfrm>
            <a:off x="6902372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 210"/>
          <p:cNvCxnSpPr/>
          <p:nvPr/>
        </p:nvCxnSpPr>
        <p:spPr>
          <a:xfrm>
            <a:off x="6548580" y="12382"/>
            <a:ext cx="353792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 211"/>
          <p:cNvCxnSpPr/>
          <p:nvPr/>
        </p:nvCxnSpPr>
        <p:spPr>
          <a:xfrm>
            <a:off x="6571677" y="25717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 212"/>
          <p:cNvCxnSpPr/>
          <p:nvPr/>
        </p:nvCxnSpPr>
        <p:spPr>
          <a:xfrm>
            <a:off x="6548580" y="-25717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 213"/>
          <p:cNvCxnSpPr/>
          <p:nvPr/>
        </p:nvCxnSpPr>
        <p:spPr>
          <a:xfrm>
            <a:off x="6571677" y="-12382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 214"/>
          <p:cNvCxnSpPr/>
          <p:nvPr/>
        </p:nvCxnSpPr>
        <p:spPr>
          <a:xfrm flipV="1">
            <a:off x="6902372" y="-55721"/>
            <a:ext cx="710065" cy="3000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 215"/>
          <p:cNvCxnSpPr/>
          <p:nvPr/>
        </p:nvCxnSpPr>
        <p:spPr>
          <a:xfrm flipV="1">
            <a:off x="6925469" y="-55721"/>
            <a:ext cx="686968" cy="8143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7269915" y="4162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384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7269915" y="5940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219" name="Connector 218"/>
          <p:cNvCxnSpPr/>
          <p:nvPr/>
        </p:nvCxnSpPr>
        <p:spPr>
          <a:xfrm flipV="1">
            <a:off x="7637459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 219"/>
          <p:cNvCxnSpPr/>
          <p:nvPr/>
        </p:nvCxnSpPr>
        <p:spPr>
          <a:xfrm flipV="1">
            <a:off x="8088693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 220"/>
          <p:cNvCxnSpPr/>
          <p:nvPr/>
        </p:nvCxnSpPr>
        <p:spPr>
          <a:xfrm flipV="1">
            <a:off x="7660556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 221"/>
          <p:cNvCxnSpPr/>
          <p:nvPr/>
        </p:nvCxnSpPr>
        <p:spPr>
          <a:xfrm flipV="1">
            <a:off x="8111790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 222"/>
          <p:cNvCxnSpPr/>
          <p:nvPr/>
        </p:nvCxnSpPr>
        <p:spPr>
          <a:xfrm>
            <a:off x="7637459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 223"/>
          <p:cNvCxnSpPr/>
          <p:nvPr/>
        </p:nvCxnSpPr>
        <p:spPr>
          <a:xfrm>
            <a:off x="7637459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Connector 224"/>
          <p:cNvCxnSpPr/>
          <p:nvPr/>
        </p:nvCxnSpPr>
        <p:spPr>
          <a:xfrm>
            <a:off x="8088693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 225"/>
          <p:cNvCxnSpPr/>
          <p:nvPr/>
        </p:nvCxnSpPr>
        <p:spPr>
          <a:xfrm>
            <a:off x="8088693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 226"/>
          <p:cNvCxnSpPr/>
          <p:nvPr/>
        </p:nvCxnSpPr>
        <p:spPr>
          <a:xfrm>
            <a:off x="7637459" y="12382"/>
            <a:ext cx="451234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 227"/>
          <p:cNvCxnSpPr/>
          <p:nvPr/>
        </p:nvCxnSpPr>
        <p:spPr>
          <a:xfrm>
            <a:off x="7660556" y="25717"/>
            <a:ext cx="451234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 228"/>
          <p:cNvCxnSpPr/>
          <p:nvPr/>
        </p:nvCxnSpPr>
        <p:spPr>
          <a:xfrm>
            <a:off x="7637459" y="-25717"/>
            <a:ext cx="451234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 229"/>
          <p:cNvCxnSpPr/>
          <p:nvPr/>
        </p:nvCxnSpPr>
        <p:spPr>
          <a:xfrm>
            <a:off x="7660556" y="-12382"/>
            <a:ext cx="451234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 230"/>
          <p:cNvCxnSpPr/>
          <p:nvPr/>
        </p:nvCxnSpPr>
        <p:spPr>
          <a:xfrm flipV="1">
            <a:off x="8088693" y="-55721"/>
            <a:ext cx="710065" cy="3000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 231"/>
          <p:cNvCxnSpPr/>
          <p:nvPr/>
        </p:nvCxnSpPr>
        <p:spPr>
          <a:xfrm flipV="1">
            <a:off x="8111790" y="-55721"/>
            <a:ext cx="686968" cy="8143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8456237" y="4162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384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8456237" y="5940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235" name="Connector 234"/>
          <p:cNvCxnSpPr/>
          <p:nvPr/>
        </p:nvCxnSpPr>
        <p:spPr>
          <a:xfrm flipV="1">
            <a:off x="8823780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 235"/>
          <p:cNvCxnSpPr/>
          <p:nvPr/>
        </p:nvCxnSpPr>
        <p:spPr>
          <a:xfrm flipV="1">
            <a:off x="9275015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 236"/>
          <p:cNvCxnSpPr/>
          <p:nvPr/>
        </p:nvCxnSpPr>
        <p:spPr>
          <a:xfrm flipV="1">
            <a:off x="8846877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 237"/>
          <p:cNvCxnSpPr/>
          <p:nvPr/>
        </p:nvCxnSpPr>
        <p:spPr>
          <a:xfrm flipV="1">
            <a:off x="9298111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 238"/>
          <p:cNvCxnSpPr/>
          <p:nvPr/>
        </p:nvCxnSpPr>
        <p:spPr>
          <a:xfrm>
            <a:off x="8823780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 239"/>
          <p:cNvCxnSpPr/>
          <p:nvPr/>
        </p:nvCxnSpPr>
        <p:spPr>
          <a:xfrm>
            <a:off x="8823780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 240"/>
          <p:cNvCxnSpPr/>
          <p:nvPr/>
        </p:nvCxnSpPr>
        <p:spPr>
          <a:xfrm>
            <a:off x="9275015" y="12382"/>
            <a:ext cx="23096" cy="1333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 241"/>
          <p:cNvCxnSpPr/>
          <p:nvPr/>
        </p:nvCxnSpPr>
        <p:spPr>
          <a:xfrm>
            <a:off x="9275015" y="-25717"/>
            <a:ext cx="23096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 242"/>
          <p:cNvCxnSpPr/>
          <p:nvPr/>
        </p:nvCxnSpPr>
        <p:spPr>
          <a:xfrm>
            <a:off x="8823780" y="12382"/>
            <a:ext cx="451235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 243"/>
          <p:cNvCxnSpPr/>
          <p:nvPr/>
        </p:nvCxnSpPr>
        <p:spPr>
          <a:xfrm>
            <a:off x="8846877" y="25717"/>
            <a:ext cx="451234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 244"/>
          <p:cNvCxnSpPr/>
          <p:nvPr/>
        </p:nvCxnSpPr>
        <p:spPr>
          <a:xfrm>
            <a:off x="8823780" y="-25717"/>
            <a:ext cx="451235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 245"/>
          <p:cNvCxnSpPr/>
          <p:nvPr/>
        </p:nvCxnSpPr>
        <p:spPr>
          <a:xfrm>
            <a:off x="8846877" y="-12382"/>
            <a:ext cx="451234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 246"/>
          <p:cNvCxnSpPr/>
          <p:nvPr/>
        </p:nvCxnSpPr>
        <p:spPr>
          <a:xfrm flipV="1">
            <a:off x="9275015" y="-55721"/>
            <a:ext cx="710064" cy="3000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 247"/>
          <p:cNvCxnSpPr/>
          <p:nvPr/>
        </p:nvCxnSpPr>
        <p:spPr>
          <a:xfrm flipV="1">
            <a:off x="9298111" y="-55721"/>
            <a:ext cx="686968" cy="8143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9642558" y="4162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256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9642558" y="5940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251" name="Connector 250"/>
          <p:cNvCxnSpPr/>
          <p:nvPr/>
        </p:nvCxnSpPr>
        <p:spPr>
          <a:xfrm flipV="1">
            <a:off x="10010101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or 251"/>
          <p:cNvCxnSpPr/>
          <p:nvPr/>
        </p:nvCxnSpPr>
        <p:spPr>
          <a:xfrm flipV="1">
            <a:off x="10363893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 252"/>
          <p:cNvCxnSpPr/>
          <p:nvPr/>
        </p:nvCxnSpPr>
        <p:spPr>
          <a:xfrm flipV="1">
            <a:off x="10033198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 253"/>
          <p:cNvCxnSpPr/>
          <p:nvPr/>
        </p:nvCxnSpPr>
        <p:spPr>
          <a:xfrm flipV="1">
            <a:off x="10386990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 254"/>
          <p:cNvCxnSpPr/>
          <p:nvPr/>
        </p:nvCxnSpPr>
        <p:spPr>
          <a:xfrm>
            <a:off x="10010101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or 255"/>
          <p:cNvCxnSpPr/>
          <p:nvPr/>
        </p:nvCxnSpPr>
        <p:spPr>
          <a:xfrm>
            <a:off x="10010101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 256"/>
          <p:cNvCxnSpPr/>
          <p:nvPr/>
        </p:nvCxnSpPr>
        <p:spPr>
          <a:xfrm>
            <a:off x="10363893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ctor 257"/>
          <p:cNvCxnSpPr/>
          <p:nvPr/>
        </p:nvCxnSpPr>
        <p:spPr>
          <a:xfrm>
            <a:off x="10363893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Connector 258"/>
          <p:cNvCxnSpPr/>
          <p:nvPr/>
        </p:nvCxnSpPr>
        <p:spPr>
          <a:xfrm>
            <a:off x="10010101" y="12382"/>
            <a:ext cx="353792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Connector 259"/>
          <p:cNvCxnSpPr/>
          <p:nvPr/>
        </p:nvCxnSpPr>
        <p:spPr>
          <a:xfrm>
            <a:off x="10033198" y="25717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 260"/>
          <p:cNvCxnSpPr/>
          <p:nvPr/>
        </p:nvCxnSpPr>
        <p:spPr>
          <a:xfrm>
            <a:off x="10010101" y="-25717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 261"/>
          <p:cNvCxnSpPr/>
          <p:nvPr/>
        </p:nvCxnSpPr>
        <p:spPr>
          <a:xfrm>
            <a:off x="10033198" y="-12382"/>
            <a:ext cx="3537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Connector 262"/>
          <p:cNvCxnSpPr/>
          <p:nvPr/>
        </p:nvCxnSpPr>
        <p:spPr>
          <a:xfrm>
            <a:off x="10363893" y="-25717"/>
            <a:ext cx="69659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 263"/>
          <p:cNvCxnSpPr/>
          <p:nvPr/>
        </p:nvCxnSpPr>
        <p:spPr>
          <a:xfrm flipV="1">
            <a:off x="10386990" y="-25717"/>
            <a:ext cx="673495" cy="5143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10731436" y="4162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maxpool3x3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10731436" y="5940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11766422" y="182359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flatten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11766422" y="182359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flatten</a:t>
            </a:r>
          </a:p>
        </p:txBody>
      </p:sp>
      <p:cxnSp>
        <p:nvCxnSpPr>
          <p:cNvPr id="269" name="Connector 268"/>
          <p:cNvCxnSpPr/>
          <p:nvPr/>
        </p:nvCxnSpPr>
        <p:spPr>
          <a:xfrm>
            <a:off x="12134722" y="-1518795"/>
            <a:ext cx="635000" cy="1051964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Connector 269"/>
          <p:cNvCxnSpPr/>
          <p:nvPr/>
        </p:nvCxnSpPr>
        <p:spPr>
          <a:xfrm flipV="1">
            <a:off x="12134722" y="-466831"/>
            <a:ext cx="635000" cy="1985626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12452222" y="182359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272" name="Connector 271"/>
          <p:cNvCxnSpPr/>
          <p:nvPr/>
        </p:nvCxnSpPr>
        <p:spPr>
          <a:xfrm>
            <a:off x="12134722" y="-1518795"/>
            <a:ext cx="635000" cy="1051964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Connector 272"/>
          <p:cNvCxnSpPr/>
          <p:nvPr/>
        </p:nvCxnSpPr>
        <p:spPr>
          <a:xfrm flipV="1">
            <a:off x="12134722" y="-466831"/>
            <a:ext cx="635000" cy="1985626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12452222" y="182359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275" name="Connector 274"/>
          <p:cNvCxnSpPr/>
          <p:nvPr/>
        </p:nvCxnSpPr>
        <p:spPr>
          <a:xfrm>
            <a:off x="12820522" y="-933662"/>
            <a:ext cx="635000" cy="466831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 275"/>
          <p:cNvCxnSpPr/>
          <p:nvPr/>
        </p:nvCxnSpPr>
        <p:spPr>
          <a:xfrm flipV="1">
            <a:off x="12820522" y="-466831"/>
            <a:ext cx="635000" cy="1400493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13138022" y="12384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278" name="Connector 277"/>
          <p:cNvCxnSpPr/>
          <p:nvPr/>
        </p:nvCxnSpPr>
        <p:spPr>
          <a:xfrm>
            <a:off x="12820522" y="-933662"/>
            <a:ext cx="635000" cy="466831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 278"/>
          <p:cNvCxnSpPr/>
          <p:nvPr/>
        </p:nvCxnSpPr>
        <p:spPr>
          <a:xfrm flipV="1">
            <a:off x="12820522" y="-466831"/>
            <a:ext cx="635000" cy="1400493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13138022" y="12384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281" name="Connector 280"/>
          <p:cNvCxnSpPr/>
          <p:nvPr/>
        </p:nvCxnSpPr>
        <p:spPr>
          <a:xfrm>
            <a:off x="13506322" y="-933662"/>
            <a:ext cx="635000" cy="733334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 281"/>
          <p:cNvCxnSpPr/>
          <p:nvPr/>
        </p:nvCxnSpPr>
        <p:spPr>
          <a:xfrm flipV="1">
            <a:off x="13506322" y="-200328"/>
            <a:ext cx="635000" cy="113399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13823822" y="12384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284" name="Connector 283"/>
          <p:cNvCxnSpPr/>
          <p:nvPr/>
        </p:nvCxnSpPr>
        <p:spPr>
          <a:xfrm>
            <a:off x="13506322" y="-933662"/>
            <a:ext cx="635000" cy="733334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nector 284"/>
          <p:cNvCxnSpPr/>
          <p:nvPr/>
        </p:nvCxnSpPr>
        <p:spPr>
          <a:xfrm flipV="1">
            <a:off x="13506322" y="-200328"/>
            <a:ext cx="635000" cy="113399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13823822" y="12384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Arial</vt:lpstr>
      <vt:lpstr>Yu Gothic</vt:lpstr>
      <vt:lpstr>Yu Gothic Light</vt:lpstr>
      <vt:lpstr>ホワイト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Microsoft Office ユーザー</cp:lastModifiedBy>
  <cp:revision>3</cp:revision>
  <dcterms:created xsi:type="dcterms:W3CDTF">2018-01-04T04:05:58Z</dcterms:created>
  <dcterms:modified xsi:type="dcterms:W3CDTF">2018-01-04T16:06:56Z</dcterms:modified>
  <cp:category/>
</cp:coreProperties>
</file>