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50" d="100"/>
        <a:sy n="150" d="100"/>
      </p:scale>
      <p:origin x="0" y="-1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pajithaharidas@gmail.com" userId="5a243387b5727173" providerId="LiveId" clId="{7C4ED1F0-C9B9-4907-B1FF-A804C7417103}"/>
    <pc:docChg chg="undo custSel addSld modSld">
      <pc:chgData name="cpajithaharidas@gmail.com" userId="5a243387b5727173" providerId="LiveId" clId="{7C4ED1F0-C9B9-4907-B1FF-A804C7417103}" dt="2025-02-25T15:53:54.517" v="223" actId="20577"/>
      <pc:docMkLst>
        <pc:docMk/>
      </pc:docMkLst>
      <pc:sldChg chg="addSp modSp mod">
        <pc:chgData name="cpajithaharidas@gmail.com" userId="5a243387b5727173" providerId="LiveId" clId="{7C4ED1F0-C9B9-4907-B1FF-A804C7417103}" dt="2025-02-25T15:45:30.844" v="183" actId="120"/>
        <pc:sldMkLst>
          <pc:docMk/>
          <pc:sldMk cId="1725708392" sldId="256"/>
        </pc:sldMkLst>
        <pc:spChg chg="mod">
          <ac:chgData name="cpajithaharidas@gmail.com" userId="5a243387b5727173" providerId="LiveId" clId="{7C4ED1F0-C9B9-4907-B1FF-A804C7417103}" dt="2025-02-25T14:42:51.804" v="162" actId="113"/>
          <ac:spMkLst>
            <pc:docMk/>
            <pc:sldMk cId="1725708392" sldId="256"/>
            <ac:spMk id="2" creationId="{8D1A70D4-2F51-96A0-3A4F-FDC10F58CFF6}"/>
          </ac:spMkLst>
        </pc:spChg>
        <pc:spChg chg="mod">
          <ac:chgData name="cpajithaharidas@gmail.com" userId="5a243387b5727173" providerId="LiveId" clId="{7C4ED1F0-C9B9-4907-B1FF-A804C7417103}" dt="2025-02-25T15:45:30.844" v="183" actId="120"/>
          <ac:spMkLst>
            <pc:docMk/>
            <pc:sldMk cId="1725708392" sldId="256"/>
            <ac:spMk id="3" creationId="{38534ABF-34B9-50AD-7266-E5CA5F37A9E4}"/>
          </ac:spMkLst>
        </pc:spChg>
        <pc:spChg chg="add mod">
          <ac:chgData name="cpajithaharidas@gmail.com" userId="5a243387b5727173" providerId="LiveId" clId="{7C4ED1F0-C9B9-4907-B1FF-A804C7417103}" dt="2025-02-25T14:31:08.850" v="74" actId="6549"/>
          <ac:spMkLst>
            <pc:docMk/>
            <pc:sldMk cId="1725708392" sldId="256"/>
            <ac:spMk id="4" creationId="{0EC5E010-7B5D-1287-B9E5-DC11176D8663}"/>
          </ac:spMkLst>
        </pc:spChg>
      </pc:sldChg>
      <pc:sldChg chg="modSp new mod">
        <pc:chgData name="cpajithaharidas@gmail.com" userId="5a243387b5727173" providerId="LiveId" clId="{7C4ED1F0-C9B9-4907-B1FF-A804C7417103}" dt="2025-02-25T15:53:54.517" v="223" actId="20577"/>
        <pc:sldMkLst>
          <pc:docMk/>
          <pc:sldMk cId="223926297" sldId="257"/>
        </pc:sldMkLst>
        <pc:spChg chg="mod">
          <ac:chgData name="cpajithaharidas@gmail.com" userId="5a243387b5727173" providerId="LiveId" clId="{7C4ED1F0-C9B9-4907-B1FF-A804C7417103}" dt="2025-02-25T15:46:01.810" v="213" actId="2711"/>
          <ac:spMkLst>
            <pc:docMk/>
            <pc:sldMk cId="223926297" sldId="257"/>
            <ac:spMk id="2" creationId="{96BC8C05-2F56-E713-B48C-0EF4C7C91C31}"/>
          </ac:spMkLst>
        </pc:spChg>
        <pc:spChg chg="mod">
          <ac:chgData name="cpajithaharidas@gmail.com" userId="5a243387b5727173" providerId="LiveId" clId="{7C4ED1F0-C9B9-4907-B1FF-A804C7417103}" dt="2025-02-25T15:53:54.517" v="223" actId="20577"/>
          <ac:spMkLst>
            <pc:docMk/>
            <pc:sldMk cId="223926297" sldId="257"/>
            <ac:spMk id="3" creationId="{855EC89C-13A0-973F-842A-6C7E567C112D}"/>
          </ac:spMkLst>
        </pc:spChg>
      </pc:sldChg>
      <pc:sldChg chg="new">
        <pc:chgData name="cpajithaharidas@gmail.com" userId="5a243387b5727173" providerId="LiveId" clId="{7C4ED1F0-C9B9-4907-B1FF-A804C7417103}" dt="2025-02-25T14:32:21.330" v="90" actId="680"/>
        <pc:sldMkLst>
          <pc:docMk/>
          <pc:sldMk cId="3684420062" sldId="258"/>
        </pc:sldMkLst>
      </pc:sldChg>
      <pc:sldChg chg="new">
        <pc:chgData name="cpajithaharidas@gmail.com" userId="5a243387b5727173" providerId="LiveId" clId="{7C4ED1F0-C9B9-4907-B1FF-A804C7417103}" dt="2025-02-25T14:32:22.124" v="91" actId="680"/>
        <pc:sldMkLst>
          <pc:docMk/>
          <pc:sldMk cId="423044410" sldId="259"/>
        </pc:sldMkLst>
      </pc:sldChg>
      <pc:sldChg chg="new">
        <pc:chgData name="cpajithaharidas@gmail.com" userId="5a243387b5727173" providerId="LiveId" clId="{7C4ED1F0-C9B9-4907-B1FF-A804C7417103}" dt="2025-02-25T14:32:23.072" v="92" actId="680"/>
        <pc:sldMkLst>
          <pc:docMk/>
          <pc:sldMk cId="1701522470" sldId="260"/>
        </pc:sldMkLst>
      </pc:sldChg>
      <pc:sldChg chg="new">
        <pc:chgData name="cpajithaharidas@gmail.com" userId="5a243387b5727173" providerId="LiveId" clId="{7C4ED1F0-C9B9-4907-B1FF-A804C7417103}" dt="2025-02-25T14:32:23.922" v="93" actId="680"/>
        <pc:sldMkLst>
          <pc:docMk/>
          <pc:sldMk cId="1974534509" sldId="261"/>
        </pc:sldMkLst>
      </pc:sldChg>
      <pc:sldChg chg="new">
        <pc:chgData name="cpajithaharidas@gmail.com" userId="5a243387b5727173" providerId="LiveId" clId="{7C4ED1F0-C9B9-4907-B1FF-A804C7417103}" dt="2025-02-25T14:32:24.991" v="94" actId="680"/>
        <pc:sldMkLst>
          <pc:docMk/>
          <pc:sldMk cId="3210551405" sldId="262"/>
        </pc:sldMkLst>
      </pc:sldChg>
    </pc:docChg>
  </pc:docChgLst>
  <pc:docChgLst>
    <pc:chgData name="Ajitha C P" userId="5a243387b5727173" providerId="LiveId" clId="{2074987F-CEF8-4EFD-B991-F9A1431DC230}"/>
    <pc:docChg chg="undo redo custSel addSld delSld modSld">
      <pc:chgData name="Ajitha C P" userId="5a243387b5727173" providerId="LiveId" clId="{2074987F-CEF8-4EFD-B991-F9A1431DC230}" dt="2025-03-10T14:05:07.870" v="1135" actId="14100"/>
      <pc:docMkLst>
        <pc:docMk/>
      </pc:docMkLst>
      <pc:sldChg chg="addSp delSp modSp new mod modClrScheme chgLayout">
        <pc:chgData name="Ajitha C P" userId="5a243387b5727173" providerId="LiveId" clId="{2074987F-CEF8-4EFD-B991-F9A1431DC230}" dt="2025-03-03T08:20:45.133" v="3" actId="700"/>
        <pc:sldMkLst>
          <pc:docMk/>
          <pc:sldMk cId="471537182" sldId="270"/>
        </pc:sldMkLst>
      </pc:sldChg>
      <pc:sldChg chg="modSp mod modClrScheme chgLayout">
        <pc:chgData name="Ajitha C P" userId="5a243387b5727173" providerId="LiveId" clId="{2074987F-CEF8-4EFD-B991-F9A1431DC230}" dt="2025-03-07T15:12:00.130" v="1074" actId="20577"/>
        <pc:sldMkLst>
          <pc:docMk/>
          <pc:sldMk cId="3817573979" sldId="270"/>
        </pc:sldMkLst>
        <pc:spChg chg="mod ord">
          <ac:chgData name="Ajitha C P" userId="5a243387b5727173" providerId="LiveId" clId="{2074987F-CEF8-4EFD-B991-F9A1431DC230}" dt="2025-03-07T07:42:22.473" v="41" actId="1038"/>
          <ac:spMkLst>
            <pc:docMk/>
            <pc:sldMk cId="3817573979" sldId="270"/>
            <ac:spMk id="2" creationId="{63FC6A80-E7F3-8BB7-44FE-D73275CD4F46}"/>
          </ac:spMkLst>
        </pc:spChg>
        <pc:spChg chg="mod ord">
          <ac:chgData name="Ajitha C P" userId="5a243387b5727173" providerId="LiveId" clId="{2074987F-CEF8-4EFD-B991-F9A1431DC230}" dt="2025-03-07T15:12:00.130" v="1074" actId="20577"/>
          <ac:spMkLst>
            <pc:docMk/>
            <pc:sldMk cId="3817573979" sldId="270"/>
            <ac:spMk id="3" creationId="{F82E8B1F-6448-23FB-EA73-1922E9F02E9A}"/>
          </ac:spMkLst>
        </pc:spChg>
      </pc:sldChg>
      <pc:sldChg chg="addSp modSp new mod modClrScheme chgLayout">
        <pc:chgData name="Ajitha C P" userId="5a243387b5727173" providerId="LiveId" clId="{2074987F-CEF8-4EFD-B991-F9A1431DC230}" dt="2025-03-07T15:14:41.447" v="1083" actId="403"/>
        <pc:sldMkLst>
          <pc:docMk/>
          <pc:sldMk cId="1057233922" sldId="271"/>
        </pc:sldMkLst>
        <pc:spChg chg="add mod ord">
          <ac:chgData name="Ajitha C P" userId="5a243387b5727173" providerId="LiveId" clId="{2074987F-CEF8-4EFD-B991-F9A1431DC230}" dt="2025-03-07T15:14:41.447" v="1083" actId="403"/>
          <ac:spMkLst>
            <pc:docMk/>
            <pc:sldMk cId="1057233922" sldId="271"/>
            <ac:spMk id="2" creationId="{B89486C4-711D-FCF9-2A78-7400D70F3D75}"/>
          </ac:spMkLst>
        </pc:spChg>
        <pc:spChg chg="add mod ord">
          <ac:chgData name="Ajitha C P" userId="5a243387b5727173" providerId="LiveId" clId="{2074987F-CEF8-4EFD-B991-F9A1431DC230}" dt="2025-03-07T07:50:29.328" v="210" actId="113"/>
          <ac:spMkLst>
            <pc:docMk/>
            <pc:sldMk cId="1057233922" sldId="271"/>
            <ac:spMk id="3" creationId="{498835F5-B2B9-E1E3-8B7D-AC59538FB218}"/>
          </ac:spMkLst>
        </pc:spChg>
      </pc:sldChg>
      <pc:sldChg chg="addSp modSp new mod modClrScheme chgLayout">
        <pc:chgData name="Ajitha C P" userId="5a243387b5727173" providerId="LiveId" clId="{2074987F-CEF8-4EFD-B991-F9A1431DC230}" dt="2025-03-10T14:05:07.870" v="1135" actId="14100"/>
        <pc:sldMkLst>
          <pc:docMk/>
          <pc:sldMk cId="3269416023" sldId="272"/>
        </pc:sldMkLst>
        <pc:spChg chg="add mod ord">
          <ac:chgData name="Ajitha C P" userId="5a243387b5727173" providerId="LiveId" clId="{2074987F-CEF8-4EFD-B991-F9A1431DC230}" dt="2025-03-07T15:14:53.620" v="1084" actId="255"/>
          <ac:spMkLst>
            <pc:docMk/>
            <pc:sldMk cId="3269416023" sldId="272"/>
            <ac:spMk id="2" creationId="{D4FAA565-C870-641A-270E-C25E2788B8DB}"/>
          </ac:spMkLst>
        </pc:spChg>
        <pc:spChg chg="add mod ord">
          <ac:chgData name="Ajitha C P" userId="5a243387b5727173" providerId="LiveId" clId="{2074987F-CEF8-4EFD-B991-F9A1431DC230}" dt="2025-03-10T14:05:07.870" v="1135" actId="14100"/>
          <ac:spMkLst>
            <pc:docMk/>
            <pc:sldMk cId="3269416023" sldId="272"/>
            <ac:spMk id="3" creationId="{14B5625B-EB68-4D5B-72D5-3139637E9F12}"/>
          </ac:spMkLst>
        </pc:spChg>
      </pc:sldChg>
      <pc:sldChg chg="addSp modSp new del mod modClrScheme chgLayout">
        <pc:chgData name="Ajitha C P" userId="5a243387b5727173" providerId="LiveId" clId="{2074987F-CEF8-4EFD-B991-F9A1431DC230}" dt="2025-03-10T14:01:26.485" v="1111" actId="47"/>
        <pc:sldMkLst>
          <pc:docMk/>
          <pc:sldMk cId="1560685386" sldId="273"/>
        </pc:sldMkLst>
        <pc:spChg chg="add mod ord">
          <ac:chgData name="Ajitha C P" userId="5a243387b5727173" providerId="LiveId" clId="{2074987F-CEF8-4EFD-B991-F9A1431DC230}" dt="2025-03-07T08:16:24.860" v="556" actId="1037"/>
          <ac:spMkLst>
            <pc:docMk/>
            <pc:sldMk cId="1560685386" sldId="273"/>
            <ac:spMk id="2" creationId="{B4C0CB12-9E5A-2CBD-21AE-48B198EE58AF}"/>
          </ac:spMkLst>
        </pc:spChg>
        <pc:spChg chg="add mod ord">
          <ac:chgData name="Ajitha C P" userId="5a243387b5727173" providerId="LiveId" clId="{2074987F-CEF8-4EFD-B991-F9A1431DC230}" dt="2025-03-10T14:00:49.932" v="1095" actId="21"/>
          <ac:spMkLst>
            <pc:docMk/>
            <pc:sldMk cId="1560685386" sldId="273"/>
            <ac:spMk id="3" creationId="{D8E7EA04-6DE2-B7EC-2FDE-2B1367BC3C26}"/>
          </ac:spMkLst>
        </pc:spChg>
      </pc:sldChg>
      <pc:sldChg chg="addSp modSp new del mod modClrScheme chgLayout">
        <pc:chgData name="Ajitha C P" userId="5a243387b5727173" providerId="LiveId" clId="{2074987F-CEF8-4EFD-B991-F9A1431DC230}" dt="2025-03-07T15:05:17.250" v="648" actId="47"/>
        <pc:sldMkLst>
          <pc:docMk/>
          <pc:sldMk cId="2230359805" sldId="274"/>
        </pc:sldMkLst>
      </pc:sldChg>
      <pc:sldChg chg="modSp new del mod">
        <pc:chgData name="Ajitha C P" userId="5a243387b5727173" providerId="LiveId" clId="{2074987F-CEF8-4EFD-B991-F9A1431DC230}" dt="2025-03-07T10:31:37.851" v="647" actId="680"/>
        <pc:sldMkLst>
          <pc:docMk/>
          <pc:sldMk cId="3058300091" sldId="275"/>
        </pc:sldMkLst>
      </pc:sldChg>
    </pc:docChg>
  </pc:docChgLst>
  <pc:docChgLst>
    <pc:chgData name="Ajitha C P" userId="5a243387b5727173" providerId="LiveId" clId="{D5BA2FA3-CBE4-8B4B-921A-36A04A1D6C71}"/>
    <pc:docChg chg="custSel modSld">
      <pc:chgData name="Ajitha C P" userId="5a243387b5727173" providerId="LiveId" clId="{D5BA2FA3-CBE4-8B4B-921A-36A04A1D6C71}" dt="2025-03-08T15:35:27.771" v="7" actId="27636"/>
      <pc:docMkLst>
        <pc:docMk/>
      </pc:docMkLst>
      <pc:sldChg chg="modSp">
        <pc:chgData name="Ajitha C P" userId="5a243387b5727173" providerId="LiveId" clId="{D5BA2FA3-CBE4-8B4B-921A-36A04A1D6C71}" dt="2025-03-08T15:35:27.771" v="7" actId="27636"/>
        <pc:sldMkLst>
          <pc:docMk/>
          <pc:sldMk cId="3269416023" sldId="272"/>
        </pc:sldMkLst>
        <pc:spChg chg="mod">
          <ac:chgData name="Ajitha C P" userId="5a243387b5727173" providerId="LiveId" clId="{D5BA2FA3-CBE4-8B4B-921A-36A04A1D6C71}" dt="2025-03-08T15:35:27.771" v="7" actId="27636"/>
          <ac:spMkLst>
            <pc:docMk/>
            <pc:sldMk cId="3269416023" sldId="272"/>
            <ac:spMk id="2" creationId="{D4FAA565-C870-641A-270E-C25E2788B8D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4C944B-3834-4DB2-A2D7-568B39A0F84E}" type="doc">
      <dgm:prSet loTypeId="urn:microsoft.com/office/officeart/2005/8/layout/vList5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7699C0E-E3EB-45D6-8959-401F970CD218}">
      <dgm:prSet phldrT="[Text]" custT="1"/>
      <dgm:spPr/>
      <dgm:t>
        <a:bodyPr/>
        <a:lstStyle/>
        <a:p>
          <a:r>
            <a:rPr lang="en-US" sz="3600">
              <a:latin typeface="Times New Roman" panose="02020603050405020304" pitchFamily="18" charset="0"/>
              <a:cs typeface="Times New Roman" panose="02020603050405020304" pitchFamily="18" charset="0"/>
            </a:rPr>
            <a:t>Pytest</a:t>
          </a:r>
          <a:endParaRPr lang="en-IN" sz="3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93E8652-A717-415A-97CE-A172C957620A}" type="parTrans" cxnId="{0B24BF54-A954-4C71-AAE0-64C79D50D933}">
      <dgm:prSet/>
      <dgm:spPr/>
      <dgm:t>
        <a:bodyPr/>
        <a:lstStyle/>
        <a:p>
          <a:endParaRPr lang="en-IN"/>
        </a:p>
      </dgm:t>
    </dgm:pt>
    <dgm:pt modelId="{97F95F80-0859-45F4-8160-73B87474FF51}" type="sibTrans" cxnId="{0B24BF54-A954-4C71-AAE0-64C79D50D933}">
      <dgm:prSet/>
      <dgm:spPr/>
      <dgm:t>
        <a:bodyPr/>
        <a:lstStyle/>
        <a:p>
          <a:endParaRPr lang="en-IN"/>
        </a:p>
      </dgm:t>
    </dgm:pt>
    <dgm:pt modelId="{42800FB5-498C-42FC-8A15-6993D17B9D32}">
      <dgm:prSet phldrT="[Text]" custT="1"/>
      <dgm:spPr/>
      <dgm:t>
        <a:bodyPr/>
        <a:lstStyle/>
        <a:p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Popular and powerful testing framework in python.</a:t>
          </a:r>
          <a:endParaRPr lang="en-IN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8F4F21B-1D5F-4C54-BD75-FA768C9353DE}" type="parTrans" cxnId="{74A78ED7-146A-471D-BC00-E668E0AE895C}">
      <dgm:prSet/>
      <dgm:spPr/>
      <dgm:t>
        <a:bodyPr/>
        <a:lstStyle/>
        <a:p>
          <a:endParaRPr lang="en-IN"/>
        </a:p>
      </dgm:t>
    </dgm:pt>
    <dgm:pt modelId="{8628B337-D112-41E9-8974-8928CFCE94B3}" type="sibTrans" cxnId="{74A78ED7-146A-471D-BC00-E668E0AE895C}">
      <dgm:prSet/>
      <dgm:spPr/>
      <dgm:t>
        <a:bodyPr/>
        <a:lstStyle/>
        <a:p>
          <a:endParaRPr lang="en-IN"/>
        </a:p>
      </dgm:t>
    </dgm:pt>
    <dgm:pt modelId="{3DF40DB0-FBD9-4A26-A563-F1431622298A}">
      <dgm:prSet phldrT="[Text]" custT="1"/>
      <dgm:spPr/>
      <dgm:t>
        <a:bodyPr/>
        <a:lstStyle/>
        <a:p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Simple and readable syntax.</a:t>
          </a:r>
          <a:endParaRPr lang="en-IN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0434641-1EC2-452C-B493-8A8B04CC51BA}" type="parTrans" cxnId="{7E01D994-8670-4457-B7E3-6642F8229A43}">
      <dgm:prSet/>
      <dgm:spPr/>
      <dgm:t>
        <a:bodyPr/>
        <a:lstStyle/>
        <a:p>
          <a:endParaRPr lang="en-IN"/>
        </a:p>
      </dgm:t>
    </dgm:pt>
    <dgm:pt modelId="{E1A96EA2-FFDC-4FD3-99E2-65FFD627EACE}" type="sibTrans" cxnId="{7E01D994-8670-4457-B7E3-6642F8229A43}">
      <dgm:prSet/>
      <dgm:spPr/>
      <dgm:t>
        <a:bodyPr/>
        <a:lstStyle/>
        <a:p>
          <a:endParaRPr lang="en-IN"/>
        </a:p>
      </dgm:t>
    </dgm:pt>
    <dgm:pt modelId="{E550CB12-6F8C-46A5-96BB-1372F0B5FECE}">
      <dgm:prSet phldrT="[Text]" custT="1"/>
      <dgm:spPr/>
      <dgm:t>
        <a:bodyPr/>
        <a:lstStyle/>
        <a:p>
          <a:r>
            <a:rPr lang="en-US" sz="3600">
              <a:latin typeface="Times New Roman" panose="02020603050405020304" pitchFamily="18" charset="0"/>
              <a:cs typeface="Times New Roman" panose="02020603050405020304" pitchFamily="18" charset="0"/>
            </a:rPr>
            <a:t>Unit test</a:t>
          </a:r>
          <a:endParaRPr lang="en-IN" sz="3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1E663DF-4C81-4155-ADAF-A75DE2AD780E}" type="parTrans" cxnId="{F3598940-2391-4743-BFC0-09BA01058A9A}">
      <dgm:prSet/>
      <dgm:spPr/>
      <dgm:t>
        <a:bodyPr/>
        <a:lstStyle/>
        <a:p>
          <a:endParaRPr lang="en-IN"/>
        </a:p>
      </dgm:t>
    </dgm:pt>
    <dgm:pt modelId="{EC9847A7-25A5-4DB4-A477-426463FC5284}" type="sibTrans" cxnId="{F3598940-2391-4743-BFC0-09BA01058A9A}">
      <dgm:prSet/>
      <dgm:spPr/>
      <dgm:t>
        <a:bodyPr/>
        <a:lstStyle/>
        <a:p>
          <a:endParaRPr lang="en-IN"/>
        </a:p>
      </dgm:t>
    </dgm:pt>
    <dgm:pt modelId="{4DCFBF99-7C0A-4FEB-B14C-23AD63AFD7C7}">
      <dgm:prSet phldrT="[Text]" custT="1"/>
      <dgm:spPr/>
      <dgm:t>
        <a:bodyPr/>
        <a:lstStyle/>
        <a:p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Comes with Python(no extra installation required).</a:t>
          </a:r>
          <a:endParaRPr lang="en-IN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26020B9-8240-4AC3-B929-D96C63966844}" type="parTrans" cxnId="{60682E53-F1E4-4BAA-90D4-50A3F2313BCE}">
      <dgm:prSet/>
      <dgm:spPr/>
      <dgm:t>
        <a:bodyPr/>
        <a:lstStyle/>
        <a:p>
          <a:endParaRPr lang="en-IN"/>
        </a:p>
      </dgm:t>
    </dgm:pt>
    <dgm:pt modelId="{61E63D61-BB1C-4F6F-B301-25F2005994EE}" type="sibTrans" cxnId="{60682E53-F1E4-4BAA-90D4-50A3F2313BCE}">
      <dgm:prSet/>
      <dgm:spPr/>
      <dgm:t>
        <a:bodyPr/>
        <a:lstStyle/>
        <a:p>
          <a:endParaRPr lang="en-IN"/>
        </a:p>
      </dgm:t>
    </dgm:pt>
    <dgm:pt modelId="{BA29F92D-B1FD-440B-87AC-A879FEA3854B}">
      <dgm:prSet phldrT="[Text]" custT="1"/>
      <dgm:spPr/>
      <dgm:t>
        <a:bodyPr/>
        <a:lstStyle/>
        <a:p>
          <a:r>
            <a:rPr lang="en-US" sz="3600">
              <a:latin typeface="Times New Roman" panose="02020603050405020304" pitchFamily="18" charset="0"/>
              <a:cs typeface="Times New Roman" panose="02020603050405020304" pitchFamily="18" charset="0"/>
            </a:rPr>
            <a:t>Selenium</a:t>
          </a:r>
          <a:endParaRPr lang="en-IN" sz="3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C8DB75-51A0-454B-9B6B-75EF08434BF4}" type="parTrans" cxnId="{B15E4827-25F6-4F4E-95FF-38BBD67313A7}">
      <dgm:prSet/>
      <dgm:spPr/>
      <dgm:t>
        <a:bodyPr/>
        <a:lstStyle/>
        <a:p>
          <a:endParaRPr lang="en-IN"/>
        </a:p>
      </dgm:t>
    </dgm:pt>
    <dgm:pt modelId="{DB5C0085-6A6F-4759-9367-7283AF6DBA6A}" type="sibTrans" cxnId="{B15E4827-25F6-4F4E-95FF-38BBD67313A7}">
      <dgm:prSet/>
      <dgm:spPr/>
      <dgm:t>
        <a:bodyPr/>
        <a:lstStyle/>
        <a:p>
          <a:endParaRPr lang="en-IN"/>
        </a:p>
      </dgm:t>
    </dgm:pt>
    <dgm:pt modelId="{9C0E5796-C622-4674-B29E-34B91C08C039}">
      <dgm:prSet phldrT="[Text]" custT="1"/>
      <dgm:spPr/>
      <dgm:t>
        <a:bodyPr/>
        <a:lstStyle/>
        <a:p>
          <a:pPr algn="just"/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Web automation framework.</a:t>
          </a:r>
          <a:endParaRPr lang="en-IN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078EECC-EC50-4865-AA6B-C257780652A5}" type="parTrans" cxnId="{F123AC64-8D73-4BBF-B8C0-B541941DA976}">
      <dgm:prSet/>
      <dgm:spPr/>
      <dgm:t>
        <a:bodyPr/>
        <a:lstStyle/>
        <a:p>
          <a:endParaRPr lang="en-IN"/>
        </a:p>
      </dgm:t>
    </dgm:pt>
    <dgm:pt modelId="{18CE6192-FCFD-4314-A9CD-3BEA623AA2A5}" type="sibTrans" cxnId="{F123AC64-8D73-4BBF-B8C0-B541941DA976}">
      <dgm:prSet/>
      <dgm:spPr/>
      <dgm:t>
        <a:bodyPr/>
        <a:lstStyle/>
        <a:p>
          <a:endParaRPr lang="en-IN"/>
        </a:p>
      </dgm:t>
    </dgm:pt>
    <dgm:pt modelId="{5E5882BA-C003-4C60-A760-5B74ABD40CD9}">
      <dgm:prSet phldrT="[Text]" custT="1"/>
      <dgm:spPr/>
      <dgm:t>
        <a:bodyPr/>
        <a:lstStyle/>
        <a:p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Follows class-based structure.</a:t>
          </a:r>
          <a:endParaRPr lang="en-IN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CAFA86-2A93-4ED8-8ED7-D83B30B606CB}" type="parTrans" cxnId="{8077D140-9773-4D81-A25F-A536A055005F}">
      <dgm:prSet/>
      <dgm:spPr/>
      <dgm:t>
        <a:bodyPr/>
        <a:lstStyle/>
        <a:p>
          <a:endParaRPr lang="en-IN"/>
        </a:p>
      </dgm:t>
    </dgm:pt>
    <dgm:pt modelId="{46B4C0BD-B4F0-4D2B-B77A-32D4180F0371}" type="sibTrans" cxnId="{8077D140-9773-4D81-A25F-A536A055005F}">
      <dgm:prSet/>
      <dgm:spPr/>
      <dgm:t>
        <a:bodyPr/>
        <a:lstStyle/>
        <a:p>
          <a:endParaRPr lang="en-IN"/>
        </a:p>
      </dgm:t>
    </dgm:pt>
    <dgm:pt modelId="{BE3140CC-5564-492F-9BF5-38A4AEB6E337}">
      <dgm:prSet phldrT="[Text]" custT="1"/>
      <dgm:spPr/>
      <dgm:t>
        <a:bodyPr/>
        <a:lstStyle/>
        <a:p>
          <a:pPr algn="just"/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Automates browser actions(</a:t>
          </a:r>
          <a:r>
            <a:rPr lang="en-US" sz="2000" err="1">
              <a:latin typeface="Times New Roman" panose="02020603050405020304" pitchFamily="18" charset="0"/>
              <a:cs typeface="Times New Roman" panose="02020603050405020304" pitchFamily="18" charset="0"/>
            </a:rPr>
            <a:t>click,input,navigation</a:t>
          </a: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).</a:t>
          </a:r>
          <a:endParaRPr lang="en-IN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6862F31-E92D-4AEA-AD16-EE365A7E1A4B}" type="parTrans" cxnId="{25FB1CC5-3D7B-4352-9D06-26ED3964763B}">
      <dgm:prSet/>
      <dgm:spPr/>
      <dgm:t>
        <a:bodyPr/>
        <a:lstStyle/>
        <a:p>
          <a:endParaRPr lang="en-IN"/>
        </a:p>
      </dgm:t>
    </dgm:pt>
    <dgm:pt modelId="{388B2D72-FE4A-4563-B981-DFD7F9C98F76}" type="sibTrans" cxnId="{25FB1CC5-3D7B-4352-9D06-26ED3964763B}">
      <dgm:prSet/>
      <dgm:spPr/>
      <dgm:t>
        <a:bodyPr/>
        <a:lstStyle/>
        <a:p>
          <a:endParaRPr lang="en-IN"/>
        </a:p>
      </dgm:t>
    </dgm:pt>
    <dgm:pt modelId="{86BD1EA9-1C24-4547-97A1-335ED95B18FC}">
      <dgm:prSet phldrT="[Text]" custT="1"/>
      <dgm:spPr/>
      <dgm:t>
        <a:bodyPr/>
        <a:lstStyle/>
        <a:p>
          <a:pPr algn="just"/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Works with different programming languages (</a:t>
          </a:r>
          <a:r>
            <a:rPr lang="en-US" sz="2000" err="1">
              <a:latin typeface="Times New Roman" panose="02020603050405020304" pitchFamily="18" charset="0"/>
              <a:cs typeface="Times New Roman" panose="02020603050405020304" pitchFamily="18" charset="0"/>
            </a:rPr>
            <a:t>Python,Java,C</a:t>
          </a: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#).</a:t>
          </a:r>
          <a:endParaRPr lang="en-IN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F31AE59-69A2-4CF5-A69B-E70D892ABE1A}" type="parTrans" cxnId="{C4E55838-5142-4F89-B806-F6000EA274C0}">
      <dgm:prSet/>
      <dgm:spPr/>
      <dgm:t>
        <a:bodyPr/>
        <a:lstStyle/>
        <a:p>
          <a:endParaRPr lang="en-IN"/>
        </a:p>
      </dgm:t>
    </dgm:pt>
    <dgm:pt modelId="{4274FCE1-F3BC-4245-94F4-168D6D54DB3D}" type="sibTrans" cxnId="{C4E55838-5142-4F89-B806-F6000EA274C0}">
      <dgm:prSet/>
      <dgm:spPr/>
      <dgm:t>
        <a:bodyPr/>
        <a:lstStyle/>
        <a:p>
          <a:endParaRPr lang="en-IN"/>
        </a:p>
      </dgm:t>
    </dgm:pt>
    <dgm:pt modelId="{E5E49A7C-AB59-4AEA-9874-C63676B2F97C}" type="pres">
      <dgm:prSet presAssocID="{924C944B-3834-4DB2-A2D7-568B39A0F84E}" presName="Name0" presStyleCnt="0">
        <dgm:presLayoutVars>
          <dgm:dir/>
          <dgm:animLvl val="lvl"/>
          <dgm:resizeHandles val="exact"/>
        </dgm:presLayoutVars>
      </dgm:prSet>
      <dgm:spPr/>
    </dgm:pt>
    <dgm:pt modelId="{43EBBC8C-79C4-4458-A551-2EA50326B98F}" type="pres">
      <dgm:prSet presAssocID="{27699C0E-E3EB-45D6-8959-401F970CD218}" presName="linNode" presStyleCnt="0"/>
      <dgm:spPr/>
    </dgm:pt>
    <dgm:pt modelId="{A573E826-3E61-48FA-B4DA-4071FCDA2752}" type="pres">
      <dgm:prSet presAssocID="{27699C0E-E3EB-45D6-8959-401F970CD21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C1502422-0AC3-4B20-819F-32CA4E102947}" type="pres">
      <dgm:prSet presAssocID="{27699C0E-E3EB-45D6-8959-401F970CD218}" presName="descendantText" presStyleLbl="alignAccFollowNode1" presStyleIdx="0" presStyleCnt="3" custScaleY="116563">
        <dgm:presLayoutVars>
          <dgm:bulletEnabled val="1"/>
        </dgm:presLayoutVars>
      </dgm:prSet>
      <dgm:spPr/>
    </dgm:pt>
    <dgm:pt modelId="{606E713B-8B28-4DBC-868D-EB2185FE120F}" type="pres">
      <dgm:prSet presAssocID="{97F95F80-0859-45F4-8160-73B87474FF51}" presName="sp" presStyleCnt="0"/>
      <dgm:spPr/>
    </dgm:pt>
    <dgm:pt modelId="{120115B6-A324-4AAB-A447-FE60195479DD}" type="pres">
      <dgm:prSet presAssocID="{E550CB12-6F8C-46A5-96BB-1372F0B5FECE}" presName="linNode" presStyleCnt="0"/>
      <dgm:spPr/>
    </dgm:pt>
    <dgm:pt modelId="{18E687E1-1424-4AA8-9EBA-AB548AAD69AE}" type="pres">
      <dgm:prSet presAssocID="{E550CB12-6F8C-46A5-96BB-1372F0B5FECE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B04C14B8-BF8A-4AE2-B777-B851D388470E}" type="pres">
      <dgm:prSet presAssocID="{E550CB12-6F8C-46A5-96BB-1372F0B5FECE}" presName="descendantText" presStyleLbl="alignAccFollowNode1" presStyleIdx="1" presStyleCnt="3" custScaleY="120477" custLinFactNeighborY="-2938">
        <dgm:presLayoutVars>
          <dgm:bulletEnabled val="1"/>
        </dgm:presLayoutVars>
      </dgm:prSet>
      <dgm:spPr/>
    </dgm:pt>
    <dgm:pt modelId="{EB72932B-04A4-4E13-A8DF-15588CF9CA33}" type="pres">
      <dgm:prSet presAssocID="{EC9847A7-25A5-4DB4-A477-426463FC5284}" presName="sp" presStyleCnt="0"/>
      <dgm:spPr/>
    </dgm:pt>
    <dgm:pt modelId="{02E817FB-6C77-401D-BB64-D5316340591F}" type="pres">
      <dgm:prSet presAssocID="{BA29F92D-B1FD-440B-87AC-A879FEA3854B}" presName="linNode" presStyleCnt="0"/>
      <dgm:spPr/>
    </dgm:pt>
    <dgm:pt modelId="{7C333FE1-E52A-4388-BA18-E37E4C26F753}" type="pres">
      <dgm:prSet presAssocID="{BA29F92D-B1FD-440B-87AC-A879FEA3854B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98C49241-CBD1-48C1-BEE5-5273FA5D8CC4}" type="pres">
      <dgm:prSet presAssocID="{BA29F92D-B1FD-440B-87AC-A879FEA3854B}" presName="descendantText" presStyleLbl="alignAccFollowNode1" presStyleIdx="2" presStyleCnt="3" custScaleY="121453" custLinFactNeighborY="-2938">
        <dgm:presLayoutVars>
          <dgm:bulletEnabled val="1"/>
        </dgm:presLayoutVars>
      </dgm:prSet>
      <dgm:spPr/>
    </dgm:pt>
  </dgm:ptLst>
  <dgm:cxnLst>
    <dgm:cxn modelId="{9F098A1B-93CB-4AE7-8704-5A1DDD99930E}" type="presOf" srcId="{9C0E5796-C622-4674-B29E-34B91C08C039}" destId="{98C49241-CBD1-48C1-BEE5-5273FA5D8CC4}" srcOrd="0" destOrd="0" presId="urn:microsoft.com/office/officeart/2005/8/layout/vList5"/>
    <dgm:cxn modelId="{B15E4827-25F6-4F4E-95FF-38BBD67313A7}" srcId="{924C944B-3834-4DB2-A2D7-568B39A0F84E}" destId="{BA29F92D-B1FD-440B-87AC-A879FEA3854B}" srcOrd="2" destOrd="0" parTransId="{4BC8DB75-51A0-454B-9B6B-75EF08434BF4}" sibTransId="{DB5C0085-6A6F-4759-9367-7283AF6DBA6A}"/>
    <dgm:cxn modelId="{77A04F2D-0721-4A80-A5DC-2EA83CB7FAC4}" type="presOf" srcId="{5E5882BA-C003-4C60-A760-5B74ABD40CD9}" destId="{B04C14B8-BF8A-4AE2-B777-B851D388470E}" srcOrd="0" destOrd="1" presId="urn:microsoft.com/office/officeart/2005/8/layout/vList5"/>
    <dgm:cxn modelId="{C4E55838-5142-4F89-B806-F6000EA274C0}" srcId="{BA29F92D-B1FD-440B-87AC-A879FEA3854B}" destId="{86BD1EA9-1C24-4547-97A1-335ED95B18FC}" srcOrd="2" destOrd="0" parTransId="{DF31AE59-69A2-4CF5-A69B-E70D892ABE1A}" sibTransId="{4274FCE1-F3BC-4245-94F4-168D6D54DB3D}"/>
    <dgm:cxn modelId="{DB1E1D3D-8DA0-4AF4-9CA4-F5CC1B38FF7F}" type="presOf" srcId="{3DF40DB0-FBD9-4A26-A563-F1431622298A}" destId="{C1502422-0AC3-4B20-819F-32CA4E102947}" srcOrd="0" destOrd="1" presId="urn:microsoft.com/office/officeart/2005/8/layout/vList5"/>
    <dgm:cxn modelId="{F3598940-2391-4743-BFC0-09BA01058A9A}" srcId="{924C944B-3834-4DB2-A2D7-568B39A0F84E}" destId="{E550CB12-6F8C-46A5-96BB-1372F0B5FECE}" srcOrd="1" destOrd="0" parTransId="{B1E663DF-4C81-4155-ADAF-A75DE2AD780E}" sibTransId="{EC9847A7-25A5-4DB4-A477-426463FC5284}"/>
    <dgm:cxn modelId="{8077D140-9773-4D81-A25F-A536A055005F}" srcId="{E550CB12-6F8C-46A5-96BB-1372F0B5FECE}" destId="{5E5882BA-C003-4C60-A760-5B74ABD40CD9}" srcOrd="1" destOrd="0" parTransId="{14CAFA86-2A93-4ED8-8ED7-D83B30B606CB}" sibTransId="{46B4C0BD-B4F0-4D2B-B77A-32D4180F0371}"/>
    <dgm:cxn modelId="{F123AC64-8D73-4BBF-B8C0-B541941DA976}" srcId="{BA29F92D-B1FD-440B-87AC-A879FEA3854B}" destId="{9C0E5796-C622-4674-B29E-34B91C08C039}" srcOrd="0" destOrd="0" parTransId="{3078EECC-EC50-4865-AA6B-C257780652A5}" sibTransId="{18CE6192-FCFD-4314-A9CD-3BEA623AA2A5}"/>
    <dgm:cxn modelId="{3584EA6A-BD59-4613-95FA-E71DD5A839CD}" type="presOf" srcId="{924C944B-3834-4DB2-A2D7-568B39A0F84E}" destId="{E5E49A7C-AB59-4AEA-9874-C63676B2F97C}" srcOrd="0" destOrd="0" presId="urn:microsoft.com/office/officeart/2005/8/layout/vList5"/>
    <dgm:cxn modelId="{830ADB4C-878C-4707-B8A8-22F58944FAD6}" type="presOf" srcId="{27699C0E-E3EB-45D6-8959-401F970CD218}" destId="{A573E826-3E61-48FA-B4DA-4071FCDA2752}" srcOrd="0" destOrd="0" presId="urn:microsoft.com/office/officeart/2005/8/layout/vList5"/>
    <dgm:cxn modelId="{60682E53-F1E4-4BAA-90D4-50A3F2313BCE}" srcId="{E550CB12-6F8C-46A5-96BB-1372F0B5FECE}" destId="{4DCFBF99-7C0A-4FEB-B14C-23AD63AFD7C7}" srcOrd="0" destOrd="0" parTransId="{826020B9-8240-4AC3-B929-D96C63966844}" sibTransId="{61E63D61-BB1C-4F6F-B301-25F2005994EE}"/>
    <dgm:cxn modelId="{0B24BF54-A954-4C71-AAE0-64C79D50D933}" srcId="{924C944B-3834-4DB2-A2D7-568B39A0F84E}" destId="{27699C0E-E3EB-45D6-8959-401F970CD218}" srcOrd="0" destOrd="0" parTransId="{693E8652-A717-415A-97CE-A172C957620A}" sibTransId="{97F95F80-0859-45F4-8160-73B87474FF51}"/>
    <dgm:cxn modelId="{76EDB291-D69B-4E82-829B-08FB2A33FA8E}" type="presOf" srcId="{E550CB12-6F8C-46A5-96BB-1372F0B5FECE}" destId="{18E687E1-1424-4AA8-9EBA-AB548AAD69AE}" srcOrd="0" destOrd="0" presId="urn:microsoft.com/office/officeart/2005/8/layout/vList5"/>
    <dgm:cxn modelId="{7E01D994-8670-4457-B7E3-6642F8229A43}" srcId="{27699C0E-E3EB-45D6-8959-401F970CD218}" destId="{3DF40DB0-FBD9-4A26-A563-F1431622298A}" srcOrd="1" destOrd="0" parTransId="{00434641-1EC2-452C-B493-8A8B04CC51BA}" sibTransId="{E1A96EA2-FFDC-4FD3-99E2-65FFD627EACE}"/>
    <dgm:cxn modelId="{7E58399E-CE74-402F-A1B4-21255431FDEA}" type="presOf" srcId="{42800FB5-498C-42FC-8A15-6993D17B9D32}" destId="{C1502422-0AC3-4B20-819F-32CA4E102947}" srcOrd="0" destOrd="0" presId="urn:microsoft.com/office/officeart/2005/8/layout/vList5"/>
    <dgm:cxn modelId="{74DC80A3-715B-48F5-B154-33AA1C19A4E0}" type="presOf" srcId="{86BD1EA9-1C24-4547-97A1-335ED95B18FC}" destId="{98C49241-CBD1-48C1-BEE5-5273FA5D8CC4}" srcOrd="0" destOrd="2" presId="urn:microsoft.com/office/officeart/2005/8/layout/vList5"/>
    <dgm:cxn modelId="{447110AE-84B6-4362-9BE6-7CD25D6F33C3}" type="presOf" srcId="{BE3140CC-5564-492F-9BF5-38A4AEB6E337}" destId="{98C49241-CBD1-48C1-BEE5-5273FA5D8CC4}" srcOrd="0" destOrd="1" presId="urn:microsoft.com/office/officeart/2005/8/layout/vList5"/>
    <dgm:cxn modelId="{25FB1CC5-3D7B-4352-9D06-26ED3964763B}" srcId="{BA29F92D-B1FD-440B-87AC-A879FEA3854B}" destId="{BE3140CC-5564-492F-9BF5-38A4AEB6E337}" srcOrd="1" destOrd="0" parTransId="{86862F31-E92D-4AEA-AD16-EE365A7E1A4B}" sibTransId="{388B2D72-FE4A-4563-B981-DFD7F9C98F76}"/>
    <dgm:cxn modelId="{9AF70FC6-EBDC-4017-B190-33F6AE5209CC}" type="presOf" srcId="{BA29F92D-B1FD-440B-87AC-A879FEA3854B}" destId="{7C333FE1-E52A-4388-BA18-E37E4C26F753}" srcOrd="0" destOrd="0" presId="urn:microsoft.com/office/officeart/2005/8/layout/vList5"/>
    <dgm:cxn modelId="{06ECC4D1-F470-4AED-82C8-78E63DFF9EDB}" type="presOf" srcId="{4DCFBF99-7C0A-4FEB-B14C-23AD63AFD7C7}" destId="{B04C14B8-BF8A-4AE2-B777-B851D388470E}" srcOrd="0" destOrd="0" presId="urn:microsoft.com/office/officeart/2005/8/layout/vList5"/>
    <dgm:cxn modelId="{74A78ED7-146A-471D-BC00-E668E0AE895C}" srcId="{27699C0E-E3EB-45D6-8959-401F970CD218}" destId="{42800FB5-498C-42FC-8A15-6993D17B9D32}" srcOrd="0" destOrd="0" parTransId="{28F4F21B-1D5F-4C54-BD75-FA768C9353DE}" sibTransId="{8628B337-D112-41E9-8974-8928CFCE94B3}"/>
    <dgm:cxn modelId="{3B457E77-F996-4AA3-9DA2-826AE68A3047}" type="presParOf" srcId="{E5E49A7C-AB59-4AEA-9874-C63676B2F97C}" destId="{43EBBC8C-79C4-4458-A551-2EA50326B98F}" srcOrd="0" destOrd="0" presId="urn:microsoft.com/office/officeart/2005/8/layout/vList5"/>
    <dgm:cxn modelId="{7E353C4D-7B1A-4C57-8A84-1BB6FEEE8526}" type="presParOf" srcId="{43EBBC8C-79C4-4458-A551-2EA50326B98F}" destId="{A573E826-3E61-48FA-B4DA-4071FCDA2752}" srcOrd="0" destOrd="0" presId="urn:microsoft.com/office/officeart/2005/8/layout/vList5"/>
    <dgm:cxn modelId="{492FE140-CA53-4F9A-B0E5-BF551A695D14}" type="presParOf" srcId="{43EBBC8C-79C4-4458-A551-2EA50326B98F}" destId="{C1502422-0AC3-4B20-819F-32CA4E102947}" srcOrd="1" destOrd="0" presId="urn:microsoft.com/office/officeart/2005/8/layout/vList5"/>
    <dgm:cxn modelId="{45717B11-E20D-4C9B-B68E-0759AB1743FF}" type="presParOf" srcId="{E5E49A7C-AB59-4AEA-9874-C63676B2F97C}" destId="{606E713B-8B28-4DBC-868D-EB2185FE120F}" srcOrd="1" destOrd="0" presId="urn:microsoft.com/office/officeart/2005/8/layout/vList5"/>
    <dgm:cxn modelId="{795C2278-2B58-44B2-B3D2-F86196979A00}" type="presParOf" srcId="{E5E49A7C-AB59-4AEA-9874-C63676B2F97C}" destId="{120115B6-A324-4AAB-A447-FE60195479DD}" srcOrd="2" destOrd="0" presId="urn:microsoft.com/office/officeart/2005/8/layout/vList5"/>
    <dgm:cxn modelId="{EAA436BC-0653-48EE-8074-47D8A3A881CD}" type="presParOf" srcId="{120115B6-A324-4AAB-A447-FE60195479DD}" destId="{18E687E1-1424-4AA8-9EBA-AB548AAD69AE}" srcOrd="0" destOrd="0" presId="urn:microsoft.com/office/officeart/2005/8/layout/vList5"/>
    <dgm:cxn modelId="{C73496E8-E9BD-4363-8319-7308A1CB53D7}" type="presParOf" srcId="{120115B6-A324-4AAB-A447-FE60195479DD}" destId="{B04C14B8-BF8A-4AE2-B777-B851D388470E}" srcOrd="1" destOrd="0" presId="urn:microsoft.com/office/officeart/2005/8/layout/vList5"/>
    <dgm:cxn modelId="{B130E13E-948B-4CF3-AE4A-8032B5DF5710}" type="presParOf" srcId="{E5E49A7C-AB59-4AEA-9874-C63676B2F97C}" destId="{EB72932B-04A4-4E13-A8DF-15588CF9CA33}" srcOrd="3" destOrd="0" presId="urn:microsoft.com/office/officeart/2005/8/layout/vList5"/>
    <dgm:cxn modelId="{C9F1E8D9-F4C7-44E6-B278-D1FCEE16BA31}" type="presParOf" srcId="{E5E49A7C-AB59-4AEA-9874-C63676B2F97C}" destId="{02E817FB-6C77-401D-BB64-D5316340591F}" srcOrd="4" destOrd="0" presId="urn:microsoft.com/office/officeart/2005/8/layout/vList5"/>
    <dgm:cxn modelId="{257ED8C4-C44B-45D4-8986-7728E0819D4A}" type="presParOf" srcId="{02E817FB-6C77-401D-BB64-D5316340591F}" destId="{7C333FE1-E52A-4388-BA18-E37E4C26F753}" srcOrd="0" destOrd="0" presId="urn:microsoft.com/office/officeart/2005/8/layout/vList5"/>
    <dgm:cxn modelId="{805AADC8-BD5D-42C1-95E1-F39EF0781190}" type="presParOf" srcId="{02E817FB-6C77-401D-BB64-D5316340591F}" destId="{98C49241-CBD1-48C1-BEE5-5273FA5D8CC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502422-0AC3-4B20-819F-32CA4E102947}">
      <dsp:nvSpPr>
        <dsp:cNvPr id="0" name=""/>
        <dsp:cNvSpPr/>
      </dsp:nvSpPr>
      <dsp:spPr>
        <a:xfrm rot="5400000">
          <a:off x="5962061" y="-2462765"/>
          <a:ext cx="1133508" cy="61447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Popular and powerful testing framework in python.</a:t>
          </a:r>
          <a:endParaRPr lang="en-IN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Simple and readable syntax.</a:t>
          </a:r>
          <a:endParaRPr lang="en-IN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3456432" y="98197"/>
        <a:ext cx="6089435" cy="1022842"/>
      </dsp:txXfrm>
    </dsp:sp>
    <dsp:sp modelId="{A573E826-3E61-48FA-B4DA-4071FCDA2752}">
      <dsp:nvSpPr>
        <dsp:cNvPr id="0" name=""/>
        <dsp:cNvSpPr/>
      </dsp:nvSpPr>
      <dsp:spPr>
        <a:xfrm>
          <a:off x="0" y="1841"/>
          <a:ext cx="3456432" cy="121555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>
              <a:latin typeface="Times New Roman" panose="02020603050405020304" pitchFamily="18" charset="0"/>
              <a:cs typeface="Times New Roman" panose="02020603050405020304" pitchFamily="18" charset="0"/>
            </a:rPr>
            <a:t>Pytest</a:t>
          </a:r>
          <a:endParaRPr lang="en-IN" sz="3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338" y="61179"/>
        <a:ext cx="3337756" cy="1096877"/>
      </dsp:txXfrm>
    </dsp:sp>
    <dsp:sp modelId="{B04C14B8-BF8A-4AE2-B777-B851D388470E}">
      <dsp:nvSpPr>
        <dsp:cNvPr id="0" name=""/>
        <dsp:cNvSpPr/>
      </dsp:nvSpPr>
      <dsp:spPr>
        <a:xfrm rot="5400000">
          <a:off x="5943030" y="-1215004"/>
          <a:ext cx="1171570" cy="61447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Comes with Python(no extra installation required).</a:t>
          </a:r>
          <a:endParaRPr lang="en-IN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Follows class-based structure.</a:t>
          </a:r>
          <a:endParaRPr lang="en-IN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3456432" y="1328785"/>
        <a:ext cx="6087577" cy="1057188"/>
      </dsp:txXfrm>
    </dsp:sp>
    <dsp:sp modelId="{18E687E1-1424-4AA8-9EBA-AB548AAD69AE}">
      <dsp:nvSpPr>
        <dsp:cNvPr id="0" name=""/>
        <dsp:cNvSpPr/>
      </dsp:nvSpPr>
      <dsp:spPr>
        <a:xfrm>
          <a:off x="0" y="1278173"/>
          <a:ext cx="3456432" cy="121555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>
              <a:latin typeface="Times New Roman" panose="02020603050405020304" pitchFamily="18" charset="0"/>
              <a:cs typeface="Times New Roman" panose="02020603050405020304" pitchFamily="18" charset="0"/>
            </a:rPr>
            <a:t>Unit test</a:t>
          </a:r>
          <a:endParaRPr lang="en-IN" sz="3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338" y="1337511"/>
        <a:ext cx="3337756" cy="1096877"/>
      </dsp:txXfrm>
    </dsp:sp>
    <dsp:sp modelId="{98C49241-CBD1-48C1-BEE5-5273FA5D8CC4}">
      <dsp:nvSpPr>
        <dsp:cNvPr id="0" name=""/>
        <dsp:cNvSpPr/>
      </dsp:nvSpPr>
      <dsp:spPr>
        <a:xfrm rot="5400000">
          <a:off x="5938285" y="61327"/>
          <a:ext cx="1181061" cy="61447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Web automation framework.</a:t>
          </a:r>
          <a:endParaRPr lang="en-IN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Automates browser actions(</a:t>
          </a:r>
          <a:r>
            <a:rPr lang="en-US" sz="20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click,input,navigation</a:t>
          </a: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).</a:t>
          </a:r>
          <a:endParaRPr lang="en-IN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Works with different programming languages (</a:t>
          </a:r>
          <a:r>
            <a:rPr lang="en-US" sz="20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Python,Java,C</a:t>
          </a: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#).</a:t>
          </a:r>
          <a:endParaRPr lang="en-IN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3456432" y="2600836"/>
        <a:ext cx="6087113" cy="1065751"/>
      </dsp:txXfrm>
    </dsp:sp>
    <dsp:sp modelId="{7C333FE1-E52A-4388-BA18-E37E4C26F753}">
      <dsp:nvSpPr>
        <dsp:cNvPr id="0" name=""/>
        <dsp:cNvSpPr/>
      </dsp:nvSpPr>
      <dsp:spPr>
        <a:xfrm>
          <a:off x="0" y="2554504"/>
          <a:ext cx="3456432" cy="121555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>
              <a:latin typeface="Times New Roman" panose="02020603050405020304" pitchFamily="18" charset="0"/>
              <a:cs typeface="Times New Roman" panose="02020603050405020304" pitchFamily="18" charset="0"/>
            </a:rPr>
            <a:t>Selenium</a:t>
          </a:r>
          <a:endParaRPr lang="en-IN" sz="3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338" y="2613842"/>
        <a:ext cx="3337756" cy="10968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A124B-53AC-4454-B314-704CD3F56396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AEA13-64B8-421A-80BD-3C769C4BB5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587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AEA13-64B8-421A-80BD-3C769C4BB5F4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569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AEA13-64B8-421A-80BD-3C769C4BB5F4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914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AEA13-64B8-421A-80BD-3C769C4BB5F4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855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A70D4-2F51-96A0-3A4F-FDC10F58CF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Test Automation in Python: Tools and Techniques</a:t>
            </a:r>
            <a:b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222ECS011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SOFTWARE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534ABF-34B9-50AD-7266-E5CA5F37A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4862" y="3657597"/>
            <a:ext cx="2263205" cy="1320802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By,</a:t>
            </a:r>
          </a:p>
          <a:p>
            <a:pPr algn="l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Ajitha C P,</a:t>
            </a:r>
          </a:p>
          <a:p>
            <a:pPr algn="l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NSS24CSCE01.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EC5E010-7B5D-1287-B9E5-DC11176D8663}"/>
              </a:ext>
            </a:extLst>
          </p:cNvPr>
          <p:cNvSpPr txBox="1">
            <a:spLocks/>
          </p:cNvSpPr>
          <p:nvPr/>
        </p:nvSpPr>
        <p:spPr>
          <a:xfrm>
            <a:off x="2740855" y="3683385"/>
            <a:ext cx="2263205" cy="13208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708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06937-B050-3D14-0169-0D02F05349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14444" y="982663"/>
            <a:ext cx="9601200" cy="1303337"/>
          </a:xfrm>
        </p:spPr>
        <p:txBody>
          <a:bodyPr>
            <a:norm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Selenium </a:t>
            </a:r>
            <a:endParaRPr lang="en-IN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007A9-3D29-749B-6749-86E32E4CB17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43020" y="2557463"/>
            <a:ext cx="9601200" cy="33178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Web Automation Framework.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Supports multiple browsers (Chrome, Firefox, Edge, Safari).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Supports explicit &amp; implicit waits for element handling.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Used for functional, regression, and UI testing.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Integrates with </a:t>
            </a:r>
            <a:r>
              <a:rPr lang="en-IN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Pytest,Unit</a:t>
            </a: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test for test execution.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Supports headless browser execution for faster testing.</a:t>
            </a:r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279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80A37-6C2A-C37C-B588-75C06065FE3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43044" y="982663"/>
            <a:ext cx="9601200" cy="1303337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Selenium Workflow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FA6B19-702A-A755-51B8-9F0F1D12D5C6}"/>
              </a:ext>
            </a:extLst>
          </p:cNvPr>
          <p:cNvSpPr/>
          <p:nvPr/>
        </p:nvSpPr>
        <p:spPr>
          <a:xfrm>
            <a:off x="1295403" y="3429000"/>
            <a:ext cx="2166704" cy="1485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Selenium Script  (Python, Java, C#)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08A8B3-6638-34F4-F53C-DFA1D464E675}"/>
              </a:ext>
            </a:extLst>
          </p:cNvPr>
          <p:cNvSpPr/>
          <p:nvPr/>
        </p:nvSpPr>
        <p:spPr>
          <a:xfrm>
            <a:off x="3881464" y="3428999"/>
            <a:ext cx="2085972" cy="14859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Selenium WebDriver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E959E5-88CD-F11C-FD64-8668A59D9003}"/>
              </a:ext>
            </a:extLst>
          </p:cNvPr>
          <p:cNvSpPr/>
          <p:nvPr/>
        </p:nvSpPr>
        <p:spPr>
          <a:xfrm>
            <a:off x="6386794" y="3428999"/>
            <a:ext cx="2085972" cy="14859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 Drivers  (Chrome, Firefox, Edge, Safari)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2CFC25-7EBC-F34B-18AF-2EE6427F008C}"/>
              </a:ext>
            </a:extLst>
          </p:cNvPr>
          <p:cNvSpPr/>
          <p:nvPr/>
        </p:nvSpPr>
        <p:spPr>
          <a:xfrm>
            <a:off x="8867753" y="3428998"/>
            <a:ext cx="2028844" cy="14858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116A409-2CB5-CE17-84E3-4146F97B9E69}"/>
              </a:ext>
            </a:extLst>
          </p:cNvPr>
          <p:cNvCxnSpPr>
            <a:cxnSpLocks/>
          </p:cNvCxnSpPr>
          <p:nvPr/>
        </p:nvCxnSpPr>
        <p:spPr>
          <a:xfrm>
            <a:off x="3470481" y="4171950"/>
            <a:ext cx="423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5B6EA02-FB47-D62F-A005-CED8F3E8F3A5}"/>
              </a:ext>
            </a:extLst>
          </p:cNvPr>
          <p:cNvCxnSpPr>
            <a:cxnSpLocks/>
          </p:cNvCxnSpPr>
          <p:nvPr/>
        </p:nvCxnSpPr>
        <p:spPr>
          <a:xfrm>
            <a:off x="5951752" y="4181470"/>
            <a:ext cx="423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B9B40A-ED34-2661-7627-21DDEA995F31}"/>
              </a:ext>
            </a:extLst>
          </p:cNvPr>
          <p:cNvCxnSpPr>
            <a:cxnSpLocks/>
          </p:cNvCxnSpPr>
          <p:nvPr/>
        </p:nvCxnSpPr>
        <p:spPr>
          <a:xfrm>
            <a:off x="8461604" y="4162422"/>
            <a:ext cx="423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997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F0EEA-1A02-5ECE-357F-45AFAEA1608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71598" y="982663"/>
            <a:ext cx="9601200" cy="1303337"/>
          </a:xfrm>
        </p:spPr>
        <p:txBody>
          <a:bodyPr>
            <a:norm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Selenium for Calculator Project</a:t>
            </a:r>
            <a:endParaRPr lang="en-IN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E3F9554-8215-886E-5490-4CEC2A394B2B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1114430" y="2560638"/>
            <a:ext cx="4981569" cy="33099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0DF8437-ED5D-BE51-3ACF-0F06D885A904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rcRect t="63435" r="18844" b="9634"/>
          <a:stretch/>
        </p:blipFill>
        <p:spPr>
          <a:xfrm>
            <a:off x="6316655" y="2560638"/>
            <a:ext cx="4718050" cy="1868487"/>
          </a:xfrm>
        </p:spPr>
      </p:pic>
    </p:spTree>
    <p:extLst>
      <p:ext uri="{BB962C8B-B14F-4D97-AF65-F5344CB8AC3E}">
        <p14:creationId xmlns:p14="http://schemas.microsoft.com/office/powerpoint/2010/main" val="1861697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C73FA-06B1-161F-47E7-7E925634D0F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43034" y="982663"/>
            <a:ext cx="9601200" cy="1303337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Pytest vs Unit test vs Selenium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B7E0992-8CBA-8647-6A2C-1C32895B8875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349552869"/>
              </p:ext>
            </p:extLst>
          </p:nvPr>
        </p:nvGraphicFramePr>
        <p:xfrm>
          <a:off x="1400177" y="2357433"/>
          <a:ext cx="9601200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val="803249112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3197649465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409113425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7533177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  <a:endParaRPr lang="en-I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Pytest</a:t>
                      </a:r>
                      <a:endParaRPr lang="en-I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Unittest</a:t>
                      </a:r>
                      <a:endParaRPr lang="en-I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Selenium</a:t>
                      </a:r>
                      <a:endParaRPr lang="en-I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613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Ease of Use</a:t>
                      </a:r>
                      <a:endParaRPr lang="en-I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Easy</a:t>
                      </a:r>
                      <a:endParaRPr lang="en-I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Moderate</a:t>
                      </a:r>
                      <a:endParaRPr lang="en-I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Moderate</a:t>
                      </a:r>
                      <a:endParaRPr lang="en-I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398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Discovery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Automatic</a:t>
                      </a:r>
                      <a:endParaRPr lang="en-I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Manual</a:t>
                      </a:r>
                      <a:endParaRPr lang="en-I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 based</a:t>
                      </a:r>
                      <a:endParaRPr lang="en-I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655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Fixtures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Advanced Fixture Support</a:t>
                      </a:r>
                      <a:endParaRPr lang="en-I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  Fixture Support</a:t>
                      </a:r>
                      <a:endParaRPr lang="en-I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Support</a:t>
                      </a:r>
                      <a:endParaRPr lang="en-I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879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Parameterized 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I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I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29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 Automation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I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I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121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Parallel Execution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I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Supports Parallel Execution through grid.</a:t>
                      </a:r>
                      <a:endParaRPr lang="en-I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872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89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C6A80-E7F3-8BB7-44FE-D73275CD4F4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57336" y="982663"/>
            <a:ext cx="9601200" cy="1303337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CI/CD Integration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E8B1F-6448-23FB-EA73-1922E9F02E9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328744" y="2557463"/>
            <a:ext cx="9601200" cy="3317875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CI/CD (Continuous Integration and Continuous Deployment/Delivery) integration is used to automate the software development lifecycle, improving efficiency, reducing errors, and ensuring reliable and fast deployment.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 is the practice of frequently merging code changes from multiple developers into a shared memory(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eg:GitHub,GitLab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Deployment: Every change that passes automated testing is automatically deployed to production without manual intervention.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Delivery: The code is automatically tested and prepared for deployment but requires manual approval before going live.</a:t>
            </a:r>
          </a:p>
        </p:txBody>
      </p:sp>
    </p:spTree>
    <p:extLst>
      <p:ext uri="{BB962C8B-B14F-4D97-AF65-F5344CB8AC3E}">
        <p14:creationId xmlns:p14="http://schemas.microsoft.com/office/powerpoint/2010/main" val="3817573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486C4-711D-FCF9-2A78-7400D70F3D7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57304" y="982663"/>
            <a:ext cx="9601200" cy="1303337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CI/CD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835F5-B2B9-E1E3-8B7D-AC59538FB21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57295" y="2557463"/>
            <a:ext cx="9601200" cy="3317875"/>
          </a:xfrm>
        </p:spPr>
        <p:txBody>
          <a:bodyPr>
            <a:normAutofit fontScale="85000" lnSpcReduction="20000"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Automating Build and Testing (CI)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Ensures that code changes are automatically tested and integrated into the main branch without breaking the application.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Code Quality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Helps in running linting, security checks, and unit tests before merging code.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and Reliable Deployment (CD)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Automates the process of deploying applications to different environments, reducing manual effort and human errors.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 and rollbacks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Enables tracking of deployments, allowing easy rollback in case of failures.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Team Collaboration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Multiple developers can work on the project simultaneously without conflicts.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7233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AA565-C870-641A-270E-C25E2788B8D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43020" y="796925"/>
            <a:ext cx="9601200" cy="1303338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CI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CD separation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5625B-EB68-4D5B-72D5-3139637E9F1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42988" y="2257436"/>
            <a:ext cx="10229849" cy="3317875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Separation of Concerns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CI.yml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Focuses on building, testing, and validating code before merging.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CD.yml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Handles deployment after the CI pipeline has successfully passed.</a:t>
            </a:r>
          </a:p>
          <a:p>
            <a:pPr marL="342900" indent="-342900" algn="just">
              <a:buFont typeface="+mj-lt"/>
              <a:buAutoNum type="arabicPeriod" startAt="2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Flexibility and Customization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Different environments may require different deployment strategies. CI can remain generic, while CD can have multiple workflows based on environments (e.g., staging, production)</a:t>
            </a:r>
          </a:p>
          <a:p>
            <a:pPr marL="457200" indent="-457200" algn="just">
              <a:buFont typeface="+mj-lt"/>
              <a:buAutoNum type="arabicPeriod" startAt="2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Considerations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Deployment requires access to sensitive credentials (e.g., AWS, Azure, or Kubernetes keys). Keeping CI separate from CD minimizes security risks.</a:t>
            </a:r>
          </a:p>
          <a:p>
            <a:pPr marL="457200" indent="-457200" algn="just">
              <a:buFont typeface="+mj-lt"/>
              <a:buAutoNum type="arabicPeriod" startAt="2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Debugging and Maintenance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If a failure occurs, it is easier to identify whether it’s a CI issue (e.g., failing tests) or a CD issue (e.g., deployment failure).</a:t>
            </a:r>
          </a:p>
          <a:p>
            <a:pPr algn="just"/>
            <a:endParaRPr lang="en-IN" sz="2000" dirty="0"/>
          </a:p>
          <a:p>
            <a:pPr marL="457200" indent="-457200" algn="just">
              <a:buFont typeface="+mj-lt"/>
              <a:buAutoNum type="arabicPeriod" startAt="2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 startAt="2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416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0;p14">
            <a:extLst>
              <a:ext uri="{FF2B5EF4-FFF2-40B4-BE49-F238E27FC236}">
                <a16:creationId xmlns:a16="http://schemas.microsoft.com/office/drawing/2014/main" id="{759DBBEA-DFCE-461E-407A-2D0E3A14BB16}"/>
              </a:ext>
            </a:extLst>
          </p:cNvPr>
          <p:cNvSpPr txBox="1">
            <a:spLocks/>
          </p:cNvSpPr>
          <p:nvPr/>
        </p:nvSpPr>
        <p:spPr>
          <a:xfrm>
            <a:off x="1404732" y="2771702"/>
            <a:ext cx="9601200" cy="130333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  <a:effectLst/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  <a:buClr>
                <a:srgbClr val="262626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900230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C8C05-2F56-E713-B48C-0EF4C7C91C3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14444" y="982663"/>
            <a:ext cx="9601200" cy="1303337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Test Automation in Python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EC89C-13A0-973F-842A-6C7E567C112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371608" y="2557463"/>
            <a:ext cx="9601200" cy="3317875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Test automation is the process of using software to execute tests automatically, reducing manual effort and improving software reliability.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Python offers a simple syntax, a rich ecosystem of testing libraries, and seamless integration with DevOps tools.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26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B3A8E-1C6B-48AE-7877-A1D7694CD3A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43043" y="982663"/>
            <a:ext cx="9601200" cy="1303337"/>
          </a:xfrm>
        </p:spPr>
        <p:txBody>
          <a:bodyPr>
            <a:norm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Python Tools for Test Automation</a:t>
            </a:r>
            <a:endParaRPr lang="en-IN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DB8AD13-B061-3F1F-07B2-37969B55CECB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538719818"/>
              </p:ext>
            </p:extLst>
          </p:nvPr>
        </p:nvGraphicFramePr>
        <p:xfrm>
          <a:off x="1328737" y="2257425"/>
          <a:ext cx="9601200" cy="3771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4420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644C6-9CE3-5031-ED34-ABBA6FBEA24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28706" y="982663"/>
            <a:ext cx="9601200" cy="1303337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Pytest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9AC9C-2A4D-69E6-A9DA-E4E57350A16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43021" y="2557463"/>
            <a:ext cx="9601200" cy="33178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Python testing framework.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Easily integrates with API, UI, and mobile testing tools.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It involves parameterized testing, and automatic test discovery.</a:t>
            </a:r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44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6E4EF-9712-1FCB-B469-3577FBB5E4B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43044" y="982663"/>
            <a:ext cx="9601200" cy="1303337"/>
          </a:xfrm>
        </p:spPr>
        <p:txBody>
          <a:bodyPr>
            <a:norm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Pytest Workflow</a:t>
            </a:r>
            <a:endParaRPr lang="en-IN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3BEE9B6-07EF-C459-37B1-39379DF2AAE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300174" y="2557463"/>
            <a:ext cx="9601200" cy="33178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Specify Test Files (if there are multiple files) on running.</a:t>
            </a:r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8C525B-0876-9A65-C1F8-EEE9EE5AE1FC}"/>
              </a:ext>
            </a:extLst>
          </p:cNvPr>
          <p:cNvSpPr/>
          <p:nvPr/>
        </p:nvSpPr>
        <p:spPr>
          <a:xfrm>
            <a:off x="1295402" y="3429000"/>
            <a:ext cx="2219323" cy="1485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pytest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command (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pytest</a:t>
            </a:r>
            <a:endParaRPr 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–v)</a:t>
            </a:r>
            <a:endParaRPr lang="en-IN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138C14-EABF-BD5C-3908-D91985300931}"/>
              </a:ext>
            </a:extLst>
          </p:cNvPr>
          <p:cNvSpPr/>
          <p:nvPr/>
        </p:nvSpPr>
        <p:spPr>
          <a:xfrm>
            <a:off x="3938592" y="3428999"/>
            <a:ext cx="2028844" cy="14859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 Discovers test files(test_*.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*_test.py) </a:t>
            </a:r>
            <a:endParaRPr lang="en-IN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450847-8685-0E8A-C25C-5DCE0F98DB17}"/>
              </a:ext>
            </a:extLst>
          </p:cNvPr>
          <p:cNvSpPr/>
          <p:nvPr/>
        </p:nvSpPr>
        <p:spPr>
          <a:xfrm>
            <a:off x="6224566" y="3428999"/>
            <a:ext cx="2085972" cy="14859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Executes Test Cases </a:t>
            </a:r>
          </a:p>
          <a:p>
            <a:pPr algn="ctr"/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Uses Fixtures </a:t>
            </a:r>
          </a:p>
          <a:p>
            <a:pPr algn="ctr"/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Parameterized Tests</a:t>
            </a:r>
            <a:endParaRPr lang="en-IN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3D0FC6-A352-66DE-B7FE-416855005CF0}"/>
              </a:ext>
            </a:extLst>
          </p:cNvPr>
          <p:cNvSpPr/>
          <p:nvPr/>
        </p:nvSpPr>
        <p:spPr>
          <a:xfrm>
            <a:off x="8867753" y="3428998"/>
            <a:ext cx="2028844" cy="14858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Generates Reports (Pass/Fail Summary)</a:t>
            </a:r>
            <a:endParaRPr lang="en-IN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CF0E6AE-3548-4E55-0877-CF87DCC66FB4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3514725" y="4171950"/>
            <a:ext cx="423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7080F0-C8FA-1E34-894F-E0B2F8D309B4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5967436" y="4171950"/>
            <a:ext cx="257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5EB0FD4-E1F5-4631-C3E4-9B41576A467A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8310538" y="4171948"/>
            <a:ext cx="55721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512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E9EF9-DAB5-A35D-2AF5-B7387F5DBDC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28748" y="982663"/>
            <a:ext cx="9601200" cy="1303337"/>
          </a:xfrm>
        </p:spPr>
        <p:txBody>
          <a:bodyPr>
            <a:norm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Pytest for Calculator Project</a:t>
            </a:r>
            <a:endParaRPr lang="en-IN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E67B6A10-90E3-5FD8-C76F-D216B82EDD5D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rcRect t="16036" r="1779" b="23638"/>
          <a:stretch/>
        </p:blipFill>
        <p:spPr>
          <a:xfrm>
            <a:off x="6088061" y="2743199"/>
            <a:ext cx="4718050" cy="2757488"/>
          </a:xfr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6C112DF-ED41-BB2C-0A3B-B8E0DDB9DFCD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1428764" y="2495550"/>
            <a:ext cx="4237038" cy="33099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6635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FF076-756E-03CD-6B63-ED65E546892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43044" y="982663"/>
            <a:ext cx="9601200" cy="1303337"/>
          </a:xfrm>
        </p:spPr>
        <p:txBody>
          <a:bodyPr>
            <a:norm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Unit test</a:t>
            </a:r>
            <a:endParaRPr lang="en-IN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FE2EC-FA68-7B0B-6CD3-13AF99227C6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300171" y="2557463"/>
            <a:ext cx="9601200" cy="33178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Python's built-in framework, structured.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But it requires more boilerplate code.</a:t>
            </a:r>
          </a:p>
          <a:p>
            <a:pPr>
              <a:buFont typeface="Wingdings" panose="05000000000000000000" pitchFamily="2" charset="2"/>
              <a:buChar char="ü"/>
            </a:pP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522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D294-3DED-5D5F-6F74-7914791FB28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38862" y="982663"/>
            <a:ext cx="9601200" cy="1303337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Unit test</a:t>
            </a:r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 Workflow</a:t>
            </a:r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101991-5CD2-FEA1-7BA0-0949C38EB689}"/>
              </a:ext>
            </a:extLst>
          </p:cNvPr>
          <p:cNvSpPr/>
          <p:nvPr/>
        </p:nvSpPr>
        <p:spPr>
          <a:xfrm>
            <a:off x="1295403" y="3429000"/>
            <a:ext cx="2166704" cy="1485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Runner  (</a:t>
            </a:r>
            <a:r>
              <a:rPr lang="en-IN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unittest.main</a:t>
            </a:r>
            <a:r>
              <a:rPr lang="en-I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1E21B4-627A-9AC2-0A2B-7886F8B0A7B9}"/>
              </a:ext>
            </a:extLst>
          </p:cNvPr>
          <p:cNvSpPr/>
          <p:nvPr/>
        </p:nvSpPr>
        <p:spPr>
          <a:xfrm>
            <a:off x="3881464" y="3428999"/>
            <a:ext cx="2085972" cy="14859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Case Class (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unittest.TestCase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32E731-790A-A95B-6E23-7B00A94351E9}"/>
              </a:ext>
            </a:extLst>
          </p:cNvPr>
          <p:cNvSpPr/>
          <p:nvPr/>
        </p:nvSpPr>
        <p:spPr>
          <a:xfrm>
            <a:off x="6386794" y="3428999"/>
            <a:ext cx="2085972" cy="14859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Methods  (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test_addition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test_subtraction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8B616D-7BBA-C5E9-A68C-1D6E263B999A}"/>
              </a:ext>
            </a:extLst>
          </p:cNvPr>
          <p:cNvSpPr/>
          <p:nvPr/>
        </p:nvSpPr>
        <p:spPr>
          <a:xfrm>
            <a:off x="8867753" y="3428998"/>
            <a:ext cx="2028844" cy="14858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Assertions  (</a:t>
            </a:r>
            <a:r>
              <a:rPr lang="en-IN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self.assertEqual</a:t>
            </a:r>
            <a:r>
              <a:rPr lang="en-IN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076126-64E3-C8CF-2BFC-3A3780E73E5B}"/>
              </a:ext>
            </a:extLst>
          </p:cNvPr>
          <p:cNvCxnSpPr>
            <a:cxnSpLocks/>
          </p:cNvCxnSpPr>
          <p:nvPr/>
        </p:nvCxnSpPr>
        <p:spPr>
          <a:xfrm>
            <a:off x="3470481" y="4171950"/>
            <a:ext cx="423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B9AB3C1-AF38-DAC6-EFCC-A7ACC25A45B7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967436" y="4171950"/>
            <a:ext cx="419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30CF44A-1EA8-281F-B603-68D0201D7DAB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8472766" y="4171948"/>
            <a:ext cx="39498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534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06CB0-2596-774C-50C2-90C1FC9D311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73200" y="982663"/>
            <a:ext cx="9601200" cy="1303337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Unit test </a:t>
            </a:r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for Calculator Project</a:t>
            </a:r>
            <a:endParaRPr lang="en-IN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A4C58C50-57F6-EB32-A21A-FBD8D7854BE4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rcRect t="66049" r="20991" b="18748"/>
          <a:stretch/>
        </p:blipFill>
        <p:spPr>
          <a:xfrm>
            <a:off x="5867400" y="3086100"/>
            <a:ext cx="5461000" cy="1435100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46CEEF9-D370-D672-F46E-BB7C3C81C289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4"/>
          <a:srcRect t="3437" b="8842"/>
          <a:stretch/>
        </p:blipFill>
        <p:spPr>
          <a:xfrm>
            <a:off x="1371600" y="2679700"/>
            <a:ext cx="4206875" cy="29083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2105514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94</TotalTime>
  <Words>767</Words>
  <Application>Microsoft Office PowerPoint</Application>
  <PresentationFormat>Widescreen</PresentationFormat>
  <Paragraphs>107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Garamond</vt:lpstr>
      <vt:lpstr>Times New Roman</vt:lpstr>
      <vt:lpstr>Wingdings</vt:lpstr>
      <vt:lpstr>Organic</vt:lpstr>
      <vt:lpstr>Test Automation in Python: Tools and Techniques 222ECS011 SOFTWARE TESTING</vt:lpstr>
      <vt:lpstr>Test Automation in Python</vt:lpstr>
      <vt:lpstr>Python Tools for Test Automation</vt:lpstr>
      <vt:lpstr>Pytest</vt:lpstr>
      <vt:lpstr>Pytest Workflow</vt:lpstr>
      <vt:lpstr>Pytest for Calculator Project</vt:lpstr>
      <vt:lpstr>Unit test</vt:lpstr>
      <vt:lpstr>Unit test Workflow</vt:lpstr>
      <vt:lpstr>Unit test for Calculator Project</vt:lpstr>
      <vt:lpstr>Selenium </vt:lpstr>
      <vt:lpstr>Selenium Workflow</vt:lpstr>
      <vt:lpstr>Selenium for Calculator Project</vt:lpstr>
      <vt:lpstr>Pytest vs Unit test vs Selenium</vt:lpstr>
      <vt:lpstr>CI/CD Integration</vt:lpstr>
      <vt:lpstr>Advantages of CI/CD</vt:lpstr>
      <vt:lpstr>Advantages of CI and CD separation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Automation in Python: Tools and Techniques 222ECS011 SOFTWARE TESTING</dc:title>
  <dc:creator>cpajithaharidas@gmail.com</dc:creator>
  <cp:lastModifiedBy>Ajitha C P</cp:lastModifiedBy>
  <cp:revision>3</cp:revision>
  <dcterms:created xsi:type="dcterms:W3CDTF">2025-02-25T14:27:07Z</dcterms:created>
  <dcterms:modified xsi:type="dcterms:W3CDTF">2025-03-10T14:05:20Z</dcterms:modified>
</cp:coreProperties>
</file>