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pajithaharidas@gmail.com" userId="5a243387b5727173" providerId="LiveId" clId="{7C4ED1F0-C9B9-4907-B1FF-A804C7417103}"/>
    <pc:docChg chg="undo custSel addSld modSld">
      <pc:chgData name="cpajithaharidas@gmail.com" userId="5a243387b5727173" providerId="LiveId" clId="{7C4ED1F0-C9B9-4907-B1FF-A804C7417103}" dt="2025-02-25T15:53:54.517" v="223" actId="20577"/>
      <pc:docMkLst>
        <pc:docMk/>
      </pc:docMkLst>
      <pc:sldChg chg="addSp modSp mod">
        <pc:chgData name="cpajithaharidas@gmail.com" userId="5a243387b5727173" providerId="LiveId" clId="{7C4ED1F0-C9B9-4907-B1FF-A804C7417103}" dt="2025-02-25T15:45:30.844" v="183" actId="120"/>
        <pc:sldMkLst>
          <pc:docMk/>
          <pc:sldMk cId="1725708392" sldId="256"/>
        </pc:sldMkLst>
        <pc:spChg chg="mod">
          <ac:chgData name="cpajithaharidas@gmail.com" userId="5a243387b5727173" providerId="LiveId" clId="{7C4ED1F0-C9B9-4907-B1FF-A804C7417103}" dt="2025-02-25T14:42:51.804" v="162" actId="113"/>
          <ac:spMkLst>
            <pc:docMk/>
            <pc:sldMk cId="1725708392" sldId="256"/>
            <ac:spMk id="2" creationId="{8D1A70D4-2F51-96A0-3A4F-FDC10F58CFF6}"/>
          </ac:spMkLst>
        </pc:spChg>
        <pc:spChg chg="mod">
          <ac:chgData name="cpajithaharidas@gmail.com" userId="5a243387b5727173" providerId="LiveId" clId="{7C4ED1F0-C9B9-4907-B1FF-A804C7417103}" dt="2025-02-25T15:45:30.844" v="183" actId="120"/>
          <ac:spMkLst>
            <pc:docMk/>
            <pc:sldMk cId="1725708392" sldId="256"/>
            <ac:spMk id="3" creationId="{38534ABF-34B9-50AD-7266-E5CA5F37A9E4}"/>
          </ac:spMkLst>
        </pc:spChg>
        <pc:spChg chg="add mod">
          <ac:chgData name="cpajithaharidas@gmail.com" userId="5a243387b5727173" providerId="LiveId" clId="{7C4ED1F0-C9B9-4907-B1FF-A804C7417103}" dt="2025-02-25T14:31:08.850" v="74" actId="6549"/>
          <ac:spMkLst>
            <pc:docMk/>
            <pc:sldMk cId="1725708392" sldId="256"/>
            <ac:spMk id="4" creationId="{0EC5E010-7B5D-1287-B9E5-DC11176D8663}"/>
          </ac:spMkLst>
        </pc:spChg>
      </pc:sldChg>
      <pc:sldChg chg="modSp new mod">
        <pc:chgData name="cpajithaharidas@gmail.com" userId="5a243387b5727173" providerId="LiveId" clId="{7C4ED1F0-C9B9-4907-B1FF-A804C7417103}" dt="2025-02-25T15:53:54.517" v="223" actId="20577"/>
        <pc:sldMkLst>
          <pc:docMk/>
          <pc:sldMk cId="223926297" sldId="257"/>
        </pc:sldMkLst>
        <pc:spChg chg="mod">
          <ac:chgData name="cpajithaharidas@gmail.com" userId="5a243387b5727173" providerId="LiveId" clId="{7C4ED1F0-C9B9-4907-B1FF-A804C7417103}" dt="2025-02-25T15:46:01.810" v="213" actId="2711"/>
          <ac:spMkLst>
            <pc:docMk/>
            <pc:sldMk cId="223926297" sldId="257"/>
            <ac:spMk id="2" creationId="{96BC8C05-2F56-E713-B48C-0EF4C7C91C31}"/>
          </ac:spMkLst>
        </pc:spChg>
        <pc:spChg chg="mod">
          <ac:chgData name="cpajithaharidas@gmail.com" userId="5a243387b5727173" providerId="LiveId" clId="{7C4ED1F0-C9B9-4907-B1FF-A804C7417103}" dt="2025-02-25T15:53:54.517" v="223" actId="20577"/>
          <ac:spMkLst>
            <pc:docMk/>
            <pc:sldMk cId="223926297" sldId="257"/>
            <ac:spMk id="3" creationId="{855EC89C-13A0-973F-842A-6C7E567C112D}"/>
          </ac:spMkLst>
        </pc:spChg>
      </pc:sldChg>
      <pc:sldChg chg="new">
        <pc:chgData name="cpajithaharidas@gmail.com" userId="5a243387b5727173" providerId="LiveId" clId="{7C4ED1F0-C9B9-4907-B1FF-A804C7417103}" dt="2025-02-25T14:32:21.330" v="90" actId="680"/>
        <pc:sldMkLst>
          <pc:docMk/>
          <pc:sldMk cId="3684420062" sldId="258"/>
        </pc:sldMkLst>
      </pc:sldChg>
      <pc:sldChg chg="new">
        <pc:chgData name="cpajithaharidas@gmail.com" userId="5a243387b5727173" providerId="LiveId" clId="{7C4ED1F0-C9B9-4907-B1FF-A804C7417103}" dt="2025-02-25T14:32:22.124" v="91" actId="680"/>
        <pc:sldMkLst>
          <pc:docMk/>
          <pc:sldMk cId="423044410" sldId="259"/>
        </pc:sldMkLst>
      </pc:sldChg>
      <pc:sldChg chg="new">
        <pc:chgData name="cpajithaharidas@gmail.com" userId="5a243387b5727173" providerId="LiveId" clId="{7C4ED1F0-C9B9-4907-B1FF-A804C7417103}" dt="2025-02-25T14:32:23.072" v="92" actId="680"/>
        <pc:sldMkLst>
          <pc:docMk/>
          <pc:sldMk cId="1701522470" sldId="260"/>
        </pc:sldMkLst>
      </pc:sldChg>
      <pc:sldChg chg="new">
        <pc:chgData name="cpajithaharidas@gmail.com" userId="5a243387b5727173" providerId="LiveId" clId="{7C4ED1F0-C9B9-4907-B1FF-A804C7417103}" dt="2025-02-25T14:32:23.922" v="93" actId="680"/>
        <pc:sldMkLst>
          <pc:docMk/>
          <pc:sldMk cId="1974534509" sldId="261"/>
        </pc:sldMkLst>
      </pc:sldChg>
      <pc:sldChg chg="new">
        <pc:chgData name="cpajithaharidas@gmail.com" userId="5a243387b5727173" providerId="LiveId" clId="{7C4ED1F0-C9B9-4907-B1FF-A804C7417103}" dt="2025-02-25T14:32:24.991" v="94" actId="680"/>
        <pc:sldMkLst>
          <pc:docMk/>
          <pc:sldMk cId="3210551405" sldId="262"/>
        </pc:sldMkLst>
      </pc:sldChg>
    </pc:docChg>
  </pc:docChgLst>
  <pc:docChgLst>
    <pc:chgData name="Ajitha C P" userId="5a243387b5727173" providerId="LiveId" clId="{2074987F-CEF8-4EFD-B991-F9A1431DC230}"/>
    <pc:docChg chg="undo redo custSel addSld delSld modSld">
      <pc:chgData name="Ajitha C P" userId="5a243387b5727173" providerId="LiveId" clId="{2074987F-CEF8-4EFD-B991-F9A1431DC230}" dt="2025-03-07T15:15:09.899" v="1093" actId="1038"/>
      <pc:docMkLst>
        <pc:docMk/>
      </pc:docMkLst>
      <pc:sldChg chg="addSp delSp modSp new mod modClrScheme chgLayout">
        <pc:chgData name="Ajitha C P" userId="5a243387b5727173" providerId="LiveId" clId="{2074987F-CEF8-4EFD-B991-F9A1431DC230}" dt="2025-03-03T08:20:45.133" v="3" actId="700"/>
        <pc:sldMkLst>
          <pc:docMk/>
          <pc:sldMk cId="471537182" sldId="270"/>
        </pc:sldMkLst>
      </pc:sldChg>
      <pc:sldChg chg="modSp mod modClrScheme chgLayout">
        <pc:chgData name="Ajitha C P" userId="5a243387b5727173" providerId="LiveId" clId="{2074987F-CEF8-4EFD-B991-F9A1431DC230}" dt="2025-03-07T15:12:00.130" v="1074" actId="20577"/>
        <pc:sldMkLst>
          <pc:docMk/>
          <pc:sldMk cId="3817573979" sldId="270"/>
        </pc:sldMkLst>
        <pc:spChg chg="mod ord">
          <ac:chgData name="Ajitha C P" userId="5a243387b5727173" providerId="LiveId" clId="{2074987F-CEF8-4EFD-B991-F9A1431DC230}" dt="2025-03-07T07:42:22.473" v="41" actId="1038"/>
          <ac:spMkLst>
            <pc:docMk/>
            <pc:sldMk cId="3817573979" sldId="270"/>
            <ac:spMk id="2" creationId="{63FC6A80-E7F3-8BB7-44FE-D73275CD4F46}"/>
          </ac:spMkLst>
        </pc:spChg>
        <pc:spChg chg="mod ord">
          <ac:chgData name="Ajitha C P" userId="5a243387b5727173" providerId="LiveId" clId="{2074987F-CEF8-4EFD-B991-F9A1431DC230}" dt="2025-03-07T15:12:00.130" v="1074" actId="20577"/>
          <ac:spMkLst>
            <pc:docMk/>
            <pc:sldMk cId="3817573979" sldId="270"/>
            <ac:spMk id="3" creationId="{F82E8B1F-6448-23FB-EA73-1922E9F02E9A}"/>
          </ac:spMkLst>
        </pc:spChg>
      </pc:sldChg>
      <pc:sldChg chg="addSp modSp new mod modClrScheme chgLayout">
        <pc:chgData name="Ajitha C P" userId="5a243387b5727173" providerId="LiveId" clId="{2074987F-CEF8-4EFD-B991-F9A1431DC230}" dt="2025-03-07T15:14:41.447" v="1083" actId="403"/>
        <pc:sldMkLst>
          <pc:docMk/>
          <pc:sldMk cId="1057233922" sldId="271"/>
        </pc:sldMkLst>
        <pc:spChg chg="add mod ord">
          <ac:chgData name="Ajitha C P" userId="5a243387b5727173" providerId="LiveId" clId="{2074987F-CEF8-4EFD-B991-F9A1431DC230}" dt="2025-03-07T15:14:41.447" v="1083" actId="403"/>
          <ac:spMkLst>
            <pc:docMk/>
            <pc:sldMk cId="1057233922" sldId="271"/>
            <ac:spMk id="2" creationId="{B89486C4-711D-FCF9-2A78-7400D70F3D75}"/>
          </ac:spMkLst>
        </pc:spChg>
        <pc:spChg chg="add mod ord">
          <ac:chgData name="Ajitha C P" userId="5a243387b5727173" providerId="LiveId" clId="{2074987F-CEF8-4EFD-B991-F9A1431DC230}" dt="2025-03-07T07:50:29.328" v="210" actId="113"/>
          <ac:spMkLst>
            <pc:docMk/>
            <pc:sldMk cId="1057233922" sldId="271"/>
            <ac:spMk id="3" creationId="{498835F5-B2B9-E1E3-8B7D-AC59538FB218}"/>
          </ac:spMkLst>
        </pc:spChg>
      </pc:sldChg>
      <pc:sldChg chg="addSp modSp new mod modClrScheme chgLayout">
        <pc:chgData name="Ajitha C P" userId="5a243387b5727173" providerId="LiveId" clId="{2074987F-CEF8-4EFD-B991-F9A1431DC230}" dt="2025-03-07T15:15:09.899" v="1093" actId="1038"/>
        <pc:sldMkLst>
          <pc:docMk/>
          <pc:sldMk cId="3269416023" sldId="272"/>
        </pc:sldMkLst>
        <pc:spChg chg="add mod ord">
          <ac:chgData name="Ajitha C P" userId="5a243387b5727173" providerId="LiveId" clId="{2074987F-CEF8-4EFD-B991-F9A1431DC230}" dt="2025-03-07T15:14:53.620" v="1084" actId="255"/>
          <ac:spMkLst>
            <pc:docMk/>
            <pc:sldMk cId="3269416023" sldId="272"/>
            <ac:spMk id="2" creationId="{D4FAA565-C870-641A-270E-C25E2788B8DB}"/>
          </ac:spMkLst>
        </pc:spChg>
        <pc:spChg chg="add mod ord">
          <ac:chgData name="Ajitha C P" userId="5a243387b5727173" providerId="LiveId" clId="{2074987F-CEF8-4EFD-B991-F9A1431DC230}" dt="2025-03-07T15:15:09.899" v="1093" actId="1038"/>
          <ac:spMkLst>
            <pc:docMk/>
            <pc:sldMk cId="3269416023" sldId="272"/>
            <ac:spMk id="3" creationId="{14B5625B-EB68-4D5B-72D5-3139637E9F12}"/>
          </ac:spMkLst>
        </pc:spChg>
        <pc:spChg chg="add">
          <ac:chgData name="Ajitha C P" userId="5a243387b5727173" providerId="LiveId" clId="{2074987F-CEF8-4EFD-B991-F9A1431DC230}" dt="2025-03-07T07:59:20.321" v="322"/>
          <ac:spMkLst>
            <pc:docMk/>
            <pc:sldMk cId="3269416023" sldId="272"/>
            <ac:spMk id="4" creationId="{01B477AF-7AB8-C9CC-AC6C-CE45EC3F4DB2}"/>
          </ac:spMkLst>
        </pc:spChg>
      </pc:sldChg>
      <pc:sldChg chg="addSp modSp new mod modClrScheme chgLayout">
        <pc:chgData name="Ajitha C P" userId="5a243387b5727173" providerId="LiveId" clId="{2074987F-CEF8-4EFD-B991-F9A1431DC230}" dt="2025-03-07T08:16:37.718" v="597" actId="123"/>
        <pc:sldMkLst>
          <pc:docMk/>
          <pc:sldMk cId="1560685386" sldId="273"/>
        </pc:sldMkLst>
        <pc:spChg chg="add mod ord">
          <ac:chgData name="Ajitha C P" userId="5a243387b5727173" providerId="LiveId" clId="{2074987F-CEF8-4EFD-B991-F9A1431DC230}" dt="2025-03-07T08:16:24.860" v="556" actId="1037"/>
          <ac:spMkLst>
            <pc:docMk/>
            <pc:sldMk cId="1560685386" sldId="273"/>
            <ac:spMk id="2" creationId="{B4C0CB12-9E5A-2CBD-21AE-48B198EE58AF}"/>
          </ac:spMkLst>
        </pc:spChg>
        <pc:spChg chg="add mod ord">
          <ac:chgData name="Ajitha C P" userId="5a243387b5727173" providerId="LiveId" clId="{2074987F-CEF8-4EFD-B991-F9A1431DC230}" dt="2025-03-07T08:16:37.718" v="597" actId="123"/>
          <ac:spMkLst>
            <pc:docMk/>
            <pc:sldMk cId="1560685386" sldId="273"/>
            <ac:spMk id="3" creationId="{D8E7EA04-6DE2-B7EC-2FDE-2B1367BC3C26}"/>
          </ac:spMkLst>
        </pc:spChg>
      </pc:sldChg>
      <pc:sldChg chg="addSp modSp new del mod modClrScheme chgLayout">
        <pc:chgData name="Ajitha C P" userId="5a243387b5727173" providerId="LiveId" clId="{2074987F-CEF8-4EFD-B991-F9A1431DC230}" dt="2025-03-07T15:05:17.250" v="648" actId="47"/>
        <pc:sldMkLst>
          <pc:docMk/>
          <pc:sldMk cId="2230359805" sldId="274"/>
        </pc:sldMkLst>
        <pc:spChg chg="add mod">
          <ac:chgData name="Ajitha C P" userId="5a243387b5727173" providerId="LiveId" clId="{2074987F-CEF8-4EFD-B991-F9A1431DC230}" dt="2025-03-07T08:18:08.123" v="630" actId="20577"/>
          <ac:spMkLst>
            <pc:docMk/>
            <pc:sldMk cId="2230359805" sldId="274"/>
            <ac:spMk id="2" creationId="{FEA1CD44-4926-0B9C-55F7-E267D25C3294}"/>
          </ac:spMkLst>
        </pc:spChg>
        <pc:spChg chg="add mod">
          <ac:chgData name="Ajitha C P" userId="5a243387b5727173" providerId="LiveId" clId="{2074987F-CEF8-4EFD-B991-F9A1431DC230}" dt="2025-03-07T10:30:05.345" v="635" actId="27636"/>
          <ac:spMkLst>
            <pc:docMk/>
            <pc:sldMk cId="2230359805" sldId="274"/>
            <ac:spMk id="3" creationId="{1887EF4B-1EA4-EE60-E375-816411C83F4B}"/>
          </ac:spMkLst>
        </pc:spChg>
      </pc:sldChg>
      <pc:sldChg chg="modSp new del mod">
        <pc:chgData name="Ajitha C P" userId="5a243387b5727173" providerId="LiveId" clId="{2074987F-CEF8-4EFD-B991-F9A1431DC230}" dt="2025-03-07T10:31:37.851" v="647" actId="680"/>
        <pc:sldMkLst>
          <pc:docMk/>
          <pc:sldMk cId="3058300091" sldId="275"/>
        </pc:sldMkLst>
        <pc:spChg chg="mod">
          <ac:chgData name="Ajitha C P" userId="5a243387b5727173" providerId="LiveId" clId="{2074987F-CEF8-4EFD-B991-F9A1431DC230}" dt="2025-03-07T10:31:36.658" v="646"/>
          <ac:spMkLst>
            <pc:docMk/>
            <pc:sldMk cId="3058300091" sldId="275"/>
            <ac:spMk id="2" creationId="{E9CF43BA-EDAB-70CA-535E-7F628C79CCB3}"/>
          </ac:spMkLst>
        </pc:spChg>
        <pc:spChg chg="mod">
          <ac:chgData name="Ajitha C P" userId="5a243387b5727173" providerId="LiveId" clId="{2074987F-CEF8-4EFD-B991-F9A1431DC230}" dt="2025-03-07T10:30:27.312" v="639"/>
          <ac:spMkLst>
            <pc:docMk/>
            <pc:sldMk cId="3058300091" sldId="275"/>
            <ac:spMk id="3" creationId="{E9121B63-749C-4E19-D537-EEAE71262F7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C944B-3834-4DB2-A2D7-568B39A0F84E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699C0E-E3EB-45D6-8959-401F970CD218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Pytest</a:t>
          </a:r>
          <a:endParaRPr lang="en-IN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3E8652-A717-415A-97CE-A172C957620A}" type="parTrans" cxnId="{0B24BF54-A954-4C71-AAE0-64C79D50D933}">
      <dgm:prSet/>
      <dgm:spPr/>
      <dgm:t>
        <a:bodyPr/>
        <a:lstStyle/>
        <a:p>
          <a:endParaRPr lang="en-IN"/>
        </a:p>
      </dgm:t>
    </dgm:pt>
    <dgm:pt modelId="{97F95F80-0859-45F4-8160-73B87474FF51}" type="sibTrans" cxnId="{0B24BF54-A954-4C71-AAE0-64C79D50D933}">
      <dgm:prSet/>
      <dgm:spPr/>
      <dgm:t>
        <a:bodyPr/>
        <a:lstStyle/>
        <a:p>
          <a:endParaRPr lang="en-IN"/>
        </a:p>
      </dgm:t>
    </dgm:pt>
    <dgm:pt modelId="{42800FB5-498C-42FC-8A15-6993D17B9D3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and powerful testing framework in python.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F4F21B-1D5F-4C54-BD75-FA768C9353DE}" type="parTrans" cxnId="{74A78ED7-146A-471D-BC00-E668E0AE895C}">
      <dgm:prSet/>
      <dgm:spPr/>
      <dgm:t>
        <a:bodyPr/>
        <a:lstStyle/>
        <a:p>
          <a:endParaRPr lang="en-IN"/>
        </a:p>
      </dgm:t>
    </dgm:pt>
    <dgm:pt modelId="{8628B337-D112-41E9-8974-8928CFCE94B3}" type="sibTrans" cxnId="{74A78ED7-146A-471D-BC00-E668E0AE895C}">
      <dgm:prSet/>
      <dgm:spPr/>
      <dgm:t>
        <a:bodyPr/>
        <a:lstStyle/>
        <a:p>
          <a:endParaRPr lang="en-IN"/>
        </a:p>
      </dgm:t>
    </dgm:pt>
    <dgm:pt modelId="{3DF40DB0-FBD9-4A26-A563-F1431622298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Simple and readable syntax.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434641-1EC2-452C-B493-8A8B04CC51BA}" type="parTrans" cxnId="{7E01D994-8670-4457-B7E3-6642F8229A43}">
      <dgm:prSet/>
      <dgm:spPr/>
      <dgm:t>
        <a:bodyPr/>
        <a:lstStyle/>
        <a:p>
          <a:endParaRPr lang="en-IN"/>
        </a:p>
      </dgm:t>
    </dgm:pt>
    <dgm:pt modelId="{E1A96EA2-FFDC-4FD3-99E2-65FFD627EACE}" type="sibTrans" cxnId="{7E01D994-8670-4457-B7E3-6642F8229A43}">
      <dgm:prSet/>
      <dgm:spPr/>
      <dgm:t>
        <a:bodyPr/>
        <a:lstStyle/>
        <a:p>
          <a:endParaRPr lang="en-IN"/>
        </a:p>
      </dgm:t>
    </dgm:pt>
    <dgm:pt modelId="{E550CB12-6F8C-46A5-96BB-1372F0B5FECE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Unit test</a:t>
          </a:r>
          <a:endParaRPr lang="en-IN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E663DF-4C81-4155-ADAF-A75DE2AD780E}" type="parTrans" cxnId="{F3598940-2391-4743-BFC0-09BA01058A9A}">
      <dgm:prSet/>
      <dgm:spPr/>
      <dgm:t>
        <a:bodyPr/>
        <a:lstStyle/>
        <a:p>
          <a:endParaRPr lang="en-IN"/>
        </a:p>
      </dgm:t>
    </dgm:pt>
    <dgm:pt modelId="{EC9847A7-25A5-4DB4-A477-426463FC5284}" type="sibTrans" cxnId="{F3598940-2391-4743-BFC0-09BA01058A9A}">
      <dgm:prSet/>
      <dgm:spPr/>
      <dgm:t>
        <a:bodyPr/>
        <a:lstStyle/>
        <a:p>
          <a:endParaRPr lang="en-IN"/>
        </a:p>
      </dgm:t>
    </dgm:pt>
    <dgm:pt modelId="{4DCFBF99-7C0A-4FEB-B14C-23AD63AFD7C7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Comes with Python(no extra installation required).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6020B9-8240-4AC3-B929-D96C63966844}" type="parTrans" cxnId="{60682E53-F1E4-4BAA-90D4-50A3F2313BCE}">
      <dgm:prSet/>
      <dgm:spPr/>
      <dgm:t>
        <a:bodyPr/>
        <a:lstStyle/>
        <a:p>
          <a:endParaRPr lang="en-IN"/>
        </a:p>
      </dgm:t>
    </dgm:pt>
    <dgm:pt modelId="{61E63D61-BB1C-4F6F-B301-25F2005994EE}" type="sibTrans" cxnId="{60682E53-F1E4-4BAA-90D4-50A3F2313BCE}">
      <dgm:prSet/>
      <dgm:spPr/>
      <dgm:t>
        <a:bodyPr/>
        <a:lstStyle/>
        <a:p>
          <a:endParaRPr lang="en-IN"/>
        </a:p>
      </dgm:t>
    </dgm:pt>
    <dgm:pt modelId="{BA29F92D-B1FD-440B-87AC-A879FEA3854B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Selenium</a:t>
          </a:r>
          <a:endParaRPr lang="en-IN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DB75-51A0-454B-9B6B-75EF08434BF4}" type="parTrans" cxnId="{B15E4827-25F6-4F4E-95FF-38BBD67313A7}">
      <dgm:prSet/>
      <dgm:spPr/>
      <dgm:t>
        <a:bodyPr/>
        <a:lstStyle/>
        <a:p>
          <a:endParaRPr lang="en-IN"/>
        </a:p>
      </dgm:t>
    </dgm:pt>
    <dgm:pt modelId="{DB5C0085-6A6F-4759-9367-7283AF6DBA6A}" type="sibTrans" cxnId="{B15E4827-25F6-4F4E-95FF-38BBD67313A7}">
      <dgm:prSet/>
      <dgm:spPr/>
      <dgm:t>
        <a:bodyPr/>
        <a:lstStyle/>
        <a:p>
          <a:endParaRPr lang="en-IN"/>
        </a:p>
      </dgm:t>
    </dgm:pt>
    <dgm:pt modelId="{9C0E5796-C622-4674-B29E-34B91C08C039}">
      <dgm:prSet phldrT="[Text]"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Web automation framework.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78EECC-EC50-4865-AA6B-C257780652A5}" type="parTrans" cxnId="{F123AC64-8D73-4BBF-B8C0-B541941DA976}">
      <dgm:prSet/>
      <dgm:spPr/>
      <dgm:t>
        <a:bodyPr/>
        <a:lstStyle/>
        <a:p>
          <a:endParaRPr lang="en-IN"/>
        </a:p>
      </dgm:t>
    </dgm:pt>
    <dgm:pt modelId="{18CE6192-FCFD-4314-A9CD-3BEA623AA2A5}" type="sibTrans" cxnId="{F123AC64-8D73-4BBF-B8C0-B541941DA976}">
      <dgm:prSet/>
      <dgm:spPr/>
      <dgm:t>
        <a:bodyPr/>
        <a:lstStyle/>
        <a:p>
          <a:endParaRPr lang="en-IN"/>
        </a:p>
      </dgm:t>
    </dgm:pt>
    <dgm:pt modelId="{5E5882BA-C003-4C60-A760-5B74ABD40CD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Follows class-based structure.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AFA86-2A93-4ED8-8ED7-D83B30B606CB}" type="parTrans" cxnId="{8077D140-9773-4D81-A25F-A536A055005F}">
      <dgm:prSet/>
      <dgm:spPr/>
      <dgm:t>
        <a:bodyPr/>
        <a:lstStyle/>
        <a:p>
          <a:endParaRPr lang="en-IN"/>
        </a:p>
      </dgm:t>
    </dgm:pt>
    <dgm:pt modelId="{46B4C0BD-B4F0-4D2B-B77A-32D4180F0371}" type="sibTrans" cxnId="{8077D140-9773-4D81-A25F-A536A055005F}">
      <dgm:prSet/>
      <dgm:spPr/>
      <dgm:t>
        <a:bodyPr/>
        <a:lstStyle/>
        <a:p>
          <a:endParaRPr lang="en-IN"/>
        </a:p>
      </dgm:t>
    </dgm:pt>
    <dgm:pt modelId="{BE3140CC-5564-492F-9BF5-38A4AEB6E337}">
      <dgm:prSet phldrT="[Text]"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Automates browser actions(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click,input,navigation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62F31-E92D-4AEA-AD16-EE365A7E1A4B}" type="parTrans" cxnId="{25FB1CC5-3D7B-4352-9D06-26ED3964763B}">
      <dgm:prSet/>
      <dgm:spPr/>
      <dgm:t>
        <a:bodyPr/>
        <a:lstStyle/>
        <a:p>
          <a:endParaRPr lang="en-IN"/>
        </a:p>
      </dgm:t>
    </dgm:pt>
    <dgm:pt modelId="{388B2D72-FE4A-4563-B981-DFD7F9C98F76}" type="sibTrans" cxnId="{25FB1CC5-3D7B-4352-9D06-26ED3964763B}">
      <dgm:prSet/>
      <dgm:spPr/>
      <dgm:t>
        <a:bodyPr/>
        <a:lstStyle/>
        <a:p>
          <a:endParaRPr lang="en-IN"/>
        </a:p>
      </dgm:t>
    </dgm:pt>
    <dgm:pt modelId="{86BD1EA9-1C24-4547-97A1-335ED95B18FC}">
      <dgm:prSet phldrT="[Text]"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Works with different programming languages (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Python,Java,C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#).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31AE59-69A2-4CF5-A69B-E70D892ABE1A}" type="parTrans" cxnId="{C4E55838-5142-4F89-B806-F6000EA274C0}">
      <dgm:prSet/>
      <dgm:spPr/>
      <dgm:t>
        <a:bodyPr/>
        <a:lstStyle/>
        <a:p>
          <a:endParaRPr lang="en-IN"/>
        </a:p>
      </dgm:t>
    </dgm:pt>
    <dgm:pt modelId="{4274FCE1-F3BC-4245-94F4-168D6D54DB3D}" type="sibTrans" cxnId="{C4E55838-5142-4F89-B806-F6000EA274C0}">
      <dgm:prSet/>
      <dgm:spPr/>
      <dgm:t>
        <a:bodyPr/>
        <a:lstStyle/>
        <a:p>
          <a:endParaRPr lang="en-IN"/>
        </a:p>
      </dgm:t>
    </dgm:pt>
    <dgm:pt modelId="{E5E49A7C-AB59-4AEA-9874-C63676B2F97C}" type="pres">
      <dgm:prSet presAssocID="{924C944B-3834-4DB2-A2D7-568B39A0F84E}" presName="Name0" presStyleCnt="0">
        <dgm:presLayoutVars>
          <dgm:dir/>
          <dgm:animLvl val="lvl"/>
          <dgm:resizeHandles val="exact"/>
        </dgm:presLayoutVars>
      </dgm:prSet>
      <dgm:spPr/>
    </dgm:pt>
    <dgm:pt modelId="{43EBBC8C-79C4-4458-A551-2EA50326B98F}" type="pres">
      <dgm:prSet presAssocID="{27699C0E-E3EB-45D6-8959-401F970CD218}" presName="linNode" presStyleCnt="0"/>
      <dgm:spPr/>
    </dgm:pt>
    <dgm:pt modelId="{A573E826-3E61-48FA-B4DA-4071FCDA2752}" type="pres">
      <dgm:prSet presAssocID="{27699C0E-E3EB-45D6-8959-401F970CD21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502422-0AC3-4B20-819F-32CA4E102947}" type="pres">
      <dgm:prSet presAssocID="{27699C0E-E3EB-45D6-8959-401F970CD218}" presName="descendantText" presStyleLbl="alignAccFollowNode1" presStyleIdx="0" presStyleCnt="3" custScaleY="116563">
        <dgm:presLayoutVars>
          <dgm:bulletEnabled val="1"/>
        </dgm:presLayoutVars>
      </dgm:prSet>
      <dgm:spPr/>
    </dgm:pt>
    <dgm:pt modelId="{606E713B-8B28-4DBC-868D-EB2185FE120F}" type="pres">
      <dgm:prSet presAssocID="{97F95F80-0859-45F4-8160-73B87474FF51}" presName="sp" presStyleCnt="0"/>
      <dgm:spPr/>
    </dgm:pt>
    <dgm:pt modelId="{120115B6-A324-4AAB-A447-FE60195479DD}" type="pres">
      <dgm:prSet presAssocID="{E550CB12-6F8C-46A5-96BB-1372F0B5FECE}" presName="linNode" presStyleCnt="0"/>
      <dgm:spPr/>
    </dgm:pt>
    <dgm:pt modelId="{18E687E1-1424-4AA8-9EBA-AB548AAD69AE}" type="pres">
      <dgm:prSet presAssocID="{E550CB12-6F8C-46A5-96BB-1372F0B5FE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4C14B8-BF8A-4AE2-B777-B851D388470E}" type="pres">
      <dgm:prSet presAssocID="{E550CB12-6F8C-46A5-96BB-1372F0B5FECE}" presName="descendantText" presStyleLbl="alignAccFollowNode1" presStyleIdx="1" presStyleCnt="3" custScaleY="120477" custLinFactNeighborY="-2938">
        <dgm:presLayoutVars>
          <dgm:bulletEnabled val="1"/>
        </dgm:presLayoutVars>
      </dgm:prSet>
      <dgm:spPr/>
    </dgm:pt>
    <dgm:pt modelId="{EB72932B-04A4-4E13-A8DF-15588CF9CA33}" type="pres">
      <dgm:prSet presAssocID="{EC9847A7-25A5-4DB4-A477-426463FC5284}" presName="sp" presStyleCnt="0"/>
      <dgm:spPr/>
    </dgm:pt>
    <dgm:pt modelId="{02E817FB-6C77-401D-BB64-D5316340591F}" type="pres">
      <dgm:prSet presAssocID="{BA29F92D-B1FD-440B-87AC-A879FEA3854B}" presName="linNode" presStyleCnt="0"/>
      <dgm:spPr/>
    </dgm:pt>
    <dgm:pt modelId="{7C333FE1-E52A-4388-BA18-E37E4C26F753}" type="pres">
      <dgm:prSet presAssocID="{BA29F92D-B1FD-440B-87AC-A879FEA3854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8C49241-CBD1-48C1-BEE5-5273FA5D8CC4}" type="pres">
      <dgm:prSet presAssocID="{BA29F92D-B1FD-440B-87AC-A879FEA3854B}" presName="descendantText" presStyleLbl="alignAccFollowNode1" presStyleIdx="2" presStyleCnt="3" custScaleY="121453" custLinFactNeighborY="-2938">
        <dgm:presLayoutVars>
          <dgm:bulletEnabled val="1"/>
        </dgm:presLayoutVars>
      </dgm:prSet>
      <dgm:spPr/>
    </dgm:pt>
  </dgm:ptLst>
  <dgm:cxnLst>
    <dgm:cxn modelId="{9F098A1B-93CB-4AE7-8704-5A1DDD99930E}" type="presOf" srcId="{9C0E5796-C622-4674-B29E-34B91C08C039}" destId="{98C49241-CBD1-48C1-BEE5-5273FA5D8CC4}" srcOrd="0" destOrd="0" presId="urn:microsoft.com/office/officeart/2005/8/layout/vList5"/>
    <dgm:cxn modelId="{B15E4827-25F6-4F4E-95FF-38BBD67313A7}" srcId="{924C944B-3834-4DB2-A2D7-568B39A0F84E}" destId="{BA29F92D-B1FD-440B-87AC-A879FEA3854B}" srcOrd="2" destOrd="0" parTransId="{4BC8DB75-51A0-454B-9B6B-75EF08434BF4}" sibTransId="{DB5C0085-6A6F-4759-9367-7283AF6DBA6A}"/>
    <dgm:cxn modelId="{77A04F2D-0721-4A80-A5DC-2EA83CB7FAC4}" type="presOf" srcId="{5E5882BA-C003-4C60-A760-5B74ABD40CD9}" destId="{B04C14B8-BF8A-4AE2-B777-B851D388470E}" srcOrd="0" destOrd="1" presId="urn:microsoft.com/office/officeart/2005/8/layout/vList5"/>
    <dgm:cxn modelId="{C4E55838-5142-4F89-B806-F6000EA274C0}" srcId="{BA29F92D-B1FD-440B-87AC-A879FEA3854B}" destId="{86BD1EA9-1C24-4547-97A1-335ED95B18FC}" srcOrd="2" destOrd="0" parTransId="{DF31AE59-69A2-4CF5-A69B-E70D892ABE1A}" sibTransId="{4274FCE1-F3BC-4245-94F4-168D6D54DB3D}"/>
    <dgm:cxn modelId="{DB1E1D3D-8DA0-4AF4-9CA4-F5CC1B38FF7F}" type="presOf" srcId="{3DF40DB0-FBD9-4A26-A563-F1431622298A}" destId="{C1502422-0AC3-4B20-819F-32CA4E102947}" srcOrd="0" destOrd="1" presId="urn:microsoft.com/office/officeart/2005/8/layout/vList5"/>
    <dgm:cxn modelId="{F3598940-2391-4743-BFC0-09BA01058A9A}" srcId="{924C944B-3834-4DB2-A2D7-568B39A0F84E}" destId="{E550CB12-6F8C-46A5-96BB-1372F0B5FECE}" srcOrd="1" destOrd="0" parTransId="{B1E663DF-4C81-4155-ADAF-A75DE2AD780E}" sibTransId="{EC9847A7-25A5-4DB4-A477-426463FC5284}"/>
    <dgm:cxn modelId="{8077D140-9773-4D81-A25F-A536A055005F}" srcId="{E550CB12-6F8C-46A5-96BB-1372F0B5FECE}" destId="{5E5882BA-C003-4C60-A760-5B74ABD40CD9}" srcOrd="1" destOrd="0" parTransId="{14CAFA86-2A93-4ED8-8ED7-D83B30B606CB}" sibTransId="{46B4C0BD-B4F0-4D2B-B77A-32D4180F0371}"/>
    <dgm:cxn modelId="{F123AC64-8D73-4BBF-B8C0-B541941DA976}" srcId="{BA29F92D-B1FD-440B-87AC-A879FEA3854B}" destId="{9C0E5796-C622-4674-B29E-34B91C08C039}" srcOrd="0" destOrd="0" parTransId="{3078EECC-EC50-4865-AA6B-C257780652A5}" sibTransId="{18CE6192-FCFD-4314-A9CD-3BEA623AA2A5}"/>
    <dgm:cxn modelId="{3584EA6A-BD59-4613-95FA-E71DD5A839CD}" type="presOf" srcId="{924C944B-3834-4DB2-A2D7-568B39A0F84E}" destId="{E5E49A7C-AB59-4AEA-9874-C63676B2F97C}" srcOrd="0" destOrd="0" presId="urn:microsoft.com/office/officeart/2005/8/layout/vList5"/>
    <dgm:cxn modelId="{830ADB4C-878C-4707-B8A8-22F58944FAD6}" type="presOf" srcId="{27699C0E-E3EB-45D6-8959-401F970CD218}" destId="{A573E826-3E61-48FA-B4DA-4071FCDA2752}" srcOrd="0" destOrd="0" presId="urn:microsoft.com/office/officeart/2005/8/layout/vList5"/>
    <dgm:cxn modelId="{60682E53-F1E4-4BAA-90D4-50A3F2313BCE}" srcId="{E550CB12-6F8C-46A5-96BB-1372F0B5FECE}" destId="{4DCFBF99-7C0A-4FEB-B14C-23AD63AFD7C7}" srcOrd="0" destOrd="0" parTransId="{826020B9-8240-4AC3-B929-D96C63966844}" sibTransId="{61E63D61-BB1C-4F6F-B301-25F2005994EE}"/>
    <dgm:cxn modelId="{0B24BF54-A954-4C71-AAE0-64C79D50D933}" srcId="{924C944B-3834-4DB2-A2D7-568B39A0F84E}" destId="{27699C0E-E3EB-45D6-8959-401F970CD218}" srcOrd="0" destOrd="0" parTransId="{693E8652-A717-415A-97CE-A172C957620A}" sibTransId="{97F95F80-0859-45F4-8160-73B87474FF51}"/>
    <dgm:cxn modelId="{76EDB291-D69B-4E82-829B-08FB2A33FA8E}" type="presOf" srcId="{E550CB12-6F8C-46A5-96BB-1372F0B5FECE}" destId="{18E687E1-1424-4AA8-9EBA-AB548AAD69AE}" srcOrd="0" destOrd="0" presId="urn:microsoft.com/office/officeart/2005/8/layout/vList5"/>
    <dgm:cxn modelId="{7E01D994-8670-4457-B7E3-6642F8229A43}" srcId="{27699C0E-E3EB-45D6-8959-401F970CD218}" destId="{3DF40DB0-FBD9-4A26-A563-F1431622298A}" srcOrd="1" destOrd="0" parTransId="{00434641-1EC2-452C-B493-8A8B04CC51BA}" sibTransId="{E1A96EA2-FFDC-4FD3-99E2-65FFD627EACE}"/>
    <dgm:cxn modelId="{7E58399E-CE74-402F-A1B4-21255431FDEA}" type="presOf" srcId="{42800FB5-498C-42FC-8A15-6993D17B9D32}" destId="{C1502422-0AC3-4B20-819F-32CA4E102947}" srcOrd="0" destOrd="0" presId="urn:microsoft.com/office/officeart/2005/8/layout/vList5"/>
    <dgm:cxn modelId="{74DC80A3-715B-48F5-B154-33AA1C19A4E0}" type="presOf" srcId="{86BD1EA9-1C24-4547-97A1-335ED95B18FC}" destId="{98C49241-CBD1-48C1-BEE5-5273FA5D8CC4}" srcOrd="0" destOrd="2" presId="urn:microsoft.com/office/officeart/2005/8/layout/vList5"/>
    <dgm:cxn modelId="{447110AE-84B6-4362-9BE6-7CD25D6F33C3}" type="presOf" srcId="{BE3140CC-5564-492F-9BF5-38A4AEB6E337}" destId="{98C49241-CBD1-48C1-BEE5-5273FA5D8CC4}" srcOrd="0" destOrd="1" presId="urn:microsoft.com/office/officeart/2005/8/layout/vList5"/>
    <dgm:cxn modelId="{25FB1CC5-3D7B-4352-9D06-26ED3964763B}" srcId="{BA29F92D-B1FD-440B-87AC-A879FEA3854B}" destId="{BE3140CC-5564-492F-9BF5-38A4AEB6E337}" srcOrd="1" destOrd="0" parTransId="{86862F31-E92D-4AEA-AD16-EE365A7E1A4B}" sibTransId="{388B2D72-FE4A-4563-B981-DFD7F9C98F76}"/>
    <dgm:cxn modelId="{9AF70FC6-EBDC-4017-B190-33F6AE5209CC}" type="presOf" srcId="{BA29F92D-B1FD-440B-87AC-A879FEA3854B}" destId="{7C333FE1-E52A-4388-BA18-E37E4C26F753}" srcOrd="0" destOrd="0" presId="urn:microsoft.com/office/officeart/2005/8/layout/vList5"/>
    <dgm:cxn modelId="{06ECC4D1-F470-4AED-82C8-78E63DFF9EDB}" type="presOf" srcId="{4DCFBF99-7C0A-4FEB-B14C-23AD63AFD7C7}" destId="{B04C14B8-BF8A-4AE2-B777-B851D388470E}" srcOrd="0" destOrd="0" presId="urn:microsoft.com/office/officeart/2005/8/layout/vList5"/>
    <dgm:cxn modelId="{74A78ED7-146A-471D-BC00-E668E0AE895C}" srcId="{27699C0E-E3EB-45D6-8959-401F970CD218}" destId="{42800FB5-498C-42FC-8A15-6993D17B9D32}" srcOrd="0" destOrd="0" parTransId="{28F4F21B-1D5F-4C54-BD75-FA768C9353DE}" sibTransId="{8628B337-D112-41E9-8974-8928CFCE94B3}"/>
    <dgm:cxn modelId="{3B457E77-F996-4AA3-9DA2-826AE68A3047}" type="presParOf" srcId="{E5E49A7C-AB59-4AEA-9874-C63676B2F97C}" destId="{43EBBC8C-79C4-4458-A551-2EA50326B98F}" srcOrd="0" destOrd="0" presId="urn:microsoft.com/office/officeart/2005/8/layout/vList5"/>
    <dgm:cxn modelId="{7E353C4D-7B1A-4C57-8A84-1BB6FEEE8526}" type="presParOf" srcId="{43EBBC8C-79C4-4458-A551-2EA50326B98F}" destId="{A573E826-3E61-48FA-B4DA-4071FCDA2752}" srcOrd="0" destOrd="0" presId="urn:microsoft.com/office/officeart/2005/8/layout/vList5"/>
    <dgm:cxn modelId="{492FE140-CA53-4F9A-B0E5-BF551A695D14}" type="presParOf" srcId="{43EBBC8C-79C4-4458-A551-2EA50326B98F}" destId="{C1502422-0AC3-4B20-819F-32CA4E102947}" srcOrd="1" destOrd="0" presId="urn:microsoft.com/office/officeart/2005/8/layout/vList5"/>
    <dgm:cxn modelId="{45717B11-E20D-4C9B-B68E-0759AB1743FF}" type="presParOf" srcId="{E5E49A7C-AB59-4AEA-9874-C63676B2F97C}" destId="{606E713B-8B28-4DBC-868D-EB2185FE120F}" srcOrd="1" destOrd="0" presId="urn:microsoft.com/office/officeart/2005/8/layout/vList5"/>
    <dgm:cxn modelId="{795C2278-2B58-44B2-B3D2-F86196979A00}" type="presParOf" srcId="{E5E49A7C-AB59-4AEA-9874-C63676B2F97C}" destId="{120115B6-A324-4AAB-A447-FE60195479DD}" srcOrd="2" destOrd="0" presId="urn:microsoft.com/office/officeart/2005/8/layout/vList5"/>
    <dgm:cxn modelId="{EAA436BC-0653-48EE-8074-47D8A3A881CD}" type="presParOf" srcId="{120115B6-A324-4AAB-A447-FE60195479DD}" destId="{18E687E1-1424-4AA8-9EBA-AB548AAD69AE}" srcOrd="0" destOrd="0" presId="urn:microsoft.com/office/officeart/2005/8/layout/vList5"/>
    <dgm:cxn modelId="{C73496E8-E9BD-4363-8319-7308A1CB53D7}" type="presParOf" srcId="{120115B6-A324-4AAB-A447-FE60195479DD}" destId="{B04C14B8-BF8A-4AE2-B777-B851D388470E}" srcOrd="1" destOrd="0" presId="urn:microsoft.com/office/officeart/2005/8/layout/vList5"/>
    <dgm:cxn modelId="{B130E13E-948B-4CF3-AE4A-8032B5DF5710}" type="presParOf" srcId="{E5E49A7C-AB59-4AEA-9874-C63676B2F97C}" destId="{EB72932B-04A4-4E13-A8DF-15588CF9CA33}" srcOrd="3" destOrd="0" presId="urn:microsoft.com/office/officeart/2005/8/layout/vList5"/>
    <dgm:cxn modelId="{C9F1E8D9-F4C7-44E6-B278-D1FCEE16BA31}" type="presParOf" srcId="{E5E49A7C-AB59-4AEA-9874-C63676B2F97C}" destId="{02E817FB-6C77-401D-BB64-D5316340591F}" srcOrd="4" destOrd="0" presId="urn:microsoft.com/office/officeart/2005/8/layout/vList5"/>
    <dgm:cxn modelId="{257ED8C4-C44B-45D4-8986-7728E0819D4A}" type="presParOf" srcId="{02E817FB-6C77-401D-BB64-D5316340591F}" destId="{7C333FE1-E52A-4388-BA18-E37E4C26F753}" srcOrd="0" destOrd="0" presId="urn:microsoft.com/office/officeart/2005/8/layout/vList5"/>
    <dgm:cxn modelId="{805AADC8-BD5D-42C1-95E1-F39EF0781190}" type="presParOf" srcId="{02E817FB-6C77-401D-BB64-D5316340591F}" destId="{98C49241-CBD1-48C1-BEE5-5273FA5D8C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2422-0AC3-4B20-819F-32CA4E102947}">
      <dsp:nvSpPr>
        <dsp:cNvPr id="0" name=""/>
        <dsp:cNvSpPr/>
      </dsp:nvSpPr>
      <dsp:spPr>
        <a:xfrm rot="5400000">
          <a:off x="5962061" y="-2462765"/>
          <a:ext cx="1133508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and powerful testing framework in python.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and readable syntax.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6432" y="98197"/>
        <a:ext cx="6089435" cy="1022842"/>
      </dsp:txXfrm>
    </dsp:sp>
    <dsp:sp modelId="{A573E826-3E61-48FA-B4DA-4071FCDA2752}">
      <dsp:nvSpPr>
        <dsp:cNvPr id="0" name=""/>
        <dsp:cNvSpPr/>
      </dsp:nvSpPr>
      <dsp:spPr>
        <a:xfrm>
          <a:off x="0" y="1841"/>
          <a:ext cx="3456432" cy="1215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Pytest</a:t>
          </a:r>
          <a:endParaRPr lang="en-IN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38" y="61179"/>
        <a:ext cx="3337756" cy="1096877"/>
      </dsp:txXfrm>
    </dsp:sp>
    <dsp:sp modelId="{B04C14B8-BF8A-4AE2-B777-B851D388470E}">
      <dsp:nvSpPr>
        <dsp:cNvPr id="0" name=""/>
        <dsp:cNvSpPr/>
      </dsp:nvSpPr>
      <dsp:spPr>
        <a:xfrm rot="5400000">
          <a:off x="5943030" y="-1215004"/>
          <a:ext cx="117157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Comes with Python(no extra installation required).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Follows class-based structure.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6432" y="1328785"/>
        <a:ext cx="6087577" cy="1057188"/>
      </dsp:txXfrm>
    </dsp:sp>
    <dsp:sp modelId="{18E687E1-1424-4AA8-9EBA-AB548AAD69AE}">
      <dsp:nvSpPr>
        <dsp:cNvPr id="0" name=""/>
        <dsp:cNvSpPr/>
      </dsp:nvSpPr>
      <dsp:spPr>
        <a:xfrm>
          <a:off x="0" y="1278173"/>
          <a:ext cx="3456432" cy="1215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Unit test</a:t>
          </a:r>
          <a:endParaRPr lang="en-IN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38" y="1337511"/>
        <a:ext cx="3337756" cy="1096877"/>
      </dsp:txXfrm>
    </dsp:sp>
    <dsp:sp modelId="{98C49241-CBD1-48C1-BEE5-5273FA5D8CC4}">
      <dsp:nvSpPr>
        <dsp:cNvPr id="0" name=""/>
        <dsp:cNvSpPr/>
      </dsp:nvSpPr>
      <dsp:spPr>
        <a:xfrm rot="5400000">
          <a:off x="5938285" y="61327"/>
          <a:ext cx="1181061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automation framework.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Automates browser actions(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click,input,navigation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 with different programming languages (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Python,Java,C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#).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6432" y="2600836"/>
        <a:ext cx="6087113" cy="1065751"/>
      </dsp:txXfrm>
    </dsp:sp>
    <dsp:sp modelId="{7C333FE1-E52A-4388-BA18-E37E4C26F753}">
      <dsp:nvSpPr>
        <dsp:cNvPr id="0" name=""/>
        <dsp:cNvSpPr/>
      </dsp:nvSpPr>
      <dsp:spPr>
        <a:xfrm>
          <a:off x="0" y="2554504"/>
          <a:ext cx="3456432" cy="1215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Selenium</a:t>
          </a:r>
          <a:endParaRPr lang="en-IN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38" y="2613842"/>
        <a:ext cx="3337756" cy="109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A124B-53AC-4454-B314-704CD3F56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AEA13-64B8-421A-80BD-3C769C4B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AEA13-64B8-421A-80BD-3C769C4BB5F4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5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AEA13-64B8-421A-80BD-3C769C4BB5F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1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70D4-2F51-96A0-3A4F-FDC10F58C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in Python: Tools and Techniques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222ECS011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4ABF-34B9-50AD-7266-E5CA5F37A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4862" y="3657597"/>
            <a:ext cx="2263205" cy="132080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Ajitha C P,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NSS24CSCE01.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C5E010-7B5D-1287-B9E5-DC11176D8663}"/>
              </a:ext>
            </a:extLst>
          </p:cNvPr>
          <p:cNvSpPr txBox="1">
            <a:spLocks/>
          </p:cNvSpPr>
          <p:nvPr/>
        </p:nvSpPr>
        <p:spPr>
          <a:xfrm>
            <a:off x="2740855" y="3683385"/>
            <a:ext cx="2263205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0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6937-B050-3D14-0169-0D02F05349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444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07A9-3D29-749B-6749-86E32E4CB1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43020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 Framework.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browsers (Chrome, Firefox, Edge, Safari).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explicit &amp; implicit waits for element handling.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functional, regression, and UI testing.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Pytest,Unit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for test execution.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headless browser execution for faster testing.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0A37-6C2A-C37C-B588-75C06065F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3044" y="982663"/>
            <a:ext cx="9601200" cy="1303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Workflow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A6B19-702A-A755-51B8-9F0F1D12D5C6}"/>
              </a:ext>
            </a:extLst>
          </p:cNvPr>
          <p:cNvSpPr/>
          <p:nvPr/>
        </p:nvSpPr>
        <p:spPr>
          <a:xfrm>
            <a:off x="1295403" y="3429000"/>
            <a:ext cx="2166704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Script  (Python, Java, C#)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8A8B3-6638-34F4-F53C-DFA1D464E675}"/>
              </a:ext>
            </a:extLst>
          </p:cNvPr>
          <p:cNvSpPr/>
          <p:nvPr/>
        </p:nvSpPr>
        <p:spPr>
          <a:xfrm>
            <a:off x="388146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959E5-88CD-F11C-FD64-8668A59D9003}"/>
              </a:ext>
            </a:extLst>
          </p:cNvPr>
          <p:cNvSpPr/>
          <p:nvPr/>
        </p:nvSpPr>
        <p:spPr>
          <a:xfrm>
            <a:off x="638679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Drivers  (Chrome, Firefox, Edge, Safari)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CFC25-7EBC-F34B-18AF-2EE6427F008C}"/>
              </a:ext>
            </a:extLst>
          </p:cNvPr>
          <p:cNvSpPr/>
          <p:nvPr/>
        </p:nvSpPr>
        <p:spPr>
          <a:xfrm>
            <a:off x="8867753" y="3428998"/>
            <a:ext cx="2028844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16A409-2CB5-CE17-84E3-4146F97B9E69}"/>
              </a:ext>
            </a:extLst>
          </p:cNvPr>
          <p:cNvCxnSpPr>
            <a:cxnSpLocks/>
          </p:cNvCxnSpPr>
          <p:nvPr/>
        </p:nvCxnSpPr>
        <p:spPr>
          <a:xfrm>
            <a:off x="3470481" y="417195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B6EA02-FB47-D62F-A005-CED8F3E8F3A5}"/>
              </a:ext>
            </a:extLst>
          </p:cNvPr>
          <p:cNvCxnSpPr>
            <a:cxnSpLocks/>
          </p:cNvCxnSpPr>
          <p:nvPr/>
        </p:nvCxnSpPr>
        <p:spPr>
          <a:xfrm>
            <a:off x="5951752" y="418147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9B40A-ED34-2661-7627-21DDEA995F31}"/>
              </a:ext>
            </a:extLst>
          </p:cNvPr>
          <p:cNvCxnSpPr>
            <a:cxnSpLocks/>
          </p:cNvCxnSpPr>
          <p:nvPr/>
        </p:nvCxnSpPr>
        <p:spPr>
          <a:xfrm>
            <a:off x="8461604" y="4162422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9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0EEA-1A02-5ECE-357F-45AFAEA160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1598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for Calculator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F9554-8215-886E-5490-4CEC2A394B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14430" y="2560638"/>
            <a:ext cx="4981569" cy="330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0DF8437-ED5D-BE51-3ACF-0F06D885A90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63435" r="18844" b="9634"/>
          <a:stretch/>
        </p:blipFill>
        <p:spPr>
          <a:xfrm>
            <a:off x="6316655" y="2560638"/>
            <a:ext cx="4718050" cy="1868487"/>
          </a:xfrm>
        </p:spPr>
      </p:pic>
    </p:spTree>
    <p:extLst>
      <p:ext uri="{BB962C8B-B14F-4D97-AF65-F5344CB8AC3E}">
        <p14:creationId xmlns:p14="http://schemas.microsoft.com/office/powerpoint/2010/main" val="18616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73FA-06B1-161F-47E7-7E925634D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3034" y="982663"/>
            <a:ext cx="9601200" cy="1303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Pytest vs Unit test vs Selenium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7E0992-8CBA-8647-6A2C-1C32895B887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9552869"/>
              </p:ext>
            </p:extLst>
          </p:nvPr>
        </p:nvGraphicFramePr>
        <p:xfrm>
          <a:off x="1400177" y="2357433"/>
          <a:ext cx="96012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80324911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19764946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911342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75331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Pytest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Unittest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9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based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5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Fixture Support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 Fixture Support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Support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Parameterized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2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Execution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Parallel Execution through grid.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7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6A80-E7F3-8BB7-44FE-D73275CD4F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36" y="982663"/>
            <a:ext cx="9601200" cy="1303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8B1F-6448-23FB-EA73-1922E9F02E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8744" y="2557463"/>
            <a:ext cx="9601200" cy="33178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(Continuous Integration and Continuous Deployment/Delivery) integration is used to automate the software development lifecycle, improving efficiency, reducing errors, and ensuring reliable and fast deployment.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is the practice of frequently merging code changes from multiple developers into a shared memory(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eg:GitHub,GitLab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Deployment:Every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that passes automated testing is automatically deployed to production without manual intervention.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Delivery:The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is automatically tested and prepared for deployment but requires manual approval before going live.</a:t>
            </a:r>
          </a:p>
        </p:txBody>
      </p:sp>
    </p:spTree>
    <p:extLst>
      <p:ext uri="{BB962C8B-B14F-4D97-AF65-F5344CB8AC3E}">
        <p14:creationId xmlns:p14="http://schemas.microsoft.com/office/powerpoint/2010/main" val="38175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6C4-711D-FCF9-2A78-7400D70F3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730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35F5-B2B9-E1E3-8B7D-AC59538FB2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7295" y="2557463"/>
            <a:ext cx="9601200" cy="331787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Build and Testing (CI)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that code changes are automatically tested and integrated into the main branch without breaking the application.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Code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in running linting, security checks, and unit tests before merging code.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Reliable Deployment (CD)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Automates the process of deploying applications to different environments, reducing manual effort and human errors.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and rollbacks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Enables tracking of deployments, allowing easy rollback in case of failures.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Team Collaboration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developers can work on the project simultaneously without conflicts.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3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A565-C870-641A-270E-C25E2788B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3020" y="796925"/>
            <a:ext cx="9601200" cy="130333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CI CD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625B-EB68-4D5B-72D5-3139637E9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3035" y="2414595"/>
            <a:ext cx="9601200" cy="331787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Concerns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CI.yml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Focuses on building, testing, and validating code before merging.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CD.yml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deployment after the CI pipeline has successfully passed.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Keeping CI and CD separate allows them to run independently, reducing deployment delays and improving efficiency.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Customization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Different environments may require different deployment strategies. CI can remain generic, while CD can have multiple workflows based on environments (e.g., staging, production)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1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CB12-9E5A-2CBD-21AE-48B198EE58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7322" y="982663"/>
            <a:ext cx="9601200" cy="1303337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CI and CD separation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EA04-6DE2-B7EC-2FDE-2B1367BC3C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4472" y="2557463"/>
            <a:ext cx="9601200" cy="3317875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Deployment requires access to sensitive credentials (e.g., AWS, Azure, or Kubernetes keys). Keeping CI separate from CD minimizes security risks.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Debugging and 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a failure occurs, it is easier to identify whether it’s a CI issue (e.g., failing tests) or a CD issue (e.g., deployment failure).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68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14">
            <a:extLst>
              <a:ext uri="{FF2B5EF4-FFF2-40B4-BE49-F238E27FC236}">
                <a16:creationId xmlns:a16="http://schemas.microsoft.com/office/drawing/2014/main" id="{759DBBEA-DFCE-461E-407A-2D0E3A14BB16}"/>
              </a:ext>
            </a:extLst>
          </p:cNvPr>
          <p:cNvSpPr txBox="1">
            <a:spLocks/>
          </p:cNvSpPr>
          <p:nvPr/>
        </p:nvSpPr>
        <p:spPr>
          <a:xfrm>
            <a:off x="1404732" y="2771702"/>
            <a:ext cx="9601200" cy="13033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2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8C05-2F56-E713-B48C-0EF4C7C91C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4444" y="982663"/>
            <a:ext cx="9601200" cy="1303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C89C-13A0-973F-842A-6C7E567C11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1608" y="2557463"/>
            <a:ext cx="9601200" cy="3317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is the process of using software to execute tests automatically, reducing manual effort and improving software reliability.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a simple syntax, a rich ecosystem of testing libraries, and seamless integration with DevOps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A8E-1C6B-48AE-7877-A1D7694CD3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3043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Tools for Test Automation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B8AD13-B061-3F1F-07B2-37969B55CEC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38719818"/>
              </p:ext>
            </p:extLst>
          </p:nvPr>
        </p:nvGraphicFramePr>
        <p:xfrm>
          <a:off x="1328737" y="2257425"/>
          <a:ext cx="96012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4C6-9CE3-5031-ED34-ABBA6FBEA2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6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AC9C-2A4D-69E6-A9DA-E4E57350A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43021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testing framework.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integrates with API, UI, and mobile testing tools.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parameterized testing, and automatic test discovery.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E4EF-9712-1FCB-B469-3577FBB5E4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304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Pytest Workflow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BEE9B6-07EF-C459-37B1-39379DF2AA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0174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Test Files (if there are multiple files) on running.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525B-0876-9A65-C1F8-EEE9EE5AE1FC}"/>
              </a:ext>
            </a:extLst>
          </p:cNvPr>
          <p:cNvSpPr/>
          <p:nvPr/>
        </p:nvSpPr>
        <p:spPr>
          <a:xfrm>
            <a:off x="1295402" y="3429000"/>
            <a:ext cx="2219323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command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38C14-EABF-BD5C-3908-D91985300931}"/>
              </a:ext>
            </a:extLst>
          </p:cNvPr>
          <p:cNvSpPr/>
          <p:nvPr/>
        </p:nvSpPr>
        <p:spPr>
          <a:xfrm>
            <a:off x="3938592" y="3428999"/>
            <a:ext cx="2028844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Discovers test files(test_*.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*_test.py)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50847-8685-0E8A-C25C-5DCE0F98DB17}"/>
              </a:ext>
            </a:extLst>
          </p:cNvPr>
          <p:cNvSpPr/>
          <p:nvPr/>
        </p:nvSpPr>
        <p:spPr>
          <a:xfrm>
            <a:off x="6224566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Test Cases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Uses Fixtures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Parameterized Tests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D0FC6-A352-66DE-B7FE-416855005CF0}"/>
              </a:ext>
            </a:extLst>
          </p:cNvPr>
          <p:cNvSpPr/>
          <p:nvPr/>
        </p:nvSpPr>
        <p:spPr>
          <a:xfrm>
            <a:off x="8867753" y="3428998"/>
            <a:ext cx="2028844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Reports (Pass/Fail Summary)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F0E6AE-3548-4E55-0877-CF87DCC66F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14725" y="417195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080F0-C8FA-1E34-894F-E0B2F8D309B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67436" y="4171950"/>
            <a:ext cx="25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B0FD4-E1F5-4631-C3E4-9B41576A467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10538" y="4171948"/>
            <a:ext cx="557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1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9EF9-DAB5-A35D-2AF5-B7387F5DBD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8748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Pytest for Calculator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E67B6A10-90E3-5FD8-C76F-D216B82EDD5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16036" r="1779" b="23638"/>
          <a:stretch/>
        </p:blipFill>
        <p:spPr>
          <a:xfrm>
            <a:off x="6088061" y="2743199"/>
            <a:ext cx="4718050" cy="27574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6C112DF-ED41-BB2C-0A3B-B8E0DDB9DFC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428764" y="2495550"/>
            <a:ext cx="4237038" cy="3309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63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F076-756E-03CD-6B63-ED65E54689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304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E2EC-FA68-7B0B-6CD3-13AF99227C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0171" y="2557463"/>
            <a:ext cx="9601200" cy="331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 built-in framework, structured.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it requires more boilerplate code.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2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D294-3DED-5D5F-6F74-7914791FB2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8862" y="982663"/>
            <a:ext cx="9601200" cy="1303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01991-5CD2-FEA1-7BA0-0949C38EB689}"/>
              </a:ext>
            </a:extLst>
          </p:cNvPr>
          <p:cNvSpPr/>
          <p:nvPr/>
        </p:nvSpPr>
        <p:spPr>
          <a:xfrm>
            <a:off x="1295403" y="3429000"/>
            <a:ext cx="2166704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Runner  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unittest.main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E21B4-627A-9AC2-0A2B-7886F8B0A7B9}"/>
              </a:ext>
            </a:extLst>
          </p:cNvPr>
          <p:cNvSpPr/>
          <p:nvPr/>
        </p:nvSpPr>
        <p:spPr>
          <a:xfrm>
            <a:off x="388146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Class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unittest.TestCase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2E731-790A-A95B-6E23-7B00A94351E9}"/>
              </a:ext>
            </a:extLst>
          </p:cNvPr>
          <p:cNvSpPr/>
          <p:nvPr/>
        </p:nvSpPr>
        <p:spPr>
          <a:xfrm>
            <a:off x="638679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Methods 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test_addition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test_subtraction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B616D-7BBA-C5E9-A68C-1D6E263B999A}"/>
              </a:ext>
            </a:extLst>
          </p:cNvPr>
          <p:cNvSpPr/>
          <p:nvPr/>
        </p:nvSpPr>
        <p:spPr>
          <a:xfrm>
            <a:off x="8867753" y="3428998"/>
            <a:ext cx="2028844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Assertions  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self.assertEqual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76126-64E3-C8CF-2BFC-3A3780E73E5B}"/>
              </a:ext>
            </a:extLst>
          </p:cNvPr>
          <p:cNvCxnSpPr>
            <a:cxnSpLocks/>
          </p:cNvCxnSpPr>
          <p:nvPr/>
        </p:nvCxnSpPr>
        <p:spPr>
          <a:xfrm>
            <a:off x="3470481" y="417195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AB3C1-AF38-DAC6-EFCC-A7ACC25A45B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7436" y="4171950"/>
            <a:ext cx="41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CF44A-1EA8-281F-B603-68D0201D7DA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72766" y="4171948"/>
            <a:ext cx="3949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3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6CB0-2596-774C-50C2-90C1FC9D3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3200" y="982663"/>
            <a:ext cx="9601200" cy="1303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Calculator Project</a:t>
            </a:r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4C58C50-57F6-EB32-A21A-FBD8D7854BE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66049" r="20991" b="18748"/>
          <a:stretch/>
        </p:blipFill>
        <p:spPr>
          <a:xfrm>
            <a:off x="5867400" y="3086100"/>
            <a:ext cx="5461000" cy="14351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6CEEF9-D370-D672-F46E-BB7C3C81C28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rcRect t="3437" b="8842"/>
          <a:stretch/>
        </p:blipFill>
        <p:spPr>
          <a:xfrm>
            <a:off x="1371600" y="2679700"/>
            <a:ext cx="4206875" cy="2908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10551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748</TotalTime>
  <Words>792</Words>
  <Application>Microsoft Office PowerPoint</Application>
  <PresentationFormat>Widescreen</PresentationFormat>
  <Paragraphs>107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Wingdings</vt:lpstr>
      <vt:lpstr>Organic</vt:lpstr>
      <vt:lpstr>Test Automation in Python: Tools and Techniques 222ECS011 SOFTWARE TESTING</vt:lpstr>
      <vt:lpstr>Test Automation in Python</vt:lpstr>
      <vt:lpstr>Python Tools for Test Automation</vt:lpstr>
      <vt:lpstr>Pytest</vt:lpstr>
      <vt:lpstr>Pytest Workflow</vt:lpstr>
      <vt:lpstr>Pytest for Calculator Project</vt:lpstr>
      <vt:lpstr>Unit test</vt:lpstr>
      <vt:lpstr>Unit test Workflow</vt:lpstr>
      <vt:lpstr>Unit test for Calculator Project</vt:lpstr>
      <vt:lpstr>Selenium </vt:lpstr>
      <vt:lpstr>Selenium Workflow</vt:lpstr>
      <vt:lpstr>Selenium for Calculator Project</vt:lpstr>
      <vt:lpstr>Pytest vs Unit test vs Selenium</vt:lpstr>
      <vt:lpstr>CI/CD Integration</vt:lpstr>
      <vt:lpstr>Advantages of CI/CD</vt:lpstr>
      <vt:lpstr>Advantages of CI CD separation</vt:lpstr>
      <vt:lpstr>Advantages of CI and CD separation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cpajithaharidas@gmail.com</dc:creator>
  <cp:lastModifiedBy>Ajitha C P</cp:lastModifiedBy>
  <cp:revision>66</cp:revision>
  <dcterms:created xsi:type="dcterms:W3CDTF">2025-02-25T14:27:07Z</dcterms:created>
  <dcterms:modified xsi:type="dcterms:W3CDTF">2025-03-07T15:15:10Z</dcterms:modified>
</cp:coreProperties>
</file>