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A63ED-EB74-3A4E-56FE-8AE3BC68F63C}" v="93" dt="2021-08-15T02:17:31.235"/>
  </p1510:revLst>
</p1510:revInfo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s-ES" sz="3600" b="1" dirty="0" err="1"/>
              <a:t>How</a:t>
            </a:r>
            <a:r>
              <a:rPr lang="es-ES" sz="3600" b="1" dirty="0"/>
              <a:t> </a:t>
            </a:r>
            <a:r>
              <a:rPr lang="es-ES" sz="3600" b="1" dirty="0" err="1"/>
              <a:t>to</a:t>
            </a:r>
            <a:r>
              <a:rPr lang="es-ES" sz="3600" b="1" dirty="0"/>
              <a:t> </a:t>
            </a:r>
            <a:r>
              <a:rPr lang="es-ES" sz="3600" b="1" dirty="0" err="1"/>
              <a:t>improve</a:t>
            </a:r>
            <a:r>
              <a:rPr lang="es-ES" sz="3600" b="1" dirty="0"/>
              <a:t> </a:t>
            </a:r>
            <a:r>
              <a:rPr lang="es-ES" sz="3600" b="1" dirty="0" err="1"/>
              <a:t>your</a:t>
            </a:r>
            <a:r>
              <a:rPr lang="es-ES" sz="3600" b="1" dirty="0"/>
              <a:t> </a:t>
            </a:r>
            <a:r>
              <a:rPr lang="es-ES" sz="3600" b="1" dirty="0" err="1"/>
              <a:t>farm</a:t>
            </a:r>
            <a:r>
              <a:rPr lang="es-ES" sz="3600" b="1" dirty="0"/>
              <a:t> </a:t>
            </a:r>
            <a:r>
              <a:rPr lang="es-ES" sz="3600" b="1" dirty="0" err="1"/>
              <a:t>with</a:t>
            </a:r>
            <a:r>
              <a:rPr lang="es-ES" sz="3600" b="1" dirty="0"/>
              <a:t> </a:t>
            </a:r>
            <a:r>
              <a:rPr lang="es-ES" sz="3600" b="1" dirty="0" err="1"/>
              <a:t>Precision</a:t>
            </a:r>
            <a:r>
              <a:rPr lang="es-ES" sz="3600" b="1" dirty="0"/>
              <a:t> </a:t>
            </a:r>
            <a:r>
              <a:rPr lang="es-ES" sz="3600" b="1" dirty="0" err="1"/>
              <a:t>Livestock</a:t>
            </a:r>
            <a:r>
              <a:rPr lang="es-ES" sz="3600" b="1" dirty="0"/>
              <a:t> </a:t>
            </a:r>
            <a:endParaRPr lang="en-US" sz="3600" dirty="0"/>
          </a:p>
          <a:p>
            <a: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err="1"/>
              <a:t>Farming</a:t>
            </a:r>
            <a:r>
              <a:rPr lang="es-ES" sz="3600" b="1" dirty="0"/>
              <a:t>.</a:t>
            </a:r>
            <a:endParaRPr lang="en-US" sz="3600" b="0" i="0" u="none" strike="noStrike" cap="none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5363450" cy="307476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216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4472C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3589238" y="1920420"/>
            <a:ext cx="2102040" cy="219348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/>
            <a:r>
              <a:rPr lang="en-US" sz="2200" dirty="0">
                <a:solidFill>
                  <a:srgbClr val="001E33"/>
                </a:solidFill>
              </a:rPr>
              <a:t>Sebastian Salazar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/>
            <a:r>
              <a:rPr lang="en-US" sz="2200" dirty="0">
                <a:solidFill>
                  <a:srgbClr val="001E33"/>
                </a:solidFill>
              </a:rPr>
              <a:t>Camilo Palacio </a:t>
            </a:r>
          </a:p>
          <a:p>
            <a:pPr algn="ctr"/>
            <a:endParaRPr lang="en-US" sz="2200" dirty="0">
              <a:solidFill>
                <a:srgbClr val="001E33"/>
              </a:solidFill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https://github.com/cpalacior/ST0245-001</a:t>
            </a:r>
            <a:endParaRPr lang="es-ES" dirty="0"/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8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Perhaps you do not need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to change anything in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 Compression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the name of your</a:t>
            </a:r>
            <a:endParaRPr i="1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compression algorithms here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Image compression algorithm for animal-health automatic classification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 this semester, one could be </a:t>
            </a:r>
            <a:r>
              <a:rPr lang="en-US" i="1">
                <a:solidFill>
                  <a:srgbClr val="001E33"/>
                </a:solidFill>
              </a:rPr>
              <a:t>LZS, Huffman, LZ77, LZ78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1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18875" y="16434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Widescreen</PresentationFormat>
  <Paragraphs>155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Vale Morales</cp:lastModifiedBy>
  <cp:revision>30</cp:revision>
  <dcterms:created xsi:type="dcterms:W3CDTF">2020-06-26T14:36:07Z</dcterms:created>
  <dcterms:modified xsi:type="dcterms:W3CDTF">2021-08-15T02:32:14Z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