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90" r:id="rId3"/>
  </p:sldIdLst>
  <p:sldSz cx="9144000" cy="5143500" type="screen16x9"/>
  <p:notesSz cx="7010400" cy="92964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CA"/>
    <a:srgbClr val="004976"/>
    <a:srgbClr val="5A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-78" y="-348"/>
      </p:cViewPr>
      <p:guideLst>
        <p:guide orient="horz" pos="323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9EC-2CB3-4C0E-960F-427E57DC333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71C9-9E44-47C5-B43F-86377600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869A59-57FD-48CC-AADB-21B30E8B9E0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DB3ACB-EC12-4FF1-8E18-BB1AE9159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59736"/>
            <a:ext cx="6477000" cy="119786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22192"/>
            <a:ext cx="6477000" cy="914400"/>
          </a:xfrm>
          <a:prstGeom prst="rect">
            <a:avLst/>
          </a:prstGeom>
        </p:spPr>
        <p:txBody>
          <a:bodyPr lIns="77925" tIns="38963" rIns="77925" bIns="38963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rgbClr val="5A666A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201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23954"/>
            <a:ext cx="8686800" cy="3470673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8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235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2"/>
            <a:ext cx="7772400" cy="112553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9"/>
            <a:ext cx="4040188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4"/>
            <a:ext cx="4040188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9"/>
            <a:ext cx="4041775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4"/>
            <a:ext cx="4041775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90"/>
            <a:ext cx="3008313" cy="871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6"/>
            <a:ext cx="3008313" cy="351790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971550"/>
            <a:ext cx="8686800" cy="3657600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spcBef>
                <a:spcPts val="511"/>
              </a:spcBef>
              <a:defRPr sz="1700"/>
            </a:lvl1pPr>
            <a:lvl2pPr marL="701327" indent="-311701">
              <a:defRPr sz="1400"/>
            </a:lvl2pPr>
            <a:lvl3pPr marL="1013027" indent="-311701">
              <a:defRPr sz="1200"/>
            </a:lvl3pPr>
            <a:lvl4pPr marL="1324728" indent="-311701">
              <a:defRPr sz="1000"/>
            </a:lvl4pPr>
            <a:lvl5pPr marL="1636429" indent="-311701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80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80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286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/>
          </p:nvPr>
        </p:nvSpPr>
        <p:spPr>
          <a:xfrm>
            <a:off x="46482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13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4"/>
            <a:ext cx="4268788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  <a:prstGeom prst="rect">
            <a:avLst/>
          </a:prstGeom>
        </p:spPr>
        <p:txBody>
          <a:bodyPr lIns="77925" tIns="38963" rIns="77925" bIns="38963"/>
          <a:lstStyle>
            <a:lvl1pPr marL="389626" marR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000"/>
            </a:lvl1pPr>
            <a:lvl2pPr marL="7013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700"/>
            </a:lvl2pPr>
            <a:lvl3pPr marL="10130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500"/>
            </a:lvl3pPr>
            <a:lvl4pPr marL="1013027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4pPr>
            <a:lvl5pPr marL="1246803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389626" marR="0" lvl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45476" marR="0" lvl="1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79252" marR="0" lvl="2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13027" marR="0" lvl="3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46803" marR="0" lvl="4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5A666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23954"/>
            <a:ext cx="4270374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7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5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8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67267"/>
            <a:ext cx="2895600" cy="376237"/>
          </a:xfrm>
          <a:prstGeom prst="rect">
            <a:avLst/>
          </a:prstGeom>
        </p:spPr>
        <p:txBody>
          <a:bodyPr vert="horz" lIns="0" tIns="38963" rIns="77925" bIns="38963" rtlCol="0" anchor="ctr"/>
          <a:lstStyle>
            <a:lvl1pPr algn="l">
              <a:defRPr sz="800">
                <a:solidFill>
                  <a:srgbClr val="004976"/>
                </a:solidFill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©2014 Power Integrations  |  www.power.com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7"/>
            <a:ext cx="2133600" cy="3762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00">
                <a:solidFill>
                  <a:srgbClr val="004976"/>
                </a:solidFill>
              </a:defRPr>
            </a:lvl1pPr>
          </a:lstStyle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779252" rtl="0" eaLnBrk="1" latinLnBrk="0" hangingPunct="1">
        <a:spcBef>
          <a:spcPct val="0"/>
        </a:spcBef>
        <a:buNone/>
        <a:defRPr sz="3200" b="1" kern="1200">
          <a:solidFill>
            <a:srgbClr val="0085CA"/>
          </a:solidFill>
          <a:latin typeface="+mj-lt"/>
          <a:ea typeface="+mj-ea"/>
          <a:cs typeface="+mj-cs"/>
        </a:defRPr>
      </a:lvl1pPr>
    </p:titleStyle>
    <p:bodyStyle>
      <a:lvl1pPr marL="389626" indent="-38962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Tx/>
        <a:buBlip>
          <a:blip r:embed="rId14"/>
        </a:buBlip>
        <a:defRPr sz="2600" b="1" kern="1200">
          <a:solidFill>
            <a:srgbClr val="004976"/>
          </a:solidFill>
          <a:latin typeface="+mn-lt"/>
          <a:ea typeface="+mn-ea"/>
          <a:cs typeface="+mn-cs"/>
        </a:defRPr>
      </a:lvl1pPr>
      <a:lvl2pPr marL="545476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5"/>
        </a:buBlip>
        <a:defRPr sz="2000" kern="1200">
          <a:solidFill>
            <a:srgbClr val="5A666A"/>
          </a:solidFill>
          <a:latin typeface="+mn-lt"/>
          <a:ea typeface="+mn-ea"/>
          <a:cs typeface="+mn-cs"/>
        </a:defRPr>
      </a:lvl2pPr>
      <a:lvl3pPr marL="779252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900" kern="1200">
          <a:solidFill>
            <a:srgbClr val="5A666A"/>
          </a:solidFill>
          <a:latin typeface="+mn-lt"/>
          <a:ea typeface="+mn-ea"/>
          <a:cs typeface="+mn-cs"/>
        </a:defRPr>
      </a:lvl3pPr>
      <a:lvl4pPr marL="1013027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700" kern="1200">
          <a:solidFill>
            <a:srgbClr val="5A666A"/>
          </a:solidFill>
          <a:latin typeface="+mn-lt"/>
          <a:ea typeface="+mn-ea"/>
          <a:cs typeface="+mn-cs"/>
        </a:defRPr>
      </a:lvl4pPr>
      <a:lvl5pPr marL="1246803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500" kern="1200">
          <a:solidFill>
            <a:srgbClr val="5A666A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07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"/>
            <a:ext cx="7696200" cy="440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Product  -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32196"/>
            <a:ext cx="2895600" cy="376237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6031"/>
              </p:ext>
            </p:extLst>
          </p:nvPr>
        </p:nvGraphicFramePr>
        <p:xfrm>
          <a:off x="345064" y="595242"/>
          <a:ext cx="4760336" cy="217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5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99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Category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Team schedule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Ongoing with Design.  Current Doc is like maze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Hardware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Load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Contactor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track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Feb22 Due for Mini REL program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44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 NA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released for Rev</a:t>
                      </a:r>
                      <a:r>
                        <a:rPr lang="en-US" sz="800" baseline="0" dirty="0" smtClean="0"/>
                        <a:t>2 Si. We only have Rev1 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Samples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Far away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950827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Production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Too far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1013"/>
              </p:ext>
            </p:extLst>
          </p:nvPr>
        </p:nvGraphicFramePr>
        <p:xfrm>
          <a:off x="5181599" y="541537"/>
          <a:ext cx="3886201" cy="76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4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60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Resources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Secondary </a:t>
                      </a:r>
                    </a:p>
                    <a:p>
                      <a:pPr algn="ctr"/>
                      <a:r>
                        <a:rPr lang="en-US" sz="800" dirty="0" smtClean="0"/>
                        <a:t>Primary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</a:t>
                      </a:r>
                    </a:p>
                    <a:p>
                      <a:pPr algn="ctr"/>
                      <a:r>
                        <a:rPr lang="en-US" sz="800" dirty="0" smtClean="0"/>
                        <a:t>CX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 is the lead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Pri</a:t>
                      </a:r>
                      <a:r>
                        <a:rPr lang="en-US" sz="800" dirty="0" smtClean="0"/>
                        <a:t>/Sec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47780"/>
              </p:ext>
            </p:extLst>
          </p:nvPr>
        </p:nvGraphicFramePr>
        <p:xfrm>
          <a:off x="5165558" y="1337310"/>
          <a:ext cx="3902244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1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6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time  goal (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</a:p>
                    <a:p>
                      <a:r>
                        <a:rPr lang="en-US" sz="800" baseline="0" dirty="0" smtClean="0"/>
                        <a:t>With out index 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 Test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From </a:t>
                      </a:r>
                      <a:r>
                        <a:rPr lang="en-US" sz="800" dirty="0" err="1" smtClean="0"/>
                        <a:t>Buisnes</a:t>
                      </a:r>
                      <a:r>
                        <a:rPr lang="en-US" sz="80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6431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test time (</a:t>
                      </a:r>
                      <a:r>
                        <a:rPr lang="en-US" sz="800" dirty="0" err="1" smtClean="0"/>
                        <a:t>ms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Will not meet 2 sec for sure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Insertions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Room,</a:t>
                      </a:r>
                      <a:r>
                        <a:rPr lang="en-US" sz="800" baseline="0" dirty="0" smtClean="0"/>
                        <a:t> Hot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53249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Estimated Single Insertion (date)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492348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</a:t>
                      </a:r>
                      <a:r>
                        <a:rPr lang="en-US" sz="800" baseline="0" dirty="0" smtClean="0"/>
                        <a:t>d Test Time Reduction (date, 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0197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95368"/>
              </p:ext>
            </p:extLst>
          </p:nvPr>
        </p:nvGraphicFramePr>
        <p:xfrm>
          <a:off x="5181599" y="3146707"/>
          <a:ext cx="393513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5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89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49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 required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Coded Test/Total Test to be coded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Trim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 out of 13 on 2ndary work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04378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Primary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33955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Secondary Test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03589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System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Full chip/inter</a:t>
                      </a:r>
                      <a:r>
                        <a:rPr lang="en-US" sz="800" baseline="0" dirty="0" smtClean="0"/>
                        <a:t> device verification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Quality/Test </a:t>
                      </a:r>
                      <a:r>
                        <a:rPr lang="en-US" sz="800" dirty="0" err="1" smtClean="0"/>
                        <a:t>eng</a:t>
                      </a:r>
                      <a:r>
                        <a:rPr lang="en-US" sz="800" dirty="0" smtClean="0"/>
                        <a:t>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Opens/</a:t>
                      </a:r>
                      <a:r>
                        <a:rPr lang="en-US" sz="800" dirty="0" err="1" smtClean="0"/>
                        <a:t>shorts,HPOT,Stress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BV, </a:t>
                      </a:r>
                      <a:r>
                        <a:rPr lang="en-US" sz="800" baseline="0" dirty="0" err="1" smtClean="0"/>
                        <a:t>Datt</a:t>
                      </a:r>
                      <a:r>
                        <a:rPr lang="en-US" sz="800" baseline="0" dirty="0" smtClean="0"/>
                        <a:t>, </a:t>
                      </a:r>
                      <a:r>
                        <a:rPr lang="en-US" sz="800" baseline="0" dirty="0" err="1" smtClean="0"/>
                        <a:t>etc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6172200" y="895350"/>
            <a:ext cx="2590800" cy="74740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>
            <a:lvl1pPr algn="l" defTabSz="779252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33577"/>
            <a:ext cx="18288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Green-</a:t>
            </a:r>
            <a:r>
              <a:rPr lang="en-US" sz="800" dirty="0" smtClean="0"/>
              <a:t> On Track</a:t>
            </a:r>
          </a:p>
          <a:p>
            <a:r>
              <a:rPr lang="en-US" sz="800" dirty="0">
                <a:solidFill>
                  <a:srgbClr val="FFFF00"/>
                </a:solidFill>
              </a:rPr>
              <a:t>Yellow</a:t>
            </a:r>
            <a:r>
              <a:rPr lang="en-US" sz="800" dirty="0" smtClean="0"/>
              <a:t> – Help needed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Red</a:t>
            </a:r>
            <a:r>
              <a:rPr lang="en-US" sz="800" dirty="0" smtClean="0"/>
              <a:t> – On Hold (other priorities)</a:t>
            </a:r>
            <a:endParaRPr lang="en-US" sz="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05739"/>
              </p:ext>
            </p:extLst>
          </p:nvPr>
        </p:nvGraphicFramePr>
        <p:xfrm>
          <a:off x="363918" y="2810491"/>
          <a:ext cx="4771561" cy="219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77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9767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Secondary: 6 out of 13 trim parameters are working</a:t>
                      </a:r>
                    </a:p>
                    <a:p>
                      <a:pPr algn="l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EEPROM Erase/Burn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.  If there’s no Erase/Burn, the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data would be incorrect. None of the trimming parameters are looked at, yet.</a:t>
                      </a:r>
                      <a:endParaRPr lang="en-US" sz="800" dirty="0" smtClean="0"/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799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Help Needed</a:t>
                      </a:r>
                    </a:p>
                    <a:p>
                      <a:pPr algn="ctr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</a:t>
                      </a:r>
                      <a:r>
                        <a:rPr lang="en-US" sz="800" baseline="0" dirty="0" smtClean="0"/>
                        <a:t>Need Lance (Designer) to help resolve the EEPROM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issue.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37368</TotalTime>
  <Words>298</Words>
  <Application>Microsoft Office PowerPoint</Application>
  <PresentationFormat>On-screen Show (16:9)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Custom Design</vt:lpstr>
      <vt:lpstr>Product  - Date</vt:lpstr>
    </vt:vector>
  </TitlesOfParts>
  <Company>Power Integrations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Gates</dc:creator>
  <cp:lastModifiedBy>Hang Lam</cp:lastModifiedBy>
  <cp:revision>286</cp:revision>
  <cp:lastPrinted>2015-02-27T13:08:31Z</cp:lastPrinted>
  <dcterms:created xsi:type="dcterms:W3CDTF">2014-12-17T17:41:10Z</dcterms:created>
  <dcterms:modified xsi:type="dcterms:W3CDTF">2019-02-15T17:53:56Z</dcterms:modified>
</cp:coreProperties>
</file>