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58" r:id="rId7"/>
    <p:sldId id="259" r:id="rId8"/>
    <p:sldId id="263" r:id="rId9"/>
    <p:sldId id="266" r:id="rId10"/>
    <p:sldId id="265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2E3-2E21-45ED-B332-A8CCF4E4ACB7}" type="datetimeFigureOut">
              <a:rPr lang="de-DE" smtClean="0"/>
              <a:t>24.09.2015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D812-6840-4F09-91E3-F4E63A9F08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40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2E3-2E21-45ED-B332-A8CCF4E4ACB7}" type="datetimeFigureOut">
              <a:rPr lang="de-DE" smtClean="0"/>
              <a:t>24.09.2015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D812-6840-4F09-91E3-F4E63A9F08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27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2E3-2E21-45ED-B332-A8CCF4E4ACB7}" type="datetimeFigureOut">
              <a:rPr lang="de-DE" smtClean="0"/>
              <a:t>24.09.2015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D812-6840-4F09-91E3-F4E63A9F08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36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2E3-2E21-45ED-B332-A8CCF4E4ACB7}" type="datetimeFigureOut">
              <a:rPr lang="de-DE" smtClean="0"/>
              <a:t>24.09.2015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D812-6840-4F09-91E3-F4E63A9F08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43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2E3-2E21-45ED-B332-A8CCF4E4ACB7}" type="datetimeFigureOut">
              <a:rPr lang="de-DE" smtClean="0"/>
              <a:t>24.09.2015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D812-6840-4F09-91E3-F4E63A9F08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39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2E3-2E21-45ED-B332-A8CCF4E4ACB7}" type="datetimeFigureOut">
              <a:rPr lang="de-DE" smtClean="0"/>
              <a:t>24.09.2015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D812-6840-4F09-91E3-F4E63A9F08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74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2E3-2E21-45ED-B332-A8CCF4E4ACB7}" type="datetimeFigureOut">
              <a:rPr lang="de-DE" smtClean="0"/>
              <a:t>24.09.2015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D812-6840-4F09-91E3-F4E63A9F08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43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2E3-2E21-45ED-B332-A8CCF4E4ACB7}" type="datetimeFigureOut">
              <a:rPr lang="de-DE" smtClean="0"/>
              <a:t>24.09.2015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D812-6840-4F09-91E3-F4E63A9F08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20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2E3-2E21-45ED-B332-A8CCF4E4ACB7}" type="datetimeFigureOut">
              <a:rPr lang="de-DE" smtClean="0"/>
              <a:t>24.09.2015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D812-6840-4F09-91E3-F4E63A9F08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58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2E3-2E21-45ED-B332-A8CCF4E4ACB7}" type="datetimeFigureOut">
              <a:rPr lang="de-DE" smtClean="0"/>
              <a:t>24.09.2015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D812-6840-4F09-91E3-F4E63A9F08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97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2E3-2E21-45ED-B332-A8CCF4E4ACB7}" type="datetimeFigureOut">
              <a:rPr lang="de-DE" smtClean="0"/>
              <a:t>24.09.2015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D812-6840-4F09-91E3-F4E63A9F08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7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82E3-2E21-45ED-B332-A8CCF4E4ACB7}" type="datetimeFigureOut">
              <a:rPr lang="de-DE" smtClean="0"/>
              <a:t>24.09.2015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0D812-6840-4F09-91E3-F4E63A9F08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98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Assay Library generation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1487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– all peptide protein mappings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0" y="1800912"/>
            <a:ext cx="11042232" cy="289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7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- Workflow parameters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98" y="1788524"/>
            <a:ext cx="4940386" cy="497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– Library generation report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4491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todo</a:t>
            </a:r>
            <a:endParaRPr lang="de-D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</a:t>
            </a:r>
            <a:r>
              <a:rPr lang="en-US" i="1" dirty="0" err="1" smtClean="0"/>
              <a:t>fdr</a:t>
            </a:r>
            <a:r>
              <a:rPr lang="en-US" dirty="0" smtClean="0"/>
              <a:t> estimation on peptide level using </a:t>
            </a:r>
            <a:r>
              <a:rPr lang="en-US" dirty="0" err="1" smtClean="0"/>
              <a:t>bibliospec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R</a:t>
            </a:r>
          </a:p>
          <a:p>
            <a:r>
              <a:rPr lang="en-US" dirty="0" smtClean="0"/>
              <a:t>Reduce number of parameters</a:t>
            </a:r>
          </a:p>
          <a:p>
            <a:r>
              <a:rPr lang="en-US" dirty="0" smtClean="0"/>
              <a:t>Provide more </a:t>
            </a:r>
            <a:r>
              <a:rPr lang="en-US" dirty="0" err="1" smtClean="0"/>
              <a:t>ouputs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library with </a:t>
            </a:r>
            <a:r>
              <a:rPr lang="en-US" dirty="0" err="1" smtClean="0"/>
              <a:t>proteotypic</a:t>
            </a:r>
            <a:r>
              <a:rPr lang="en-US" dirty="0" smtClean="0"/>
              <a:t> p</a:t>
            </a:r>
          </a:p>
          <a:p>
            <a:pPr lvl="1"/>
            <a:r>
              <a:rPr lang="en-US" dirty="0" smtClean="0"/>
              <a:t>Library without peptides with more than X (3) protein assignments</a:t>
            </a:r>
          </a:p>
          <a:p>
            <a:pPr lvl="1"/>
            <a:endParaRPr lang="de-DE" dirty="0"/>
          </a:p>
        </p:txBody>
      </p:sp>
      <p:pic>
        <p:nvPicPr>
          <p:cNvPr id="4098" name="Picture 2" descr="http://1.bp.blogspot.com/-Sf5gW22nGxQ/VWpvi66_FDI/AAAAAAAAAwM/ohs84xXjVBA/s1600/Bonferroni-mi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011" y="4778856"/>
            <a:ext cx="3209495" cy="188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kissonline.com/templates/default/images/og_ima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94" y="4849174"/>
            <a:ext cx="1743332" cy="174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2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generation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Mascot - .</a:t>
            </a:r>
            <a:r>
              <a:rPr lang="en-US" dirty="0" err="1" smtClean="0"/>
              <a:t>dat</a:t>
            </a:r>
            <a:r>
              <a:rPr lang="en-US" dirty="0" smtClean="0"/>
              <a:t> files -&gt; PSM’s</a:t>
            </a:r>
          </a:p>
          <a:p>
            <a:r>
              <a:rPr lang="en-US" dirty="0" err="1" smtClean="0"/>
              <a:t>Bibliospec</a:t>
            </a:r>
            <a:endParaRPr lang="en-US" dirty="0" smtClean="0"/>
          </a:p>
          <a:p>
            <a:pPr lvl="1"/>
            <a:r>
              <a:rPr lang="en-US" dirty="0" smtClean="0"/>
              <a:t>All PSM’s with Mascot e-score &lt; 0.05 are included</a:t>
            </a:r>
            <a:endParaRPr lang="en-US" dirty="0"/>
          </a:p>
          <a:p>
            <a:pPr lvl="1"/>
            <a:r>
              <a:rPr lang="en-US" dirty="0" smtClean="0"/>
              <a:t>Select best PSM for each precursor</a:t>
            </a:r>
          </a:p>
          <a:p>
            <a:r>
              <a:rPr lang="en-US" dirty="0" err="1" smtClean="0"/>
              <a:t>specL</a:t>
            </a:r>
            <a:endParaRPr lang="en-US" dirty="0" smtClean="0"/>
          </a:p>
          <a:p>
            <a:pPr lvl="1"/>
            <a:r>
              <a:rPr lang="en-US" dirty="0" smtClean="0"/>
              <a:t>Filter spectra for ion type (y, b)</a:t>
            </a:r>
          </a:p>
          <a:p>
            <a:pPr lvl="1"/>
            <a:r>
              <a:rPr lang="en-US" dirty="0" smtClean="0"/>
              <a:t>Filter spectra for mass accuracy</a:t>
            </a:r>
          </a:p>
          <a:p>
            <a:pPr lvl="1"/>
            <a:r>
              <a:rPr lang="en-US" dirty="0" smtClean="0"/>
              <a:t>Select top m:n transitions</a:t>
            </a:r>
          </a:p>
          <a:p>
            <a:pPr lvl="1"/>
            <a:r>
              <a:rPr lang="en-US" dirty="0" smtClean="0"/>
              <a:t>Perform RT calibration</a:t>
            </a:r>
          </a:p>
          <a:p>
            <a:pPr lvl="1"/>
            <a:r>
              <a:rPr lang="en-US" dirty="0" smtClean="0"/>
              <a:t>Annotate peptides</a:t>
            </a:r>
            <a:endParaRPr lang="en-US" dirty="0"/>
          </a:p>
        </p:txBody>
      </p:sp>
      <p:pic>
        <p:nvPicPr>
          <p:cNvPr id="2052" name="Picture 4" descr="http://media.chicagomag.com/images/2008/May%202008/features_plumbers.jpg?ver=12102663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064" y="4271061"/>
            <a:ext cx="2899719" cy="181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92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Fasta</a:t>
            </a:r>
            <a:r>
              <a:rPr lang="en-US" dirty="0" smtClean="0"/>
              <a:t> file to search is taken from the </a:t>
            </a:r>
            <a:r>
              <a:rPr lang="en-US" dirty="0" err="1" smtClean="0"/>
              <a:t>dat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Default filtering function is used (+1,+2 fragments and y and b ions only)</a:t>
            </a:r>
          </a:p>
          <a:p>
            <a:r>
              <a:rPr lang="en-US" dirty="0" smtClean="0"/>
              <a:t>Fragment Ion range 300-1250</a:t>
            </a:r>
          </a:p>
          <a:p>
            <a:r>
              <a:rPr lang="en-US" dirty="0" smtClean="0"/>
              <a:t>User parameters ?:</a:t>
            </a:r>
          </a:p>
          <a:p>
            <a:pPr lvl="1"/>
            <a:r>
              <a:rPr lang="en-US" dirty="0" smtClean="0"/>
              <a:t>Min ions per assay (default 6)</a:t>
            </a:r>
          </a:p>
          <a:p>
            <a:pPr lvl="1"/>
            <a:r>
              <a:rPr lang="en-US" dirty="0" smtClean="0"/>
              <a:t>Max ions per assay (default 6)</a:t>
            </a:r>
          </a:p>
          <a:p>
            <a:pPr lvl="1"/>
            <a:r>
              <a:rPr lang="en-US" dirty="0" smtClean="0"/>
              <a:t>MZ-error (default 0.05) (or take it from </a:t>
            </a:r>
            <a:r>
              <a:rPr lang="en-US" dirty="0" err="1" smtClean="0"/>
              <a:t>dat</a:t>
            </a:r>
            <a:r>
              <a:rPr lang="en-US" dirty="0" smtClean="0"/>
              <a:t> file?)</a:t>
            </a:r>
          </a:p>
          <a:p>
            <a:endParaRPr lang="en-US" dirty="0" smtClean="0"/>
          </a:p>
          <a:p>
            <a:endParaRPr lang="de-DE" dirty="0"/>
          </a:p>
        </p:txBody>
      </p:sp>
      <p:pic>
        <p:nvPicPr>
          <p:cNvPr id="1026" name="Picture 2" descr="http://www.totalmommyfitnessonline.com/wp-content/uploads/2012/03/keep_-it_simp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022" y="4001294"/>
            <a:ext cx="3067364" cy="186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73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identification from peptides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851" y="1762462"/>
            <a:ext cx="6573198" cy="451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0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Filtering peptides:</a:t>
            </a:r>
          </a:p>
          <a:p>
            <a:pPr lvl="1"/>
            <a:r>
              <a:rPr lang="en-US" dirty="0" smtClean="0"/>
              <a:t>Mascot e-value &lt; 0.05 (mascot score of 13)</a:t>
            </a:r>
          </a:p>
          <a:p>
            <a:pPr lvl="1"/>
            <a:r>
              <a:rPr lang="en-US" dirty="0" smtClean="0"/>
              <a:t>Fast fix – infer mascot score in scaffold in provide user parameter</a:t>
            </a:r>
          </a:p>
          <a:p>
            <a:r>
              <a:rPr lang="en-US" dirty="0" smtClean="0"/>
              <a:t>Peptide protein assignment</a:t>
            </a:r>
          </a:p>
          <a:p>
            <a:pPr lvl="1"/>
            <a:r>
              <a:rPr lang="en-US" dirty="0" smtClean="0"/>
              <a:t>Given peptide sequence list </a:t>
            </a:r>
            <a:r>
              <a:rPr lang="de-DE" dirty="0" smtClean="0"/>
              <a:t>all matching proteins in fasta file (in the order they are in the fasta file).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306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1 - peptide to protein?</a:t>
            </a:r>
            <a:endParaRPr lang="de-DE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101" y="1944363"/>
            <a:ext cx="6967042" cy="45799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15265" y="3822357"/>
            <a:ext cx="5066270" cy="1540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60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2 – Which proteins are there?</a:t>
            </a:r>
            <a:endParaRPr lang="de-DE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86" y="1690688"/>
            <a:ext cx="6997938" cy="443826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426941" y="2924432"/>
            <a:ext cx="1079156" cy="593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05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</a:t>
            </a:r>
            <a:r>
              <a:rPr lang="en-US" b="1" dirty="0" err="1" smtClean="0"/>
              <a:t>rozor</a:t>
            </a:r>
            <a:r>
              <a:rPr lang="en-US" b="1" dirty="0" smtClean="0"/>
              <a:t> (pro</a:t>
            </a:r>
            <a:r>
              <a:rPr lang="en-US" dirty="0" smtClean="0"/>
              <a:t>tein –ra</a:t>
            </a:r>
            <a:r>
              <a:rPr lang="en-US" b="1" dirty="0" smtClean="0"/>
              <a:t>zor)</a:t>
            </a:r>
            <a:endParaRPr lang="de-D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razor proteins (</a:t>
            </a:r>
            <a:r>
              <a:rPr lang="en-US" dirty="0" err="1" smtClean="0"/>
              <a:t>Maxquant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Implementation in R (</a:t>
            </a:r>
            <a:r>
              <a:rPr lang="en-US" b="1" dirty="0" err="1" smtClean="0"/>
              <a:t>prozor</a:t>
            </a:r>
            <a:r>
              <a:rPr lang="en-US" dirty="0" smtClean="0"/>
              <a:t> – on </a:t>
            </a:r>
            <a:r>
              <a:rPr lang="en-US" dirty="0" err="1" smtClean="0"/>
              <a:t>github</a:t>
            </a:r>
            <a:r>
              <a:rPr lang="en-US" dirty="0" smtClean="0"/>
              <a:t> and CRAN) </a:t>
            </a:r>
          </a:p>
          <a:p>
            <a:r>
              <a:rPr lang="en-US" dirty="0" smtClean="0"/>
              <a:t>Computes:</a:t>
            </a:r>
          </a:p>
          <a:p>
            <a:pPr lvl="1"/>
            <a:r>
              <a:rPr lang="en-US" dirty="0" smtClean="0"/>
              <a:t>Smallest protein set explaining peptides </a:t>
            </a:r>
          </a:p>
          <a:p>
            <a:pPr lvl="2"/>
            <a:r>
              <a:rPr lang="en-US" dirty="0" smtClean="0"/>
              <a:t>can also takes into account if peptide is matching multiple proteins: peptides matching many proteins not as important (default).</a:t>
            </a:r>
          </a:p>
          <a:p>
            <a:pPr lvl="1"/>
            <a:r>
              <a:rPr lang="en-US" dirty="0" smtClean="0"/>
              <a:t> Smallest protein set explaining the AA</a:t>
            </a:r>
          </a:p>
          <a:p>
            <a:pPr lvl="1"/>
            <a:r>
              <a:rPr lang="en-US" dirty="0" smtClean="0"/>
              <a:t>Protein set with largest protein sequence coverage</a:t>
            </a:r>
          </a:p>
        </p:txBody>
      </p:sp>
      <p:pic>
        <p:nvPicPr>
          <p:cNvPr id="3078" name="Picture 6" descr="http://www.prozor-x.com/wp-content/uploads/2014/07/10170937_706232736081410_461002481933714082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739" y="4072069"/>
            <a:ext cx="3588262" cy="269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24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– </a:t>
            </a:r>
            <a:r>
              <a:rPr lang="en-US" dirty="0" err="1" smtClean="0"/>
              <a:t>spectronaut</a:t>
            </a:r>
            <a:r>
              <a:rPr lang="en-US" dirty="0" smtClean="0"/>
              <a:t> compatible output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6"/>
            <a:ext cx="10515601" cy="290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2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Assay Library generation</vt:lpstr>
      <vt:lpstr>Library generation</vt:lpstr>
      <vt:lpstr>Parameters</vt:lpstr>
      <vt:lpstr>Protein identification from peptides</vt:lpstr>
      <vt:lpstr>Open</vt:lpstr>
      <vt:lpstr>Problem 1 - peptide to protein?</vt:lpstr>
      <vt:lpstr>Problem 2 – Which proteins are there?</vt:lpstr>
      <vt:lpstr>prozor (protein –razor)</vt:lpstr>
      <vt:lpstr>Output – spectronaut compatible output</vt:lpstr>
      <vt:lpstr>Output – all peptide protein mappings</vt:lpstr>
      <vt:lpstr>Output - Workflow parameters</vt:lpstr>
      <vt:lpstr>Output – Library generation report</vt:lpstr>
      <vt:lpstr>todo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Witold Wolski</dc:creator>
  <cp:lastModifiedBy>Witold Wolski</cp:lastModifiedBy>
  <cp:revision>31</cp:revision>
  <dcterms:created xsi:type="dcterms:W3CDTF">2015-09-24T07:38:28Z</dcterms:created>
  <dcterms:modified xsi:type="dcterms:W3CDTF">2015-09-24T09:53:35Z</dcterms:modified>
</cp:coreProperties>
</file>