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5143500" cx="9144000"/>
  <p:notesSz cx="6858000" cy="9144000"/>
  <p:embeddedFontLst>
    <p:embeddedFont>
      <p:font typeface="Catamaran"/>
      <p:regular r:id="rId39"/>
      <p:bold r:id="rId40"/>
    </p:embeddedFont>
    <p:embeddedFont>
      <p:font typeface="Catamaran Thin"/>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3" roundtripDataSignature="AMtx7mjdNQMdMd3fHuXX9/nnbV0MdUrd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Catamaran-bold.fntdata"/><Relationship Id="rId20" Type="http://schemas.openxmlformats.org/officeDocument/2006/relationships/slide" Target="slides/slide16.xml"/><Relationship Id="rId42" Type="http://schemas.openxmlformats.org/officeDocument/2006/relationships/font" Target="fonts/CatamaranThin-bold.fntdata"/><Relationship Id="rId41" Type="http://schemas.openxmlformats.org/officeDocument/2006/relationships/font" Target="fonts/CatamaranThin-regular.fntdata"/><Relationship Id="rId22" Type="http://schemas.openxmlformats.org/officeDocument/2006/relationships/slide" Target="slides/slide18.xml"/><Relationship Id="rId21" Type="http://schemas.openxmlformats.org/officeDocument/2006/relationships/slide" Target="slides/slide17.xml"/><Relationship Id="rId43" Type="http://customschemas.google.com/relationships/presentationmetadata" Target="meta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Catamaran-regular.fntdata"/><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6" name="Google Shape;65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be259413fd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4" name="Google Shape;734;gbe259413fd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be259413fd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3" name="Google Shape;743;gbe259413fd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be259413fd_0_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2" name="Google Shape;752;gbe259413fd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be259413fd_0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1" name="Google Shape;761;gbe259413fd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be259413fd_0_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0" name="Google Shape;770;gbe259413fd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be259413fd_0_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9" name="Google Shape;779;gbe259413fd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be259413fd_0_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8" name="Google Shape;788;gbe259413fd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be259413fd_0_1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7" name="Google Shape;797;gbe259413fd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be259413fd_0_1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4" name="Google Shape;804;gbe259413fd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be259413fd_0_1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1" name="Google Shape;811;gbe259413fd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1" name="Google Shape;66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be259413fd_0_1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7" name="Google Shape;817;gbe259413fd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be259413fd_0_1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5" name="Google Shape;825;gbe259413fd_0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be259413fd_0_1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4" name="Google Shape;834;gbe259413fd_0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be259413fd_0_1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3" name="Google Shape;843;gbe259413fd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be259413fd_0_1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2" name="Google Shape;852;gbe259413fd_0_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gbe259413fd_0_1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1" name="Google Shape;861;gbe259413fd_0_1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be259413fd_0_1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0" name="Google Shape;870;gbe259413fd_0_1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be259413fd_0_1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9" name="Google Shape;879;gbe259413fd_0_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be259413fd_0_1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6" name="Google Shape;886;gbe259413fd_0_1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be259413fd_0_2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2" name="Google Shape;892;gbe259413fd_0_2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5" name="Google Shape;68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be259413fd_0_2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1" name="Google Shape;901;gbe259413fd_0_2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be259413fd_0_2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0" name="Google Shape;910;gbe259413fd_0_2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be259413fd_0_2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9" name="Google Shape;919;gbe259413fd_0_2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gbe259413fd_0_2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8" name="Google Shape;928;gbe259413fd_0_2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p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5" name="Google Shape;93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be259413fd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2" name="Google Shape;692;gbe259413fd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be259413fd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9" name="Google Shape;699;gbe259413fd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be259413fd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6" name="Google Shape;706;gbe259413fd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be259413fd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3" name="Google Shape;713;gbe259413fd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0" name="Google Shape;72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be259413fd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6" name="Google Shape;726;gbe259413fd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31"/>
          <p:cNvSpPr txBox="1"/>
          <p:nvPr>
            <p:ph type="ctrTitle"/>
          </p:nvPr>
        </p:nvSpPr>
        <p:spPr>
          <a:xfrm>
            <a:off x="855300" y="1115325"/>
            <a:ext cx="7433400" cy="1350600"/>
          </a:xfrm>
          <a:prstGeom prst="rect">
            <a:avLst/>
          </a:prstGeom>
          <a:noFill/>
          <a:ln>
            <a:noFill/>
          </a:ln>
        </p:spPr>
        <p:txBody>
          <a:bodyPr anchorCtr="0" anchor="b" bIns="0" lIns="0" spcFirstLastPara="1" rIns="0" wrap="square" tIns="0">
            <a:noAutofit/>
          </a:bodyPr>
          <a:lstStyle>
            <a:lvl1pPr lvl="0" algn="ctr">
              <a:lnSpc>
                <a:spcPct val="90000"/>
              </a:lnSpc>
              <a:spcBef>
                <a:spcPts val="0"/>
              </a:spcBef>
              <a:spcAft>
                <a:spcPts val="0"/>
              </a:spcAft>
              <a:buSzPts val="4800"/>
              <a:buNone/>
              <a:defRPr sz="4800"/>
            </a:lvl1pPr>
            <a:lvl2pPr lvl="1" algn="ctr">
              <a:lnSpc>
                <a:spcPct val="90000"/>
              </a:lnSpc>
              <a:spcBef>
                <a:spcPts val="0"/>
              </a:spcBef>
              <a:spcAft>
                <a:spcPts val="0"/>
              </a:spcAft>
              <a:buSzPts val="4800"/>
              <a:buNone/>
              <a:defRPr sz="4800"/>
            </a:lvl2pPr>
            <a:lvl3pPr lvl="2" algn="ctr">
              <a:lnSpc>
                <a:spcPct val="90000"/>
              </a:lnSpc>
              <a:spcBef>
                <a:spcPts val="0"/>
              </a:spcBef>
              <a:spcAft>
                <a:spcPts val="0"/>
              </a:spcAft>
              <a:buSzPts val="4800"/>
              <a:buNone/>
              <a:defRPr sz="4800"/>
            </a:lvl3pPr>
            <a:lvl4pPr lvl="3" algn="ctr">
              <a:lnSpc>
                <a:spcPct val="90000"/>
              </a:lnSpc>
              <a:spcBef>
                <a:spcPts val="0"/>
              </a:spcBef>
              <a:spcAft>
                <a:spcPts val="0"/>
              </a:spcAft>
              <a:buSzPts val="4800"/>
              <a:buNone/>
              <a:defRPr sz="4800"/>
            </a:lvl4pPr>
            <a:lvl5pPr lvl="4" algn="ctr">
              <a:lnSpc>
                <a:spcPct val="90000"/>
              </a:lnSpc>
              <a:spcBef>
                <a:spcPts val="0"/>
              </a:spcBef>
              <a:spcAft>
                <a:spcPts val="0"/>
              </a:spcAft>
              <a:buSzPts val="4800"/>
              <a:buNone/>
              <a:defRPr sz="4800"/>
            </a:lvl5pPr>
            <a:lvl6pPr lvl="5" algn="ctr">
              <a:lnSpc>
                <a:spcPct val="90000"/>
              </a:lnSpc>
              <a:spcBef>
                <a:spcPts val="0"/>
              </a:spcBef>
              <a:spcAft>
                <a:spcPts val="0"/>
              </a:spcAft>
              <a:buSzPts val="4800"/>
              <a:buNone/>
              <a:defRPr sz="4800"/>
            </a:lvl6pPr>
            <a:lvl7pPr lvl="6" algn="ctr">
              <a:lnSpc>
                <a:spcPct val="90000"/>
              </a:lnSpc>
              <a:spcBef>
                <a:spcPts val="0"/>
              </a:spcBef>
              <a:spcAft>
                <a:spcPts val="0"/>
              </a:spcAft>
              <a:buSzPts val="4800"/>
              <a:buNone/>
              <a:defRPr sz="4800"/>
            </a:lvl7pPr>
            <a:lvl8pPr lvl="7" algn="ctr">
              <a:lnSpc>
                <a:spcPct val="90000"/>
              </a:lnSpc>
              <a:spcBef>
                <a:spcPts val="0"/>
              </a:spcBef>
              <a:spcAft>
                <a:spcPts val="0"/>
              </a:spcAft>
              <a:buSzPts val="4800"/>
              <a:buNone/>
              <a:defRPr sz="4800"/>
            </a:lvl8pPr>
            <a:lvl9pPr lvl="8" algn="ctr">
              <a:lnSpc>
                <a:spcPct val="90000"/>
              </a:lnSpc>
              <a:spcBef>
                <a:spcPts val="0"/>
              </a:spcBef>
              <a:spcAft>
                <a:spcPts val="0"/>
              </a:spcAft>
              <a:buSzPts val="4800"/>
              <a:buNone/>
              <a:defRPr sz="4800"/>
            </a:lvl9pPr>
          </a:lstStyle>
          <a:p/>
        </p:txBody>
      </p:sp>
      <p:grpSp>
        <p:nvGrpSpPr>
          <p:cNvPr id="11" name="Google Shape;11;p31"/>
          <p:cNvGrpSpPr/>
          <p:nvPr/>
        </p:nvGrpSpPr>
        <p:grpSpPr>
          <a:xfrm>
            <a:off x="0" y="2396973"/>
            <a:ext cx="9144000" cy="2463363"/>
            <a:chOff x="0" y="1786473"/>
            <a:chExt cx="9144000" cy="2463363"/>
          </a:xfrm>
        </p:grpSpPr>
        <p:sp>
          <p:nvSpPr>
            <p:cNvPr id="12" name="Google Shape;12;p31"/>
            <p:cNvSpPr/>
            <p:nvPr/>
          </p:nvSpPr>
          <p:spPr>
            <a:xfrm>
              <a:off x="387953" y="3203434"/>
              <a:ext cx="1506902" cy="1046402"/>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 name="Google Shape;13;p31"/>
            <p:cNvSpPr/>
            <p:nvPr/>
          </p:nvSpPr>
          <p:spPr>
            <a:xfrm>
              <a:off x="455961" y="3203339"/>
              <a:ext cx="1387697" cy="1027233"/>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33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 name="Google Shape;14;p31"/>
            <p:cNvSpPr/>
            <p:nvPr/>
          </p:nvSpPr>
          <p:spPr>
            <a:xfrm>
              <a:off x="464296" y="3203434"/>
              <a:ext cx="852487" cy="485578"/>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 name="Google Shape;15;p31"/>
            <p:cNvSpPr/>
            <p:nvPr/>
          </p:nvSpPr>
          <p:spPr>
            <a:xfrm>
              <a:off x="1894904" y="2489983"/>
              <a:ext cx="963930" cy="713456"/>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 name="Google Shape;16;p31"/>
            <p:cNvSpPr/>
            <p:nvPr/>
          </p:nvSpPr>
          <p:spPr>
            <a:xfrm>
              <a:off x="1316783" y="2071853"/>
              <a:ext cx="1372123" cy="1131588"/>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 name="Google Shape;17;p31"/>
            <p:cNvSpPr/>
            <p:nvPr/>
          </p:nvSpPr>
          <p:spPr>
            <a:xfrm>
              <a:off x="2688907" y="3203434"/>
              <a:ext cx="785813" cy="342887"/>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 name="Google Shape;18;p31"/>
            <p:cNvSpPr/>
            <p:nvPr/>
          </p:nvSpPr>
          <p:spPr>
            <a:xfrm>
              <a:off x="6347555" y="3203434"/>
              <a:ext cx="987313" cy="485530"/>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 name="Google Shape;19;p31"/>
            <p:cNvSpPr/>
            <p:nvPr/>
          </p:nvSpPr>
          <p:spPr>
            <a:xfrm>
              <a:off x="4433316" y="3203434"/>
              <a:ext cx="1359026" cy="913651"/>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 name="Google Shape;20;p31"/>
            <p:cNvSpPr/>
            <p:nvPr/>
          </p:nvSpPr>
          <p:spPr>
            <a:xfrm>
              <a:off x="3474719" y="2357234"/>
              <a:ext cx="958596" cy="846206"/>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 name="Google Shape;21;p31"/>
            <p:cNvSpPr/>
            <p:nvPr/>
          </p:nvSpPr>
          <p:spPr>
            <a:xfrm>
              <a:off x="5792342" y="2975558"/>
              <a:ext cx="530066" cy="227878"/>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 name="Google Shape;22;p31"/>
            <p:cNvSpPr/>
            <p:nvPr/>
          </p:nvSpPr>
          <p:spPr>
            <a:xfrm>
              <a:off x="0" y="2737741"/>
              <a:ext cx="464201" cy="465648"/>
            </a:xfrm>
            <a:custGeom>
              <a:rect b="b" l="l" r="r" t="t"/>
              <a:pathLst>
                <a:path extrusionOk="0" h="620864" w="618934">
                  <a:moveTo>
                    <a:pt x="0" y="0"/>
                  </a:moveTo>
                  <a:lnTo>
                    <a:pt x="0" y="620865"/>
                  </a:lnTo>
                  <a:lnTo>
                    <a:pt x="618935" y="620865"/>
                  </a:lnTo>
                  <a:cubicBezTo>
                    <a:pt x="480632" y="309101"/>
                    <a:pt x="339535" y="1459"/>
                    <a:pt x="0" y="0"/>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 name="Google Shape;23;p31"/>
            <p:cNvSpPr/>
            <p:nvPr/>
          </p:nvSpPr>
          <p:spPr>
            <a:xfrm>
              <a:off x="8765190" y="3203434"/>
              <a:ext cx="378809" cy="485483"/>
            </a:xfrm>
            <a:custGeom>
              <a:rect b="b" l="l" r="r" t="t"/>
              <a:pathLst>
                <a:path extrusionOk="0" h="647310" w="505079">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 name="Google Shape;24;p31"/>
            <p:cNvSpPr/>
            <p:nvPr/>
          </p:nvSpPr>
          <p:spPr>
            <a:xfrm>
              <a:off x="1894904" y="2489983"/>
              <a:ext cx="794003" cy="713456"/>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 name="Google Shape;25;p31"/>
            <p:cNvSpPr/>
            <p:nvPr/>
          </p:nvSpPr>
          <p:spPr>
            <a:xfrm>
              <a:off x="5288756" y="3203434"/>
              <a:ext cx="940450" cy="428073"/>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 name="Google Shape;26;p31"/>
            <p:cNvSpPr/>
            <p:nvPr/>
          </p:nvSpPr>
          <p:spPr>
            <a:xfrm>
              <a:off x="8514492" y="2394856"/>
              <a:ext cx="629507" cy="808583"/>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 name="Google Shape;27;p31"/>
            <p:cNvSpPr/>
            <p:nvPr/>
          </p:nvSpPr>
          <p:spPr>
            <a:xfrm>
              <a:off x="3876675" y="2014492"/>
              <a:ext cx="1398460" cy="1189045"/>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 name="Google Shape;28;p31"/>
            <p:cNvSpPr/>
            <p:nvPr/>
          </p:nvSpPr>
          <p:spPr>
            <a:xfrm>
              <a:off x="0" y="2918101"/>
              <a:ext cx="387952" cy="285382"/>
            </a:xfrm>
            <a:custGeom>
              <a:rect b="b" l="l" r="r" t="t"/>
              <a:pathLst>
                <a:path extrusionOk="0" h="380509" w="517270">
                  <a:moveTo>
                    <a:pt x="0" y="0"/>
                  </a:moveTo>
                  <a:lnTo>
                    <a:pt x="0" y="380510"/>
                  </a:lnTo>
                  <a:lnTo>
                    <a:pt x="517271" y="380510"/>
                  </a:lnTo>
                  <a:cubicBezTo>
                    <a:pt x="385445" y="159053"/>
                    <a:pt x="226378" y="1142"/>
                    <a:pt x="0" y="0"/>
                  </a:cubicBezTo>
                  <a:close/>
                </a:path>
              </a:pathLst>
            </a:custGeom>
            <a:solidFill>
              <a:srgbClr val="029E8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 name="Google Shape;29;p31"/>
            <p:cNvSpPr/>
            <p:nvPr/>
          </p:nvSpPr>
          <p:spPr>
            <a:xfrm>
              <a:off x="6229207" y="2252166"/>
              <a:ext cx="1366075" cy="951274"/>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 name="Google Shape;30;p31"/>
            <p:cNvSpPr/>
            <p:nvPr/>
          </p:nvSpPr>
          <p:spPr>
            <a:xfrm>
              <a:off x="7343679" y="1786473"/>
              <a:ext cx="1421463" cy="1416970"/>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49411"/>
                  </a:srgbClr>
                </a:gs>
                <a:gs pos="100000">
                  <a:srgbClr val="002FFF">
                    <a:alpha val="49411"/>
                  </a:srgbClr>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 name="Google Shape;31;p31"/>
            <p:cNvSpPr/>
            <p:nvPr/>
          </p:nvSpPr>
          <p:spPr>
            <a:xfrm>
              <a:off x="6229350" y="3129663"/>
              <a:ext cx="93202" cy="73771"/>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 name="Google Shape;32;p31"/>
            <p:cNvSpPr/>
            <p:nvPr/>
          </p:nvSpPr>
          <p:spPr>
            <a:xfrm>
              <a:off x="7595330" y="3203434"/>
              <a:ext cx="919163" cy="285382"/>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 name="Google Shape;33;p31"/>
            <p:cNvSpPr/>
            <p:nvPr/>
          </p:nvSpPr>
          <p:spPr>
            <a:xfrm>
              <a:off x="2858547" y="3202435"/>
              <a:ext cx="1012412" cy="474733"/>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 name="Google Shape;34;p31"/>
            <p:cNvSpPr/>
            <p:nvPr/>
          </p:nvSpPr>
          <p:spPr>
            <a:xfrm>
              <a:off x="0" y="1968308"/>
              <a:ext cx="9144000" cy="2220131"/>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5" name="Google Shape;35;p31"/>
          <p:cNvGrpSpPr/>
          <p:nvPr/>
        </p:nvGrpSpPr>
        <p:grpSpPr>
          <a:xfrm>
            <a:off x="135815" y="2828480"/>
            <a:ext cx="8869535" cy="2073345"/>
            <a:chOff x="135815" y="2828480"/>
            <a:chExt cx="8869535" cy="2073345"/>
          </a:xfrm>
        </p:grpSpPr>
        <p:sp>
          <p:nvSpPr>
            <p:cNvPr id="36" name="Google Shape;36;p31"/>
            <p:cNvSpPr/>
            <p:nvPr/>
          </p:nvSpPr>
          <p:spPr>
            <a:xfrm>
              <a:off x="2005925" y="3956525"/>
              <a:ext cx="96300" cy="96300"/>
            </a:xfrm>
            <a:prstGeom prst="donut">
              <a:avLst>
                <a:gd fmla="val 22068"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1"/>
            <p:cNvSpPr/>
            <p:nvPr/>
          </p:nvSpPr>
          <p:spPr>
            <a:xfrm>
              <a:off x="2320790" y="4086477"/>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1"/>
            <p:cNvSpPr/>
            <p:nvPr/>
          </p:nvSpPr>
          <p:spPr>
            <a:xfrm>
              <a:off x="2102225" y="4326630"/>
              <a:ext cx="124800" cy="124800"/>
            </a:xfrm>
            <a:prstGeom prst="donut">
              <a:avLst>
                <a:gd fmla="val 13795"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1"/>
            <p:cNvSpPr/>
            <p:nvPr/>
          </p:nvSpPr>
          <p:spPr>
            <a:xfrm>
              <a:off x="268650" y="4401625"/>
              <a:ext cx="96300" cy="96300"/>
            </a:xfrm>
            <a:prstGeom prst="donut">
              <a:avLst>
                <a:gd fmla="val 22068"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1"/>
            <p:cNvSpPr/>
            <p:nvPr/>
          </p:nvSpPr>
          <p:spPr>
            <a:xfrm>
              <a:off x="2719290" y="4420677"/>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1"/>
            <p:cNvSpPr/>
            <p:nvPr/>
          </p:nvSpPr>
          <p:spPr>
            <a:xfrm>
              <a:off x="2777500" y="4589780"/>
              <a:ext cx="124800" cy="124800"/>
            </a:xfrm>
            <a:prstGeom prst="donut">
              <a:avLst>
                <a:gd fmla="val 13795"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31"/>
            <p:cNvSpPr/>
            <p:nvPr/>
          </p:nvSpPr>
          <p:spPr>
            <a:xfrm>
              <a:off x="6258675" y="4230325"/>
              <a:ext cx="96300" cy="96300"/>
            </a:xfrm>
            <a:prstGeom prst="donut">
              <a:avLst>
                <a:gd fmla="val 22068"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1"/>
            <p:cNvSpPr/>
            <p:nvPr/>
          </p:nvSpPr>
          <p:spPr>
            <a:xfrm>
              <a:off x="1669290" y="4656377"/>
              <a:ext cx="58200" cy="582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1"/>
            <p:cNvSpPr/>
            <p:nvPr/>
          </p:nvSpPr>
          <p:spPr>
            <a:xfrm>
              <a:off x="1015700" y="3350030"/>
              <a:ext cx="124800" cy="124800"/>
            </a:xfrm>
            <a:prstGeom prst="donut">
              <a:avLst>
                <a:gd fmla="val 1379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31"/>
            <p:cNvSpPr/>
            <p:nvPr/>
          </p:nvSpPr>
          <p:spPr>
            <a:xfrm>
              <a:off x="4283275" y="4184350"/>
              <a:ext cx="96300" cy="96300"/>
            </a:xfrm>
            <a:prstGeom prst="donut">
              <a:avLst>
                <a:gd fmla="val 22068"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31"/>
            <p:cNvSpPr/>
            <p:nvPr/>
          </p:nvSpPr>
          <p:spPr>
            <a:xfrm>
              <a:off x="6085040" y="465637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31"/>
            <p:cNvSpPr/>
            <p:nvPr/>
          </p:nvSpPr>
          <p:spPr>
            <a:xfrm>
              <a:off x="6570650" y="4497930"/>
              <a:ext cx="124800" cy="124800"/>
            </a:xfrm>
            <a:prstGeom prst="donut">
              <a:avLst>
                <a:gd fmla="val 13795"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1"/>
            <p:cNvSpPr/>
            <p:nvPr/>
          </p:nvSpPr>
          <p:spPr>
            <a:xfrm>
              <a:off x="3225425" y="3253725"/>
              <a:ext cx="96300" cy="96300"/>
            </a:xfrm>
            <a:prstGeom prst="donut">
              <a:avLst>
                <a:gd fmla="val 22068"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31"/>
            <p:cNvSpPr/>
            <p:nvPr/>
          </p:nvSpPr>
          <p:spPr>
            <a:xfrm>
              <a:off x="5755090" y="4451427"/>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31"/>
            <p:cNvSpPr/>
            <p:nvPr/>
          </p:nvSpPr>
          <p:spPr>
            <a:xfrm>
              <a:off x="3005325" y="3474830"/>
              <a:ext cx="124800" cy="124800"/>
            </a:xfrm>
            <a:prstGeom prst="donut">
              <a:avLst>
                <a:gd fmla="val 13795"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1"/>
            <p:cNvSpPr/>
            <p:nvPr/>
          </p:nvSpPr>
          <p:spPr>
            <a:xfrm>
              <a:off x="5505625" y="4805525"/>
              <a:ext cx="96300" cy="96300"/>
            </a:xfrm>
            <a:prstGeom prst="donut">
              <a:avLst>
                <a:gd fmla="val 22068"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31"/>
            <p:cNvSpPr/>
            <p:nvPr/>
          </p:nvSpPr>
          <p:spPr>
            <a:xfrm>
              <a:off x="7109815" y="4420677"/>
              <a:ext cx="58200" cy="582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31"/>
            <p:cNvSpPr/>
            <p:nvPr/>
          </p:nvSpPr>
          <p:spPr>
            <a:xfrm>
              <a:off x="7682275" y="4216080"/>
              <a:ext cx="124800" cy="124800"/>
            </a:xfrm>
            <a:prstGeom prst="donut">
              <a:avLst>
                <a:gd fmla="val 13795"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31"/>
            <p:cNvSpPr/>
            <p:nvPr/>
          </p:nvSpPr>
          <p:spPr>
            <a:xfrm>
              <a:off x="8909050" y="4637325"/>
              <a:ext cx="96300" cy="96300"/>
            </a:xfrm>
            <a:prstGeom prst="donut">
              <a:avLst>
                <a:gd fmla="val 22068"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31"/>
            <p:cNvSpPr/>
            <p:nvPr/>
          </p:nvSpPr>
          <p:spPr>
            <a:xfrm>
              <a:off x="8733490" y="428065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1"/>
            <p:cNvSpPr/>
            <p:nvPr/>
          </p:nvSpPr>
          <p:spPr>
            <a:xfrm>
              <a:off x="7280975" y="2828480"/>
              <a:ext cx="124800" cy="124800"/>
            </a:xfrm>
            <a:prstGeom prst="donut">
              <a:avLst>
                <a:gd fmla="val 13795"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1"/>
            <p:cNvSpPr/>
            <p:nvPr/>
          </p:nvSpPr>
          <p:spPr>
            <a:xfrm>
              <a:off x="7446290" y="307295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31"/>
            <p:cNvSpPr/>
            <p:nvPr/>
          </p:nvSpPr>
          <p:spPr>
            <a:xfrm>
              <a:off x="6143240" y="3416627"/>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31"/>
            <p:cNvSpPr/>
            <p:nvPr/>
          </p:nvSpPr>
          <p:spPr>
            <a:xfrm>
              <a:off x="5363775" y="3474825"/>
              <a:ext cx="96300" cy="96300"/>
            </a:xfrm>
            <a:prstGeom prst="donut">
              <a:avLst>
                <a:gd fmla="val 22068"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1"/>
            <p:cNvSpPr/>
            <p:nvPr/>
          </p:nvSpPr>
          <p:spPr>
            <a:xfrm>
              <a:off x="8526265" y="473362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31"/>
            <p:cNvSpPr/>
            <p:nvPr/>
          </p:nvSpPr>
          <p:spPr>
            <a:xfrm>
              <a:off x="135815" y="397557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31"/>
            <p:cNvSpPr/>
            <p:nvPr/>
          </p:nvSpPr>
          <p:spPr>
            <a:xfrm>
              <a:off x="509690" y="3508127"/>
              <a:ext cx="58200" cy="582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79" name="Shape 579"/>
        <p:cNvGrpSpPr/>
        <p:nvPr/>
      </p:nvGrpSpPr>
      <p:grpSpPr>
        <a:xfrm>
          <a:off x="0" y="0"/>
          <a:ext cx="0" cy="0"/>
          <a:chOff x="0" y="0"/>
          <a:chExt cx="0" cy="0"/>
        </a:xfrm>
      </p:grpSpPr>
      <p:sp>
        <p:nvSpPr>
          <p:cNvPr id="580" name="Google Shape;580;p40"/>
          <p:cNvSpPr txBox="1"/>
          <p:nvPr>
            <p:ph idx="1" type="body"/>
          </p:nvPr>
        </p:nvSpPr>
        <p:spPr>
          <a:xfrm>
            <a:off x="855300" y="4253900"/>
            <a:ext cx="7433400" cy="276300"/>
          </a:xfrm>
          <a:prstGeom prst="rect">
            <a:avLst/>
          </a:prstGeom>
          <a:noFill/>
          <a:ln>
            <a:noFill/>
          </a:ln>
        </p:spPr>
        <p:txBody>
          <a:bodyPr anchorCtr="0" anchor="t" bIns="0" lIns="0" spcFirstLastPara="1" rIns="0" wrap="square" tIns="0">
            <a:noAutofit/>
          </a:bodyPr>
          <a:lstStyle>
            <a:lvl1pPr indent="-228600" lvl="0" marL="457200" algn="ctr">
              <a:lnSpc>
                <a:spcPct val="115000"/>
              </a:lnSpc>
              <a:spcBef>
                <a:spcPts val="0"/>
              </a:spcBef>
              <a:spcAft>
                <a:spcPts val="800"/>
              </a:spcAft>
              <a:buSzPts val="1700"/>
              <a:buNone/>
              <a:defRPr sz="1700"/>
            </a:lvl1pPr>
          </a:lstStyle>
          <a:p/>
        </p:txBody>
      </p:sp>
      <p:sp>
        <p:nvSpPr>
          <p:cNvPr id="581" name="Google Shape;581;p40"/>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9pPr>
          </a:lstStyle>
          <a:p>
            <a:pPr indent="0" lvl="0" marL="0" rtl="0" algn="ctr">
              <a:spcBef>
                <a:spcPts val="0"/>
              </a:spcBef>
              <a:spcAft>
                <a:spcPts val="0"/>
              </a:spcAft>
              <a:buNone/>
            </a:pPr>
            <a:fld id="{00000000-1234-1234-1234-123412341234}" type="slidenum">
              <a:rPr lang="en"/>
              <a:t>‹#›</a:t>
            </a:fld>
            <a:endParaRPr/>
          </a:p>
        </p:txBody>
      </p:sp>
      <p:grpSp>
        <p:nvGrpSpPr>
          <p:cNvPr id="582" name="Google Shape;582;p40"/>
          <p:cNvGrpSpPr/>
          <p:nvPr/>
        </p:nvGrpSpPr>
        <p:grpSpPr>
          <a:xfrm>
            <a:off x="218" y="264561"/>
            <a:ext cx="9143346" cy="1231682"/>
            <a:chOff x="218" y="898161"/>
            <a:chExt cx="9143346" cy="1231682"/>
          </a:xfrm>
        </p:grpSpPr>
        <p:sp>
          <p:nvSpPr>
            <p:cNvPr id="583" name="Google Shape;583;p40"/>
            <p:cNvSpPr/>
            <p:nvPr/>
          </p:nvSpPr>
          <p:spPr>
            <a:xfrm>
              <a:off x="4571575" y="1374616"/>
              <a:ext cx="236742"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4" name="Google Shape;584;p40"/>
            <p:cNvSpPr/>
            <p:nvPr/>
          </p:nvSpPr>
          <p:spPr>
            <a:xfrm flipH="1">
              <a:off x="4340118" y="1374612"/>
              <a:ext cx="232100"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5" name="Google Shape;585;p40"/>
            <p:cNvSpPr/>
            <p:nvPr/>
          </p:nvSpPr>
          <p:spPr>
            <a:xfrm>
              <a:off x="4765540"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6" name="Google Shape;586;p40"/>
            <p:cNvSpPr/>
            <p:nvPr/>
          </p:nvSpPr>
          <p:spPr>
            <a:xfrm>
              <a:off x="4803711"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7" name="Google Shape;587;p40"/>
            <p:cNvSpPr/>
            <p:nvPr/>
          </p:nvSpPr>
          <p:spPr>
            <a:xfrm>
              <a:off x="5519015"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8" name="Google Shape;588;p40"/>
            <p:cNvSpPr/>
            <p:nvPr/>
          </p:nvSpPr>
          <p:spPr>
            <a:xfrm>
              <a:off x="522995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9" name="Google Shape;589;p40"/>
            <p:cNvSpPr/>
            <p:nvPr/>
          </p:nvSpPr>
          <p:spPr>
            <a:xfrm>
              <a:off x="5916017"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0" name="Google Shape;590;p40"/>
            <p:cNvSpPr/>
            <p:nvPr/>
          </p:nvSpPr>
          <p:spPr>
            <a:xfrm>
              <a:off x="7745341"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1" name="Google Shape;591;p40"/>
            <p:cNvSpPr/>
            <p:nvPr/>
          </p:nvSpPr>
          <p:spPr>
            <a:xfrm>
              <a:off x="6788222"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2" name="Google Shape;592;p40"/>
            <p:cNvSpPr/>
            <p:nvPr/>
          </p:nvSpPr>
          <p:spPr>
            <a:xfrm>
              <a:off x="6308923"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3" name="Google Shape;593;p40"/>
            <p:cNvSpPr/>
            <p:nvPr/>
          </p:nvSpPr>
          <p:spPr>
            <a:xfrm>
              <a:off x="7467735"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4" name="Google Shape;594;p40"/>
            <p:cNvSpPr/>
            <p:nvPr/>
          </p:nvSpPr>
          <p:spPr>
            <a:xfrm>
              <a:off x="8954159"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5" name="Google Shape;595;p40"/>
            <p:cNvSpPr/>
            <p:nvPr/>
          </p:nvSpPr>
          <p:spPr>
            <a:xfrm>
              <a:off x="551901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6" name="Google Shape;596;p40"/>
            <p:cNvSpPr/>
            <p:nvPr/>
          </p:nvSpPr>
          <p:spPr>
            <a:xfrm>
              <a:off x="7215942"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7" name="Google Shape;597;p40"/>
            <p:cNvSpPr/>
            <p:nvPr/>
          </p:nvSpPr>
          <p:spPr>
            <a:xfrm>
              <a:off x="8828810"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8" name="Google Shape;598;p40"/>
            <p:cNvSpPr/>
            <p:nvPr/>
          </p:nvSpPr>
          <p:spPr>
            <a:xfrm>
              <a:off x="6509901"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9" name="Google Shape;599;p40"/>
            <p:cNvSpPr/>
            <p:nvPr/>
          </p:nvSpPr>
          <p:spPr>
            <a:xfrm>
              <a:off x="768616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0" name="Google Shape;600;p40"/>
            <p:cNvSpPr/>
            <p:nvPr/>
          </p:nvSpPr>
          <p:spPr>
            <a:xfrm>
              <a:off x="8243403"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1" name="Google Shape;601;p40"/>
            <p:cNvSpPr/>
            <p:nvPr/>
          </p:nvSpPr>
          <p:spPr>
            <a:xfrm>
              <a:off x="7686239"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2" name="Google Shape;602;p40"/>
            <p:cNvSpPr/>
            <p:nvPr/>
          </p:nvSpPr>
          <p:spPr>
            <a:xfrm>
              <a:off x="8369228"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3" name="Google Shape;603;p40"/>
            <p:cNvSpPr/>
            <p:nvPr/>
          </p:nvSpPr>
          <p:spPr>
            <a:xfrm>
              <a:off x="6000837"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4" name="Google Shape;604;p40"/>
            <p:cNvSpPr/>
            <p:nvPr/>
          </p:nvSpPr>
          <p:spPr>
            <a:xfrm flipH="1">
              <a:off x="3624791"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5" name="Google Shape;605;p40"/>
            <p:cNvSpPr/>
            <p:nvPr/>
          </p:nvSpPr>
          <p:spPr>
            <a:xfrm flipH="1">
              <a:off x="3913827"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6" name="Google Shape;606;p40"/>
            <p:cNvSpPr/>
            <p:nvPr/>
          </p:nvSpPr>
          <p:spPr>
            <a:xfrm flipH="1">
              <a:off x="3142801"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7" name="Google Shape;607;p40"/>
            <p:cNvSpPr/>
            <p:nvPr/>
          </p:nvSpPr>
          <p:spPr>
            <a:xfrm flipH="1">
              <a:off x="322776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8" name="Google Shape;608;p40"/>
            <p:cNvSpPr/>
            <p:nvPr/>
          </p:nvSpPr>
          <p:spPr>
            <a:xfrm flipH="1">
              <a:off x="2834859"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9" name="Google Shape;609;p40"/>
            <p:cNvSpPr/>
            <p:nvPr/>
          </p:nvSpPr>
          <p:spPr>
            <a:xfrm flipH="1">
              <a:off x="904784"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0" name="Google Shape;610;p40"/>
            <p:cNvSpPr/>
            <p:nvPr/>
          </p:nvSpPr>
          <p:spPr>
            <a:xfrm flipH="1">
              <a:off x="1676047"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1" name="Google Shape;611;p40"/>
            <p:cNvSpPr/>
            <p:nvPr/>
          </p:nvSpPr>
          <p:spPr>
            <a:xfrm flipH="1">
              <a:off x="2355561"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2" name="Google Shape;612;p40"/>
            <p:cNvSpPr/>
            <p:nvPr/>
          </p:nvSpPr>
          <p:spPr>
            <a:xfrm flipH="1">
              <a:off x="1411014"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3" name="Google Shape;613;p40"/>
            <p:cNvSpPr/>
            <p:nvPr/>
          </p:nvSpPr>
          <p:spPr>
            <a:xfrm flipH="1">
              <a:off x="218"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4" name="Google Shape;614;p40"/>
            <p:cNvSpPr/>
            <p:nvPr/>
          </p:nvSpPr>
          <p:spPr>
            <a:xfrm flipH="1">
              <a:off x="322776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5" name="Google Shape;615;p40"/>
            <p:cNvSpPr/>
            <p:nvPr/>
          </p:nvSpPr>
          <p:spPr>
            <a:xfrm flipH="1">
              <a:off x="1457615"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6" name="Google Shape;616;p40"/>
            <p:cNvSpPr/>
            <p:nvPr/>
          </p:nvSpPr>
          <p:spPr>
            <a:xfrm flipH="1">
              <a:off x="218"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7" name="Google Shape;617;p40"/>
            <p:cNvSpPr/>
            <p:nvPr/>
          </p:nvSpPr>
          <p:spPr>
            <a:xfrm flipH="1">
              <a:off x="1934650"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8" name="Google Shape;618;p40"/>
            <p:cNvSpPr/>
            <p:nvPr/>
          </p:nvSpPr>
          <p:spPr>
            <a:xfrm flipH="1">
              <a:off x="189647"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9" name="Google Shape;619;p40"/>
            <p:cNvSpPr/>
            <p:nvPr/>
          </p:nvSpPr>
          <p:spPr>
            <a:xfrm flipH="1">
              <a:off x="1410942"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0" name="Google Shape;620;p40"/>
            <p:cNvSpPr/>
            <p:nvPr/>
          </p:nvSpPr>
          <p:spPr>
            <a:xfrm flipH="1">
              <a:off x="314972"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1" name="Google Shape;621;p40"/>
            <p:cNvSpPr/>
            <p:nvPr/>
          </p:nvSpPr>
          <p:spPr>
            <a:xfrm flipH="1">
              <a:off x="2636739"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2" name="Google Shape;622;p40"/>
            <p:cNvSpPr/>
            <p:nvPr/>
          </p:nvSpPr>
          <p:spPr>
            <a:xfrm flipH="1">
              <a:off x="3650389"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3" name="Google Shape;623;p40"/>
            <p:cNvSpPr/>
            <p:nvPr/>
          </p:nvSpPr>
          <p:spPr>
            <a:xfrm>
              <a:off x="4799544"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4" name="Google Shape;624;p40"/>
            <p:cNvSpPr/>
            <p:nvPr/>
          </p:nvSpPr>
          <p:spPr>
            <a:xfrm flipH="1" rot="10800000">
              <a:off x="4377375" y="1454281"/>
              <a:ext cx="389112" cy="153155"/>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5" name="Google Shape;625;p40"/>
            <p:cNvSpPr/>
            <p:nvPr/>
          </p:nvSpPr>
          <p:spPr>
            <a:xfrm flipH="1">
              <a:off x="77457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6" name="Google Shape;626;p40"/>
            <p:cNvSpPr/>
            <p:nvPr/>
          </p:nvSpPr>
          <p:spPr>
            <a:xfrm>
              <a:off x="4571564"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7" name="Google Shape;627;p40"/>
            <p:cNvSpPr/>
            <p:nvPr/>
          </p:nvSpPr>
          <p:spPr>
            <a:xfrm flipH="1">
              <a:off x="218"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28" name="Google Shape;628;p40"/>
          <p:cNvGrpSpPr/>
          <p:nvPr/>
        </p:nvGrpSpPr>
        <p:grpSpPr>
          <a:xfrm>
            <a:off x="138350" y="260325"/>
            <a:ext cx="8847940" cy="1250750"/>
            <a:chOff x="138350" y="260325"/>
            <a:chExt cx="8847940" cy="1250750"/>
          </a:xfrm>
        </p:grpSpPr>
        <p:sp>
          <p:nvSpPr>
            <p:cNvPr id="629" name="Google Shape;629;p40"/>
            <p:cNvSpPr/>
            <p:nvPr/>
          </p:nvSpPr>
          <p:spPr>
            <a:xfrm>
              <a:off x="1499675" y="1250550"/>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40"/>
            <p:cNvSpPr/>
            <p:nvPr/>
          </p:nvSpPr>
          <p:spPr>
            <a:xfrm>
              <a:off x="2661090" y="12696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40"/>
            <p:cNvSpPr/>
            <p:nvPr/>
          </p:nvSpPr>
          <p:spPr>
            <a:xfrm>
              <a:off x="964725" y="1364875"/>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40"/>
            <p:cNvSpPr/>
            <p:nvPr/>
          </p:nvSpPr>
          <p:spPr>
            <a:xfrm>
              <a:off x="2853765" y="143382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40"/>
            <p:cNvSpPr/>
            <p:nvPr/>
          </p:nvSpPr>
          <p:spPr>
            <a:xfrm>
              <a:off x="6511800" y="260325"/>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40"/>
            <p:cNvSpPr/>
            <p:nvPr/>
          </p:nvSpPr>
          <p:spPr>
            <a:xfrm>
              <a:off x="922865" y="38542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40"/>
            <p:cNvSpPr/>
            <p:nvPr/>
          </p:nvSpPr>
          <p:spPr>
            <a:xfrm>
              <a:off x="1669300" y="352130"/>
              <a:ext cx="124800" cy="124800"/>
            </a:xfrm>
            <a:prstGeom prst="donut">
              <a:avLst>
                <a:gd fmla="val 13795"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40"/>
            <p:cNvSpPr/>
            <p:nvPr/>
          </p:nvSpPr>
          <p:spPr>
            <a:xfrm>
              <a:off x="138350" y="366375"/>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40"/>
            <p:cNvSpPr/>
            <p:nvPr/>
          </p:nvSpPr>
          <p:spPr>
            <a:xfrm>
              <a:off x="5813290" y="108617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40"/>
            <p:cNvSpPr/>
            <p:nvPr/>
          </p:nvSpPr>
          <p:spPr>
            <a:xfrm>
              <a:off x="8192200" y="352130"/>
              <a:ext cx="124800" cy="124800"/>
            </a:xfrm>
            <a:prstGeom prst="donut">
              <a:avLst>
                <a:gd fmla="val 13795"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40"/>
            <p:cNvSpPr/>
            <p:nvPr/>
          </p:nvSpPr>
          <p:spPr>
            <a:xfrm>
              <a:off x="3083050" y="588050"/>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40"/>
            <p:cNvSpPr/>
            <p:nvPr/>
          </p:nvSpPr>
          <p:spPr>
            <a:xfrm>
              <a:off x="5905390" y="12696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40"/>
            <p:cNvSpPr/>
            <p:nvPr/>
          </p:nvSpPr>
          <p:spPr>
            <a:xfrm>
              <a:off x="3321725" y="1144805"/>
              <a:ext cx="124800" cy="124800"/>
            </a:xfrm>
            <a:prstGeom prst="donut">
              <a:avLst>
                <a:gd fmla="val 13795"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40"/>
            <p:cNvSpPr/>
            <p:nvPr/>
          </p:nvSpPr>
          <p:spPr>
            <a:xfrm>
              <a:off x="5550600" y="1250550"/>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40"/>
            <p:cNvSpPr/>
            <p:nvPr/>
          </p:nvSpPr>
          <p:spPr>
            <a:xfrm>
              <a:off x="7715565" y="11781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40"/>
            <p:cNvSpPr/>
            <p:nvPr/>
          </p:nvSpPr>
          <p:spPr>
            <a:xfrm>
              <a:off x="7255125" y="462680"/>
              <a:ext cx="124800" cy="124800"/>
            </a:xfrm>
            <a:prstGeom prst="donut">
              <a:avLst>
                <a:gd fmla="val 13795"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40"/>
            <p:cNvSpPr/>
            <p:nvPr/>
          </p:nvSpPr>
          <p:spPr>
            <a:xfrm>
              <a:off x="8774600" y="1414775"/>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40"/>
            <p:cNvSpPr/>
            <p:nvPr/>
          </p:nvSpPr>
          <p:spPr>
            <a:xfrm>
              <a:off x="8928090" y="12696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40"/>
            <p:cNvSpPr/>
            <p:nvPr/>
          </p:nvSpPr>
          <p:spPr>
            <a:xfrm>
              <a:off x="7494550" y="1350630"/>
              <a:ext cx="124800" cy="124800"/>
            </a:xfrm>
            <a:prstGeom prst="donut">
              <a:avLst>
                <a:gd fmla="val 13795"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40"/>
            <p:cNvSpPr/>
            <p:nvPr/>
          </p:nvSpPr>
          <p:spPr>
            <a:xfrm>
              <a:off x="4147815" y="6071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40"/>
            <p:cNvSpPr/>
            <p:nvPr/>
          </p:nvSpPr>
          <p:spPr>
            <a:xfrm>
              <a:off x="4901365" y="38542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40"/>
            <p:cNvSpPr/>
            <p:nvPr/>
          </p:nvSpPr>
          <p:spPr>
            <a:xfrm>
              <a:off x="5055300" y="476925"/>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40"/>
            <p:cNvSpPr/>
            <p:nvPr/>
          </p:nvSpPr>
          <p:spPr>
            <a:xfrm>
              <a:off x="8316990" y="26032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40"/>
            <p:cNvSpPr/>
            <p:nvPr/>
          </p:nvSpPr>
          <p:spPr>
            <a:xfrm>
              <a:off x="364940" y="143382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40"/>
            <p:cNvSpPr/>
            <p:nvPr/>
          </p:nvSpPr>
          <p:spPr>
            <a:xfrm>
              <a:off x="194015" y="12696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63" name="Shape 63"/>
        <p:cNvGrpSpPr/>
        <p:nvPr/>
      </p:nvGrpSpPr>
      <p:grpSpPr>
        <a:xfrm>
          <a:off x="0" y="0"/>
          <a:ext cx="0" cy="0"/>
          <a:chOff x="0" y="0"/>
          <a:chExt cx="0" cy="0"/>
        </a:xfrm>
      </p:grpSpPr>
      <p:grpSp>
        <p:nvGrpSpPr>
          <p:cNvPr id="64" name="Google Shape;64;p32"/>
          <p:cNvGrpSpPr/>
          <p:nvPr/>
        </p:nvGrpSpPr>
        <p:grpSpPr>
          <a:xfrm>
            <a:off x="218" y="3708336"/>
            <a:ext cx="9143346" cy="1231682"/>
            <a:chOff x="218" y="898161"/>
            <a:chExt cx="9143346" cy="1231682"/>
          </a:xfrm>
        </p:grpSpPr>
        <p:sp>
          <p:nvSpPr>
            <p:cNvPr id="65" name="Google Shape;65;p32"/>
            <p:cNvSpPr/>
            <p:nvPr/>
          </p:nvSpPr>
          <p:spPr>
            <a:xfrm>
              <a:off x="4571575" y="1374616"/>
              <a:ext cx="236742"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 name="Google Shape;66;p32"/>
            <p:cNvSpPr/>
            <p:nvPr/>
          </p:nvSpPr>
          <p:spPr>
            <a:xfrm flipH="1">
              <a:off x="4340118" y="1374612"/>
              <a:ext cx="232100"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 name="Google Shape;67;p32"/>
            <p:cNvSpPr/>
            <p:nvPr/>
          </p:nvSpPr>
          <p:spPr>
            <a:xfrm>
              <a:off x="4765540"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 name="Google Shape;68;p32"/>
            <p:cNvSpPr/>
            <p:nvPr/>
          </p:nvSpPr>
          <p:spPr>
            <a:xfrm>
              <a:off x="4803711"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 name="Google Shape;69;p32"/>
            <p:cNvSpPr/>
            <p:nvPr/>
          </p:nvSpPr>
          <p:spPr>
            <a:xfrm>
              <a:off x="5519015"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 name="Google Shape;70;p32"/>
            <p:cNvSpPr/>
            <p:nvPr/>
          </p:nvSpPr>
          <p:spPr>
            <a:xfrm>
              <a:off x="522995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 name="Google Shape;71;p32"/>
            <p:cNvSpPr/>
            <p:nvPr/>
          </p:nvSpPr>
          <p:spPr>
            <a:xfrm>
              <a:off x="5916017"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 name="Google Shape;72;p32"/>
            <p:cNvSpPr/>
            <p:nvPr/>
          </p:nvSpPr>
          <p:spPr>
            <a:xfrm>
              <a:off x="7745341"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 name="Google Shape;73;p32"/>
            <p:cNvSpPr/>
            <p:nvPr/>
          </p:nvSpPr>
          <p:spPr>
            <a:xfrm>
              <a:off x="6788222"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 name="Google Shape;74;p32"/>
            <p:cNvSpPr/>
            <p:nvPr/>
          </p:nvSpPr>
          <p:spPr>
            <a:xfrm>
              <a:off x="6308923"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 name="Google Shape;75;p32"/>
            <p:cNvSpPr/>
            <p:nvPr/>
          </p:nvSpPr>
          <p:spPr>
            <a:xfrm>
              <a:off x="7467735"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 name="Google Shape;76;p32"/>
            <p:cNvSpPr/>
            <p:nvPr/>
          </p:nvSpPr>
          <p:spPr>
            <a:xfrm>
              <a:off x="8954159"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 name="Google Shape;77;p32"/>
            <p:cNvSpPr/>
            <p:nvPr/>
          </p:nvSpPr>
          <p:spPr>
            <a:xfrm>
              <a:off x="551901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 name="Google Shape;78;p32"/>
            <p:cNvSpPr/>
            <p:nvPr/>
          </p:nvSpPr>
          <p:spPr>
            <a:xfrm>
              <a:off x="7215942"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 name="Google Shape;79;p32"/>
            <p:cNvSpPr/>
            <p:nvPr/>
          </p:nvSpPr>
          <p:spPr>
            <a:xfrm>
              <a:off x="8828810"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 name="Google Shape;80;p32"/>
            <p:cNvSpPr/>
            <p:nvPr/>
          </p:nvSpPr>
          <p:spPr>
            <a:xfrm>
              <a:off x="6509901"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 name="Google Shape;81;p32"/>
            <p:cNvSpPr/>
            <p:nvPr/>
          </p:nvSpPr>
          <p:spPr>
            <a:xfrm>
              <a:off x="768616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 name="Google Shape;82;p32"/>
            <p:cNvSpPr/>
            <p:nvPr/>
          </p:nvSpPr>
          <p:spPr>
            <a:xfrm>
              <a:off x="8243403"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 name="Google Shape;83;p32"/>
            <p:cNvSpPr/>
            <p:nvPr/>
          </p:nvSpPr>
          <p:spPr>
            <a:xfrm>
              <a:off x="7686239"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 name="Google Shape;84;p32"/>
            <p:cNvSpPr/>
            <p:nvPr/>
          </p:nvSpPr>
          <p:spPr>
            <a:xfrm>
              <a:off x="8369228"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 name="Google Shape;85;p32"/>
            <p:cNvSpPr/>
            <p:nvPr/>
          </p:nvSpPr>
          <p:spPr>
            <a:xfrm>
              <a:off x="6000837"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 name="Google Shape;86;p32"/>
            <p:cNvSpPr/>
            <p:nvPr/>
          </p:nvSpPr>
          <p:spPr>
            <a:xfrm flipH="1">
              <a:off x="3624791"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 name="Google Shape;87;p32"/>
            <p:cNvSpPr/>
            <p:nvPr/>
          </p:nvSpPr>
          <p:spPr>
            <a:xfrm flipH="1">
              <a:off x="3913827"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 name="Google Shape;88;p32"/>
            <p:cNvSpPr/>
            <p:nvPr/>
          </p:nvSpPr>
          <p:spPr>
            <a:xfrm flipH="1">
              <a:off x="3142801"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 name="Google Shape;89;p32"/>
            <p:cNvSpPr/>
            <p:nvPr/>
          </p:nvSpPr>
          <p:spPr>
            <a:xfrm flipH="1">
              <a:off x="322776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32"/>
            <p:cNvSpPr/>
            <p:nvPr/>
          </p:nvSpPr>
          <p:spPr>
            <a:xfrm flipH="1">
              <a:off x="2834859"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32"/>
            <p:cNvSpPr/>
            <p:nvPr/>
          </p:nvSpPr>
          <p:spPr>
            <a:xfrm flipH="1">
              <a:off x="904784"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 name="Google Shape;92;p32"/>
            <p:cNvSpPr/>
            <p:nvPr/>
          </p:nvSpPr>
          <p:spPr>
            <a:xfrm flipH="1">
              <a:off x="1676047"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 name="Google Shape;93;p32"/>
            <p:cNvSpPr/>
            <p:nvPr/>
          </p:nvSpPr>
          <p:spPr>
            <a:xfrm flipH="1">
              <a:off x="2355561"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 name="Google Shape;94;p32"/>
            <p:cNvSpPr/>
            <p:nvPr/>
          </p:nvSpPr>
          <p:spPr>
            <a:xfrm flipH="1">
              <a:off x="1411014"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 name="Google Shape;95;p32"/>
            <p:cNvSpPr/>
            <p:nvPr/>
          </p:nvSpPr>
          <p:spPr>
            <a:xfrm flipH="1">
              <a:off x="218"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 name="Google Shape;96;p32"/>
            <p:cNvSpPr/>
            <p:nvPr/>
          </p:nvSpPr>
          <p:spPr>
            <a:xfrm flipH="1">
              <a:off x="322776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 name="Google Shape;97;p32"/>
            <p:cNvSpPr/>
            <p:nvPr/>
          </p:nvSpPr>
          <p:spPr>
            <a:xfrm flipH="1">
              <a:off x="1457615"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 name="Google Shape;98;p32"/>
            <p:cNvSpPr/>
            <p:nvPr/>
          </p:nvSpPr>
          <p:spPr>
            <a:xfrm flipH="1">
              <a:off x="218"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 name="Google Shape;99;p32"/>
            <p:cNvSpPr/>
            <p:nvPr/>
          </p:nvSpPr>
          <p:spPr>
            <a:xfrm flipH="1">
              <a:off x="1934650"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 name="Google Shape;100;p32"/>
            <p:cNvSpPr/>
            <p:nvPr/>
          </p:nvSpPr>
          <p:spPr>
            <a:xfrm flipH="1">
              <a:off x="189647"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 name="Google Shape;101;p32"/>
            <p:cNvSpPr/>
            <p:nvPr/>
          </p:nvSpPr>
          <p:spPr>
            <a:xfrm flipH="1">
              <a:off x="1410942"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 name="Google Shape;102;p32"/>
            <p:cNvSpPr/>
            <p:nvPr/>
          </p:nvSpPr>
          <p:spPr>
            <a:xfrm flipH="1">
              <a:off x="314972"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 name="Google Shape;103;p32"/>
            <p:cNvSpPr/>
            <p:nvPr/>
          </p:nvSpPr>
          <p:spPr>
            <a:xfrm flipH="1">
              <a:off x="2636739"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 name="Google Shape;104;p32"/>
            <p:cNvSpPr/>
            <p:nvPr/>
          </p:nvSpPr>
          <p:spPr>
            <a:xfrm flipH="1">
              <a:off x="3650389"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 name="Google Shape;105;p32"/>
            <p:cNvSpPr/>
            <p:nvPr/>
          </p:nvSpPr>
          <p:spPr>
            <a:xfrm>
              <a:off x="4799544"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 name="Google Shape;106;p32"/>
            <p:cNvSpPr/>
            <p:nvPr/>
          </p:nvSpPr>
          <p:spPr>
            <a:xfrm flipH="1" rot="10800000">
              <a:off x="4377375" y="1454281"/>
              <a:ext cx="389112" cy="153155"/>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 name="Google Shape;107;p32"/>
            <p:cNvSpPr/>
            <p:nvPr/>
          </p:nvSpPr>
          <p:spPr>
            <a:xfrm flipH="1">
              <a:off x="77457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 name="Google Shape;108;p32"/>
            <p:cNvSpPr/>
            <p:nvPr/>
          </p:nvSpPr>
          <p:spPr>
            <a:xfrm>
              <a:off x="4571564"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 name="Google Shape;109;p32"/>
            <p:cNvSpPr/>
            <p:nvPr/>
          </p:nvSpPr>
          <p:spPr>
            <a:xfrm flipH="1">
              <a:off x="218"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10" name="Google Shape;110;p32"/>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lvl1pPr lvl="0" algn="ctr">
              <a:lnSpc>
                <a:spcPct val="90000"/>
              </a:lnSpc>
              <a:spcBef>
                <a:spcPts val="0"/>
              </a:spcBef>
              <a:spcAft>
                <a:spcPts val="0"/>
              </a:spcAft>
              <a:buSzPts val="2000"/>
              <a:buNone/>
              <a:defRPr/>
            </a:lvl1pPr>
            <a:lvl2pPr lvl="1" algn="ctr">
              <a:lnSpc>
                <a:spcPct val="90000"/>
              </a:lnSpc>
              <a:spcBef>
                <a:spcPts val="0"/>
              </a:spcBef>
              <a:spcAft>
                <a:spcPts val="0"/>
              </a:spcAft>
              <a:buSzPts val="2000"/>
              <a:buNone/>
              <a:defRPr/>
            </a:lvl2pPr>
            <a:lvl3pPr lvl="2" algn="ctr">
              <a:lnSpc>
                <a:spcPct val="90000"/>
              </a:lnSpc>
              <a:spcBef>
                <a:spcPts val="0"/>
              </a:spcBef>
              <a:spcAft>
                <a:spcPts val="0"/>
              </a:spcAft>
              <a:buSzPts val="2000"/>
              <a:buNone/>
              <a:defRPr/>
            </a:lvl3pPr>
            <a:lvl4pPr lvl="3" algn="ctr">
              <a:lnSpc>
                <a:spcPct val="90000"/>
              </a:lnSpc>
              <a:spcBef>
                <a:spcPts val="0"/>
              </a:spcBef>
              <a:spcAft>
                <a:spcPts val="0"/>
              </a:spcAft>
              <a:buSzPts val="2000"/>
              <a:buNone/>
              <a:defRPr/>
            </a:lvl4pPr>
            <a:lvl5pPr lvl="4" algn="ctr">
              <a:lnSpc>
                <a:spcPct val="90000"/>
              </a:lnSpc>
              <a:spcBef>
                <a:spcPts val="0"/>
              </a:spcBef>
              <a:spcAft>
                <a:spcPts val="0"/>
              </a:spcAft>
              <a:buSzPts val="2000"/>
              <a:buNone/>
              <a:defRPr/>
            </a:lvl5pPr>
            <a:lvl6pPr lvl="5" algn="ctr">
              <a:lnSpc>
                <a:spcPct val="90000"/>
              </a:lnSpc>
              <a:spcBef>
                <a:spcPts val="0"/>
              </a:spcBef>
              <a:spcAft>
                <a:spcPts val="0"/>
              </a:spcAft>
              <a:buSzPts val="2000"/>
              <a:buNone/>
              <a:defRPr/>
            </a:lvl6pPr>
            <a:lvl7pPr lvl="6" algn="ctr">
              <a:lnSpc>
                <a:spcPct val="90000"/>
              </a:lnSpc>
              <a:spcBef>
                <a:spcPts val="0"/>
              </a:spcBef>
              <a:spcAft>
                <a:spcPts val="0"/>
              </a:spcAft>
              <a:buSzPts val="2000"/>
              <a:buNone/>
              <a:defRPr/>
            </a:lvl7pPr>
            <a:lvl8pPr lvl="7" algn="ctr">
              <a:lnSpc>
                <a:spcPct val="90000"/>
              </a:lnSpc>
              <a:spcBef>
                <a:spcPts val="0"/>
              </a:spcBef>
              <a:spcAft>
                <a:spcPts val="0"/>
              </a:spcAft>
              <a:buSzPts val="2000"/>
              <a:buNone/>
              <a:defRPr/>
            </a:lvl8pPr>
            <a:lvl9pPr lvl="8" algn="ctr">
              <a:lnSpc>
                <a:spcPct val="90000"/>
              </a:lnSpc>
              <a:spcBef>
                <a:spcPts val="0"/>
              </a:spcBef>
              <a:spcAft>
                <a:spcPts val="0"/>
              </a:spcAft>
              <a:buSzPts val="2000"/>
              <a:buNone/>
              <a:defRPr/>
            </a:lvl9pPr>
          </a:lstStyle>
          <a:p/>
        </p:txBody>
      </p:sp>
      <p:sp>
        <p:nvSpPr>
          <p:cNvPr id="111" name="Google Shape;111;p32"/>
          <p:cNvSpPr txBox="1"/>
          <p:nvPr>
            <p:ph idx="1" type="body"/>
          </p:nvPr>
        </p:nvSpPr>
        <p:spPr>
          <a:xfrm>
            <a:off x="1241825" y="1125350"/>
            <a:ext cx="3111900" cy="2734800"/>
          </a:xfrm>
          <a:prstGeom prst="rect">
            <a:avLst/>
          </a:prstGeom>
          <a:noFill/>
          <a:ln>
            <a:noFill/>
          </a:ln>
        </p:spPr>
        <p:txBody>
          <a:bodyPr anchorCtr="0" anchor="t" bIns="0" lIns="0" spcFirstLastPara="1" rIns="0" wrap="square" tIns="0">
            <a:noAutofit/>
          </a:bodyPr>
          <a:lstStyle>
            <a:lvl1pPr indent="-355600" lvl="0" marL="457200" algn="l">
              <a:lnSpc>
                <a:spcPct val="115000"/>
              </a:lnSpc>
              <a:spcBef>
                <a:spcPts val="0"/>
              </a:spcBef>
              <a:spcAft>
                <a:spcPts val="0"/>
              </a:spcAft>
              <a:buSzPts val="2000"/>
              <a:buChar char="▹"/>
              <a:defRPr sz="2000"/>
            </a:lvl1pPr>
            <a:lvl2pPr indent="-355600" lvl="1" marL="914400" algn="l">
              <a:lnSpc>
                <a:spcPct val="115000"/>
              </a:lnSpc>
              <a:spcBef>
                <a:spcPts val="800"/>
              </a:spcBef>
              <a:spcAft>
                <a:spcPts val="0"/>
              </a:spcAft>
              <a:buSzPts val="2000"/>
              <a:buChar char="▸"/>
              <a:defRPr sz="2000"/>
            </a:lvl2pPr>
            <a:lvl3pPr indent="-355600" lvl="2" marL="1371600" algn="l">
              <a:lnSpc>
                <a:spcPct val="115000"/>
              </a:lnSpc>
              <a:spcBef>
                <a:spcPts val="800"/>
              </a:spcBef>
              <a:spcAft>
                <a:spcPts val="0"/>
              </a:spcAft>
              <a:buSzPts val="2000"/>
              <a:buChar char="■"/>
              <a:defRPr sz="2000"/>
            </a:lvl3pPr>
            <a:lvl4pPr indent="-355600" lvl="3" marL="1828800" algn="l">
              <a:lnSpc>
                <a:spcPct val="115000"/>
              </a:lnSpc>
              <a:spcBef>
                <a:spcPts val="800"/>
              </a:spcBef>
              <a:spcAft>
                <a:spcPts val="0"/>
              </a:spcAft>
              <a:buSzPts val="2000"/>
              <a:buChar char="●"/>
              <a:defRPr sz="2000"/>
            </a:lvl4pPr>
            <a:lvl5pPr indent="-355600" lvl="4" marL="2286000" algn="l">
              <a:lnSpc>
                <a:spcPct val="115000"/>
              </a:lnSpc>
              <a:spcBef>
                <a:spcPts val="800"/>
              </a:spcBef>
              <a:spcAft>
                <a:spcPts val="0"/>
              </a:spcAft>
              <a:buSzPts val="2000"/>
              <a:buChar char="○"/>
              <a:defRPr sz="2000"/>
            </a:lvl5pPr>
            <a:lvl6pPr indent="-355600" lvl="5" marL="2743200" algn="l">
              <a:lnSpc>
                <a:spcPct val="115000"/>
              </a:lnSpc>
              <a:spcBef>
                <a:spcPts val="800"/>
              </a:spcBef>
              <a:spcAft>
                <a:spcPts val="0"/>
              </a:spcAft>
              <a:buSzPts val="2000"/>
              <a:buChar char="■"/>
              <a:defRPr sz="2000"/>
            </a:lvl6pPr>
            <a:lvl7pPr indent="-355600" lvl="6" marL="3200400" algn="l">
              <a:lnSpc>
                <a:spcPct val="115000"/>
              </a:lnSpc>
              <a:spcBef>
                <a:spcPts val="800"/>
              </a:spcBef>
              <a:spcAft>
                <a:spcPts val="0"/>
              </a:spcAft>
              <a:buSzPts val="2000"/>
              <a:buChar char="●"/>
              <a:defRPr sz="2000"/>
            </a:lvl7pPr>
            <a:lvl8pPr indent="-355600" lvl="7" marL="3657600" algn="l">
              <a:lnSpc>
                <a:spcPct val="115000"/>
              </a:lnSpc>
              <a:spcBef>
                <a:spcPts val="800"/>
              </a:spcBef>
              <a:spcAft>
                <a:spcPts val="0"/>
              </a:spcAft>
              <a:buSzPts val="2000"/>
              <a:buChar char="○"/>
              <a:defRPr sz="2000"/>
            </a:lvl8pPr>
            <a:lvl9pPr indent="-355600" lvl="8" marL="4114800" algn="l">
              <a:lnSpc>
                <a:spcPct val="115000"/>
              </a:lnSpc>
              <a:spcBef>
                <a:spcPts val="800"/>
              </a:spcBef>
              <a:spcAft>
                <a:spcPts val="800"/>
              </a:spcAft>
              <a:buSzPts val="2000"/>
              <a:buChar char="■"/>
              <a:defRPr sz="2000"/>
            </a:lvl9pPr>
          </a:lstStyle>
          <a:p/>
        </p:txBody>
      </p:sp>
      <p:sp>
        <p:nvSpPr>
          <p:cNvPr id="112" name="Google Shape;112;p32"/>
          <p:cNvSpPr txBox="1"/>
          <p:nvPr>
            <p:ph idx="2" type="body"/>
          </p:nvPr>
        </p:nvSpPr>
        <p:spPr>
          <a:xfrm>
            <a:off x="4790250" y="1125350"/>
            <a:ext cx="3111900" cy="2734800"/>
          </a:xfrm>
          <a:prstGeom prst="rect">
            <a:avLst/>
          </a:prstGeom>
          <a:noFill/>
          <a:ln>
            <a:noFill/>
          </a:ln>
        </p:spPr>
        <p:txBody>
          <a:bodyPr anchorCtr="0" anchor="t" bIns="0" lIns="0" spcFirstLastPara="1" rIns="0" wrap="square" tIns="0">
            <a:noAutofit/>
          </a:bodyPr>
          <a:lstStyle>
            <a:lvl1pPr indent="-355600" lvl="0" marL="457200" algn="l">
              <a:lnSpc>
                <a:spcPct val="115000"/>
              </a:lnSpc>
              <a:spcBef>
                <a:spcPts val="0"/>
              </a:spcBef>
              <a:spcAft>
                <a:spcPts val="0"/>
              </a:spcAft>
              <a:buSzPts val="2000"/>
              <a:buChar char="▹"/>
              <a:defRPr sz="2000"/>
            </a:lvl1pPr>
            <a:lvl2pPr indent="-355600" lvl="1" marL="914400" algn="l">
              <a:lnSpc>
                <a:spcPct val="115000"/>
              </a:lnSpc>
              <a:spcBef>
                <a:spcPts val="800"/>
              </a:spcBef>
              <a:spcAft>
                <a:spcPts val="0"/>
              </a:spcAft>
              <a:buSzPts val="2000"/>
              <a:buChar char="▸"/>
              <a:defRPr sz="2000"/>
            </a:lvl2pPr>
            <a:lvl3pPr indent="-355600" lvl="2" marL="1371600" algn="l">
              <a:lnSpc>
                <a:spcPct val="115000"/>
              </a:lnSpc>
              <a:spcBef>
                <a:spcPts val="800"/>
              </a:spcBef>
              <a:spcAft>
                <a:spcPts val="0"/>
              </a:spcAft>
              <a:buSzPts val="2000"/>
              <a:buChar char="■"/>
              <a:defRPr sz="2000"/>
            </a:lvl3pPr>
            <a:lvl4pPr indent="-355600" lvl="3" marL="1828800" algn="l">
              <a:lnSpc>
                <a:spcPct val="115000"/>
              </a:lnSpc>
              <a:spcBef>
                <a:spcPts val="800"/>
              </a:spcBef>
              <a:spcAft>
                <a:spcPts val="0"/>
              </a:spcAft>
              <a:buSzPts val="2000"/>
              <a:buChar char="●"/>
              <a:defRPr sz="2000"/>
            </a:lvl4pPr>
            <a:lvl5pPr indent="-355600" lvl="4" marL="2286000" algn="l">
              <a:lnSpc>
                <a:spcPct val="115000"/>
              </a:lnSpc>
              <a:spcBef>
                <a:spcPts val="800"/>
              </a:spcBef>
              <a:spcAft>
                <a:spcPts val="0"/>
              </a:spcAft>
              <a:buSzPts val="2000"/>
              <a:buChar char="○"/>
              <a:defRPr sz="2000"/>
            </a:lvl5pPr>
            <a:lvl6pPr indent="-355600" lvl="5" marL="2743200" algn="l">
              <a:lnSpc>
                <a:spcPct val="115000"/>
              </a:lnSpc>
              <a:spcBef>
                <a:spcPts val="800"/>
              </a:spcBef>
              <a:spcAft>
                <a:spcPts val="0"/>
              </a:spcAft>
              <a:buSzPts val="2000"/>
              <a:buChar char="■"/>
              <a:defRPr sz="2000"/>
            </a:lvl6pPr>
            <a:lvl7pPr indent="-355600" lvl="6" marL="3200400" algn="l">
              <a:lnSpc>
                <a:spcPct val="115000"/>
              </a:lnSpc>
              <a:spcBef>
                <a:spcPts val="800"/>
              </a:spcBef>
              <a:spcAft>
                <a:spcPts val="0"/>
              </a:spcAft>
              <a:buSzPts val="2000"/>
              <a:buChar char="●"/>
              <a:defRPr sz="2000"/>
            </a:lvl7pPr>
            <a:lvl8pPr indent="-355600" lvl="7" marL="3657600" algn="l">
              <a:lnSpc>
                <a:spcPct val="115000"/>
              </a:lnSpc>
              <a:spcBef>
                <a:spcPts val="800"/>
              </a:spcBef>
              <a:spcAft>
                <a:spcPts val="0"/>
              </a:spcAft>
              <a:buSzPts val="2000"/>
              <a:buChar char="○"/>
              <a:defRPr sz="2000"/>
            </a:lvl8pPr>
            <a:lvl9pPr indent="-355600" lvl="8" marL="4114800" algn="l">
              <a:lnSpc>
                <a:spcPct val="115000"/>
              </a:lnSpc>
              <a:spcBef>
                <a:spcPts val="800"/>
              </a:spcBef>
              <a:spcAft>
                <a:spcPts val="800"/>
              </a:spcAft>
              <a:buSzPts val="2000"/>
              <a:buChar char="■"/>
              <a:defRPr sz="2000"/>
            </a:lvl9pPr>
          </a:lstStyle>
          <a:p/>
        </p:txBody>
      </p:sp>
      <p:sp>
        <p:nvSpPr>
          <p:cNvPr id="113" name="Google Shape;113;p32"/>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9pPr>
          </a:lstStyle>
          <a:p>
            <a:pPr indent="0" lvl="0" marL="0" rtl="0" algn="ctr">
              <a:spcBef>
                <a:spcPts val="0"/>
              </a:spcBef>
              <a:spcAft>
                <a:spcPts val="0"/>
              </a:spcAft>
              <a:buNone/>
            </a:pPr>
            <a:fld id="{00000000-1234-1234-1234-123412341234}" type="slidenum">
              <a:rPr lang="en"/>
              <a:t>‹#›</a:t>
            </a:fld>
            <a:endParaRPr/>
          </a:p>
        </p:txBody>
      </p:sp>
      <p:grpSp>
        <p:nvGrpSpPr>
          <p:cNvPr id="114" name="Google Shape;114;p32"/>
          <p:cNvGrpSpPr/>
          <p:nvPr/>
        </p:nvGrpSpPr>
        <p:grpSpPr>
          <a:xfrm>
            <a:off x="138350" y="3775000"/>
            <a:ext cx="8847940" cy="1250750"/>
            <a:chOff x="138350" y="260325"/>
            <a:chExt cx="8847940" cy="1250750"/>
          </a:xfrm>
        </p:grpSpPr>
        <p:sp>
          <p:nvSpPr>
            <p:cNvPr id="115" name="Google Shape;115;p32"/>
            <p:cNvSpPr/>
            <p:nvPr/>
          </p:nvSpPr>
          <p:spPr>
            <a:xfrm>
              <a:off x="1499675" y="1250550"/>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32"/>
            <p:cNvSpPr/>
            <p:nvPr/>
          </p:nvSpPr>
          <p:spPr>
            <a:xfrm>
              <a:off x="2661090" y="12696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32"/>
            <p:cNvSpPr/>
            <p:nvPr/>
          </p:nvSpPr>
          <p:spPr>
            <a:xfrm>
              <a:off x="964725" y="1364875"/>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32"/>
            <p:cNvSpPr/>
            <p:nvPr/>
          </p:nvSpPr>
          <p:spPr>
            <a:xfrm>
              <a:off x="2853765" y="143382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32"/>
            <p:cNvSpPr/>
            <p:nvPr/>
          </p:nvSpPr>
          <p:spPr>
            <a:xfrm>
              <a:off x="6511800" y="260325"/>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2"/>
            <p:cNvSpPr/>
            <p:nvPr/>
          </p:nvSpPr>
          <p:spPr>
            <a:xfrm>
              <a:off x="922865" y="38542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32"/>
            <p:cNvSpPr/>
            <p:nvPr/>
          </p:nvSpPr>
          <p:spPr>
            <a:xfrm>
              <a:off x="1669300" y="352130"/>
              <a:ext cx="124800" cy="124800"/>
            </a:xfrm>
            <a:prstGeom prst="donut">
              <a:avLst>
                <a:gd fmla="val 13795"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32"/>
            <p:cNvSpPr/>
            <p:nvPr/>
          </p:nvSpPr>
          <p:spPr>
            <a:xfrm>
              <a:off x="138350" y="366375"/>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32"/>
            <p:cNvSpPr/>
            <p:nvPr/>
          </p:nvSpPr>
          <p:spPr>
            <a:xfrm>
              <a:off x="5813290" y="108617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32"/>
            <p:cNvSpPr/>
            <p:nvPr/>
          </p:nvSpPr>
          <p:spPr>
            <a:xfrm>
              <a:off x="8192200" y="352130"/>
              <a:ext cx="124800" cy="124800"/>
            </a:xfrm>
            <a:prstGeom prst="donut">
              <a:avLst>
                <a:gd fmla="val 13795"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2"/>
            <p:cNvSpPr/>
            <p:nvPr/>
          </p:nvSpPr>
          <p:spPr>
            <a:xfrm>
              <a:off x="3083050" y="588050"/>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32"/>
            <p:cNvSpPr/>
            <p:nvPr/>
          </p:nvSpPr>
          <p:spPr>
            <a:xfrm>
              <a:off x="5905390" y="12696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32"/>
            <p:cNvSpPr/>
            <p:nvPr/>
          </p:nvSpPr>
          <p:spPr>
            <a:xfrm>
              <a:off x="3321725" y="1144805"/>
              <a:ext cx="124800" cy="124800"/>
            </a:xfrm>
            <a:prstGeom prst="donut">
              <a:avLst>
                <a:gd fmla="val 13795"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32"/>
            <p:cNvSpPr/>
            <p:nvPr/>
          </p:nvSpPr>
          <p:spPr>
            <a:xfrm>
              <a:off x="5550600" y="1250550"/>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32"/>
            <p:cNvSpPr/>
            <p:nvPr/>
          </p:nvSpPr>
          <p:spPr>
            <a:xfrm>
              <a:off x="7715565" y="11781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32"/>
            <p:cNvSpPr/>
            <p:nvPr/>
          </p:nvSpPr>
          <p:spPr>
            <a:xfrm>
              <a:off x="7255125" y="462680"/>
              <a:ext cx="124800" cy="124800"/>
            </a:xfrm>
            <a:prstGeom prst="donut">
              <a:avLst>
                <a:gd fmla="val 13795"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32"/>
            <p:cNvSpPr/>
            <p:nvPr/>
          </p:nvSpPr>
          <p:spPr>
            <a:xfrm>
              <a:off x="8774600" y="1414775"/>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32"/>
            <p:cNvSpPr/>
            <p:nvPr/>
          </p:nvSpPr>
          <p:spPr>
            <a:xfrm>
              <a:off x="8928090" y="12696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32"/>
            <p:cNvSpPr/>
            <p:nvPr/>
          </p:nvSpPr>
          <p:spPr>
            <a:xfrm>
              <a:off x="7494550" y="1350630"/>
              <a:ext cx="124800" cy="124800"/>
            </a:xfrm>
            <a:prstGeom prst="donut">
              <a:avLst>
                <a:gd fmla="val 13795"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32"/>
            <p:cNvSpPr/>
            <p:nvPr/>
          </p:nvSpPr>
          <p:spPr>
            <a:xfrm>
              <a:off x="4147815" y="6071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32"/>
            <p:cNvSpPr/>
            <p:nvPr/>
          </p:nvSpPr>
          <p:spPr>
            <a:xfrm>
              <a:off x="4901365" y="38542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32"/>
            <p:cNvSpPr/>
            <p:nvPr/>
          </p:nvSpPr>
          <p:spPr>
            <a:xfrm>
              <a:off x="5055300" y="476925"/>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32"/>
            <p:cNvSpPr/>
            <p:nvPr/>
          </p:nvSpPr>
          <p:spPr>
            <a:xfrm>
              <a:off x="8316990" y="26032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32"/>
            <p:cNvSpPr/>
            <p:nvPr/>
          </p:nvSpPr>
          <p:spPr>
            <a:xfrm>
              <a:off x="364940" y="143382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32"/>
            <p:cNvSpPr/>
            <p:nvPr/>
          </p:nvSpPr>
          <p:spPr>
            <a:xfrm>
              <a:off x="194015" y="12696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0" name="Google Shape;140;p32"/>
          <p:cNvSpPr/>
          <p:nvPr/>
        </p:nvSpPr>
        <p:spPr>
          <a:xfrm>
            <a:off x="4212739" y="916323"/>
            <a:ext cx="718522" cy="200800"/>
          </a:xfrm>
          <a:custGeom>
            <a:rect b="b" l="l" r="r" t="t"/>
            <a:pathLst>
              <a:path extrusionOk="0" h="436521" w="1562005">
                <a:moveTo>
                  <a:pt x="937260" y="436521"/>
                </a:moveTo>
                <a:cubicBezTo>
                  <a:pt x="896645" y="436521"/>
                  <a:pt x="890776" y="349597"/>
                  <a:pt x="885947" y="206493"/>
                </a:cubicBezTo>
                <a:cubicBezTo>
                  <a:pt x="883770" y="141015"/>
                  <a:pt x="879699" y="18979"/>
                  <a:pt x="861522" y="18979"/>
                </a:cubicBezTo>
                <a:cubicBezTo>
                  <a:pt x="841357" y="18979"/>
                  <a:pt x="830659" y="96889"/>
                  <a:pt x="823653" y="148417"/>
                </a:cubicBezTo>
                <a:cubicBezTo>
                  <a:pt x="812860" y="226611"/>
                  <a:pt x="803582" y="294177"/>
                  <a:pt x="766849" y="294177"/>
                </a:cubicBezTo>
                <a:cubicBezTo>
                  <a:pt x="746210" y="294177"/>
                  <a:pt x="739394" y="277001"/>
                  <a:pt x="734376" y="264475"/>
                </a:cubicBezTo>
                <a:cubicBezTo>
                  <a:pt x="729359" y="251949"/>
                  <a:pt x="726235" y="246729"/>
                  <a:pt x="719513" y="246729"/>
                </a:cubicBezTo>
                <a:cubicBezTo>
                  <a:pt x="706543" y="246729"/>
                  <a:pt x="701336" y="266752"/>
                  <a:pt x="694993" y="297214"/>
                </a:cubicBezTo>
                <a:cubicBezTo>
                  <a:pt x="687419" y="333939"/>
                  <a:pt x="677951" y="379584"/>
                  <a:pt x="634307" y="379584"/>
                </a:cubicBezTo>
                <a:cubicBezTo>
                  <a:pt x="597480" y="379584"/>
                  <a:pt x="590095" y="315624"/>
                  <a:pt x="582332" y="247773"/>
                </a:cubicBezTo>
                <a:cubicBezTo>
                  <a:pt x="576746" y="199281"/>
                  <a:pt x="569078" y="132854"/>
                  <a:pt x="549102" y="132854"/>
                </a:cubicBezTo>
                <a:cubicBezTo>
                  <a:pt x="538404" y="132854"/>
                  <a:pt x="527895" y="170813"/>
                  <a:pt x="520700" y="195486"/>
                </a:cubicBezTo>
                <a:cubicBezTo>
                  <a:pt x="508393" y="239328"/>
                  <a:pt x="495801" y="284688"/>
                  <a:pt x="463896" y="284688"/>
                </a:cubicBezTo>
                <a:cubicBezTo>
                  <a:pt x="443447" y="284688"/>
                  <a:pt x="433696" y="256219"/>
                  <a:pt x="422335" y="222341"/>
                </a:cubicBezTo>
                <a:cubicBezTo>
                  <a:pt x="415235" y="201274"/>
                  <a:pt x="403401" y="166068"/>
                  <a:pt x="392892" y="166068"/>
                </a:cubicBezTo>
                <a:cubicBezTo>
                  <a:pt x="382383" y="166068"/>
                  <a:pt x="376608" y="180492"/>
                  <a:pt x="369129" y="195770"/>
                </a:cubicBezTo>
                <a:cubicBezTo>
                  <a:pt x="357958" y="218450"/>
                  <a:pt x="344041" y="246729"/>
                  <a:pt x="312325" y="246729"/>
                </a:cubicBezTo>
                <a:lnTo>
                  <a:pt x="0" y="246729"/>
                </a:lnTo>
                <a:lnTo>
                  <a:pt x="0" y="227750"/>
                </a:lnTo>
                <a:lnTo>
                  <a:pt x="312420" y="227750"/>
                </a:lnTo>
                <a:cubicBezTo>
                  <a:pt x="331355" y="227750"/>
                  <a:pt x="340159" y="211713"/>
                  <a:pt x="352183" y="187325"/>
                </a:cubicBezTo>
                <a:cubicBezTo>
                  <a:pt x="361650" y="167586"/>
                  <a:pt x="371874" y="147089"/>
                  <a:pt x="392892" y="147089"/>
                </a:cubicBezTo>
                <a:cubicBezTo>
                  <a:pt x="416844" y="147089"/>
                  <a:pt x="428299" y="180682"/>
                  <a:pt x="440228" y="216268"/>
                </a:cubicBezTo>
                <a:cubicBezTo>
                  <a:pt x="445625" y="232305"/>
                  <a:pt x="456891" y="265709"/>
                  <a:pt x="463802" y="265709"/>
                </a:cubicBezTo>
                <a:cubicBezTo>
                  <a:pt x="481600" y="265709"/>
                  <a:pt x="493245" y="223954"/>
                  <a:pt x="502618" y="190361"/>
                </a:cubicBezTo>
                <a:cubicBezTo>
                  <a:pt x="514073" y="149366"/>
                  <a:pt x="523919" y="113875"/>
                  <a:pt x="549007" y="113875"/>
                </a:cubicBezTo>
                <a:cubicBezTo>
                  <a:pt x="585835" y="113875"/>
                  <a:pt x="593219" y="177835"/>
                  <a:pt x="600982" y="245686"/>
                </a:cubicBezTo>
                <a:cubicBezTo>
                  <a:pt x="606568" y="294177"/>
                  <a:pt x="614237" y="360604"/>
                  <a:pt x="634213" y="360604"/>
                </a:cubicBezTo>
                <a:cubicBezTo>
                  <a:pt x="660437" y="360604"/>
                  <a:pt x="667916" y="334034"/>
                  <a:pt x="676437" y="293418"/>
                </a:cubicBezTo>
                <a:cubicBezTo>
                  <a:pt x="683064" y="261154"/>
                  <a:pt x="690070" y="227750"/>
                  <a:pt x="719418" y="227750"/>
                </a:cubicBezTo>
                <a:cubicBezTo>
                  <a:pt x="740057" y="227750"/>
                  <a:pt x="746873" y="244926"/>
                  <a:pt x="751891" y="257453"/>
                </a:cubicBezTo>
                <a:cubicBezTo>
                  <a:pt x="756908" y="269979"/>
                  <a:pt x="760033" y="275198"/>
                  <a:pt x="766754" y="275198"/>
                </a:cubicBezTo>
                <a:cubicBezTo>
                  <a:pt x="786920" y="275198"/>
                  <a:pt x="797618" y="197289"/>
                  <a:pt x="804624" y="145760"/>
                </a:cubicBezTo>
                <a:cubicBezTo>
                  <a:pt x="815416" y="67566"/>
                  <a:pt x="824694" y="0"/>
                  <a:pt x="861427" y="0"/>
                </a:cubicBezTo>
                <a:cubicBezTo>
                  <a:pt x="896172" y="0"/>
                  <a:pt x="900432" y="74398"/>
                  <a:pt x="904787" y="205924"/>
                </a:cubicBezTo>
                <a:cubicBezTo>
                  <a:pt x="907438" y="285067"/>
                  <a:pt x="911888" y="417542"/>
                  <a:pt x="937165" y="417542"/>
                </a:cubicBezTo>
                <a:cubicBezTo>
                  <a:pt x="966419" y="417542"/>
                  <a:pt x="977212" y="315814"/>
                  <a:pt x="984502" y="248437"/>
                </a:cubicBezTo>
                <a:cubicBezTo>
                  <a:pt x="993401" y="163980"/>
                  <a:pt x="998797" y="123365"/>
                  <a:pt x="1022371" y="123365"/>
                </a:cubicBezTo>
                <a:cubicBezTo>
                  <a:pt x="1050773" y="123365"/>
                  <a:pt x="1061944" y="158856"/>
                  <a:pt x="1073494" y="196435"/>
                </a:cubicBezTo>
                <a:cubicBezTo>
                  <a:pt x="1085044" y="234013"/>
                  <a:pt x="1097636" y="275198"/>
                  <a:pt x="1126511" y="275198"/>
                </a:cubicBezTo>
                <a:cubicBezTo>
                  <a:pt x="1139481" y="275198"/>
                  <a:pt x="1146108" y="268460"/>
                  <a:pt x="1156711" y="256219"/>
                </a:cubicBezTo>
                <a:cubicBezTo>
                  <a:pt x="1167315" y="243977"/>
                  <a:pt x="1182462" y="227750"/>
                  <a:pt x="1211716" y="227750"/>
                </a:cubicBezTo>
                <a:lnTo>
                  <a:pt x="1562005" y="227750"/>
                </a:lnTo>
                <a:lnTo>
                  <a:pt x="1562005" y="246729"/>
                </a:lnTo>
                <a:lnTo>
                  <a:pt x="1211811" y="246729"/>
                </a:lnTo>
                <a:cubicBezTo>
                  <a:pt x="1191078" y="246729"/>
                  <a:pt x="1181705" y="257168"/>
                  <a:pt x="1170912" y="269315"/>
                </a:cubicBezTo>
                <a:cubicBezTo>
                  <a:pt x="1160120" y="281461"/>
                  <a:pt x="1148759" y="294177"/>
                  <a:pt x="1126606" y="294177"/>
                </a:cubicBezTo>
                <a:cubicBezTo>
                  <a:pt x="1083719" y="294177"/>
                  <a:pt x="1068666" y="245211"/>
                  <a:pt x="1055412" y="202033"/>
                </a:cubicBezTo>
                <a:cubicBezTo>
                  <a:pt x="1046607" y="173565"/>
                  <a:pt x="1037424" y="143198"/>
                  <a:pt x="1023128" y="142344"/>
                </a:cubicBezTo>
                <a:cubicBezTo>
                  <a:pt x="1013661" y="149746"/>
                  <a:pt x="1007697" y="207822"/>
                  <a:pt x="1003247" y="250430"/>
                </a:cubicBezTo>
                <a:cubicBezTo>
                  <a:pt x="993496" y="341910"/>
                  <a:pt x="983555" y="436521"/>
                  <a:pt x="937260" y="436521"/>
                </a:cubicBezTo>
                <a:close/>
              </a:path>
            </a:pathLst>
          </a:custGeom>
          <a:gradFill>
            <a:gsLst>
              <a:gs pos="0">
                <a:srgbClr val="8097FF">
                  <a:alpha val="0"/>
                </a:srgbClr>
              </a:gs>
              <a:gs pos="22000">
                <a:schemeClr val="accent1"/>
              </a:gs>
              <a:gs pos="76000">
                <a:schemeClr val="accent1"/>
              </a:gs>
              <a:gs pos="100000">
                <a:srgbClr val="8097FF">
                  <a:alpha val="0"/>
                </a:srgbClr>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141" name="Shape 141"/>
        <p:cNvGrpSpPr/>
        <p:nvPr/>
      </p:nvGrpSpPr>
      <p:grpSpPr>
        <a:xfrm>
          <a:off x="0" y="0"/>
          <a:ext cx="0" cy="0"/>
          <a:chOff x="0" y="0"/>
          <a:chExt cx="0" cy="0"/>
        </a:xfrm>
      </p:grpSpPr>
      <p:sp>
        <p:nvSpPr>
          <p:cNvPr id="142" name="Google Shape;142;p33"/>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dk1"/>
            </a:gs>
            <a:gs pos="49000">
              <a:schemeClr val="dk2"/>
            </a:gs>
            <a:gs pos="100000">
              <a:schemeClr val="dk2"/>
            </a:gs>
          </a:gsLst>
          <a:lin ang="5400012" scaled="0"/>
        </a:gradFill>
      </p:bgPr>
    </p:bg>
    <p:spTree>
      <p:nvGrpSpPr>
        <p:cNvPr id="143" name="Shape 143"/>
        <p:cNvGrpSpPr/>
        <p:nvPr/>
      </p:nvGrpSpPr>
      <p:grpSpPr>
        <a:xfrm>
          <a:off x="0" y="0"/>
          <a:ext cx="0" cy="0"/>
          <a:chOff x="0" y="0"/>
          <a:chExt cx="0" cy="0"/>
        </a:xfrm>
      </p:grpSpPr>
      <p:grpSp>
        <p:nvGrpSpPr>
          <p:cNvPr id="144" name="Google Shape;144;p34"/>
          <p:cNvGrpSpPr/>
          <p:nvPr/>
        </p:nvGrpSpPr>
        <p:grpSpPr>
          <a:xfrm>
            <a:off x="0" y="2396973"/>
            <a:ext cx="9144000" cy="2463363"/>
            <a:chOff x="0" y="1786473"/>
            <a:chExt cx="9144000" cy="2463363"/>
          </a:xfrm>
        </p:grpSpPr>
        <p:sp>
          <p:nvSpPr>
            <p:cNvPr id="145" name="Google Shape;145;p34"/>
            <p:cNvSpPr/>
            <p:nvPr/>
          </p:nvSpPr>
          <p:spPr>
            <a:xfrm>
              <a:off x="387953" y="3203434"/>
              <a:ext cx="1506902" cy="1046402"/>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 name="Google Shape;146;p34"/>
            <p:cNvSpPr/>
            <p:nvPr/>
          </p:nvSpPr>
          <p:spPr>
            <a:xfrm>
              <a:off x="455961" y="3203339"/>
              <a:ext cx="1387697" cy="1027233"/>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33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 name="Google Shape;147;p34"/>
            <p:cNvSpPr/>
            <p:nvPr/>
          </p:nvSpPr>
          <p:spPr>
            <a:xfrm>
              <a:off x="464296" y="3203434"/>
              <a:ext cx="852487" cy="485578"/>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 name="Google Shape;148;p34"/>
            <p:cNvSpPr/>
            <p:nvPr/>
          </p:nvSpPr>
          <p:spPr>
            <a:xfrm>
              <a:off x="1894904" y="2489983"/>
              <a:ext cx="963930" cy="713456"/>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 name="Google Shape;149;p34"/>
            <p:cNvSpPr/>
            <p:nvPr/>
          </p:nvSpPr>
          <p:spPr>
            <a:xfrm>
              <a:off x="1316783" y="2071853"/>
              <a:ext cx="1372123" cy="1131588"/>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 name="Google Shape;150;p34"/>
            <p:cNvSpPr/>
            <p:nvPr/>
          </p:nvSpPr>
          <p:spPr>
            <a:xfrm>
              <a:off x="2688907" y="3203434"/>
              <a:ext cx="785813" cy="342887"/>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 name="Google Shape;151;p34"/>
            <p:cNvSpPr/>
            <p:nvPr/>
          </p:nvSpPr>
          <p:spPr>
            <a:xfrm>
              <a:off x="6347555" y="3203434"/>
              <a:ext cx="987313" cy="485530"/>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 name="Google Shape;152;p34"/>
            <p:cNvSpPr/>
            <p:nvPr/>
          </p:nvSpPr>
          <p:spPr>
            <a:xfrm>
              <a:off x="4433316" y="3203434"/>
              <a:ext cx="1359026" cy="913651"/>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3" name="Google Shape;153;p34"/>
            <p:cNvSpPr/>
            <p:nvPr/>
          </p:nvSpPr>
          <p:spPr>
            <a:xfrm>
              <a:off x="3474719" y="2357234"/>
              <a:ext cx="958596" cy="846206"/>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 name="Google Shape;154;p34"/>
            <p:cNvSpPr/>
            <p:nvPr/>
          </p:nvSpPr>
          <p:spPr>
            <a:xfrm>
              <a:off x="5792342" y="2975558"/>
              <a:ext cx="530066" cy="227878"/>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 name="Google Shape;155;p34"/>
            <p:cNvSpPr/>
            <p:nvPr/>
          </p:nvSpPr>
          <p:spPr>
            <a:xfrm>
              <a:off x="0" y="2737741"/>
              <a:ext cx="464201" cy="465648"/>
            </a:xfrm>
            <a:custGeom>
              <a:rect b="b" l="l" r="r" t="t"/>
              <a:pathLst>
                <a:path extrusionOk="0" h="620864" w="618934">
                  <a:moveTo>
                    <a:pt x="0" y="0"/>
                  </a:moveTo>
                  <a:lnTo>
                    <a:pt x="0" y="620865"/>
                  </a:lnTo>
                  <a:lnTo>
                    <a:pt x="618935" y="620865"/>
                  </a:lnTo>
                  <a:cubicBezTo>
                    <a:pt x="480632" y="309101"/>
                    <a:pt x="339535" y="1459"/>
                    <a:pt x="0" y="0"/>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 name="Google Shape;156;p34"/>
            <p:cNvSpPr/>
            <p:nvPr/>
          </p:nvSpPr>
          <p:spPr>
            <a:xfrm>
              <a:off x="8765190" y="3203434"/>
              <a:ext cx="378809" cy="485483"/>
            </a:xfrm>
            <a:custGeom>
              <a:rect b="b" l="l" r="r" t="t"/>
              <a:pathLst>
                <a:path extrusionOk="0" h="647310" w="505079">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 name="Google Shape;157;p34"/>
            <p:cNvSpPr/>
            <p:nvPr/>
          </p:nvSpPr>
          <p:spPr>
            <a:xfrm>
              <a:off x="1894904" y="2489983"/>
              <a:ext cx="794003" cy="713456"/>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 name="Google Shape;158;p34"/>
            <p:cNvSpPr/>
            <p:nvPr/>
          </p:nvSpPr>
          <p:spPr>
            <a:xfrm>
              <a:off x="5288756" y="3203434"/>
              <a:ext cx="940450" cy="428073"/>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 name="Google Shape;159;p34"/>
            <p:cNvSpPr/>
            <p:nvPr/>
          </p:nvSpPr>
          <p:spPr>
            <a:xfrm>
              <a:off x="8514492" y="2394856"/>
              <a:ext cx="629507" cy="808583"/>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0" name="Google Shape;160;p34"/>
            <p:cNvSpPr/>
            <p:nvPr/>
          </p:nvSpPr>
          <p:spPr>
            <a:xfrm>
              <a:off x="3876675" y="2014492"/>
              <a:ext cx="1398460" cy="1189045"/>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 name="Google Shape;161;p34"/>
            <p:cNvSpPr/>
            <p:nvPr/>
          </p:nvSpPr>
          <p:spPr>
            <a:xfrm>
              <a:off x="0" y="2918101"/>
              <a:ext cx="387952" cy="285382"/>
            </a:xfrm>
            <a:custGeom>
              <a:rect b="b" l="l" r="r" t="t"/>
              <a:pathLst>
                <a:path extrusionOk="0" h="380509" w="517270">
                  <a:moveTo>
                    <a:pt x="0" y="0"/>
                  </a:moveTo>
                  <a:lnTo>
                    <a:pt x="0" y="380510"/>
                  </a:lnTo>
                  <a:lnTo>
                    <a:pt x="517271" y="380510"/>
                  </a:lnTo>
                  <a:cubicBezTo>
                    <a:pt x="385445" y="159053"/>
                    <a:pt x="226378" y="1142"/>
                    <a:pt x="0" y="0"/>
                  </a:cubicBezTo>
                  <a:close/>
                </a:path>
              </a:pathLst>
            </a:custGeom>
            <a:solidFill>
              <a:srgbClr val="029E8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2" name="Google Shape;162;p34"/>
            <p:cNvSpPr/>
            <p:nvPr/>
          </p:nvSpPr>
          <p:spPr>
            <a:xfrm>
              <a:off x="6229207" y="2252166"/>
              <a:ext cx="1366075" cy="951274"/>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 name="Google Shape;163;p34"/>
            <p:cNvSpPr/>
            <p:nvPr/>
          </p:nvSpPr>
          <p:spPr>
            <a:xfrm>
              <a:off x="7343679" y="1786473"/>
              <a:ext cx="1421463" cy="1416970"/>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49411"/>
                  </a:srgbClr>
                </a:gs>
                <a:gs pos="100000">
                  <a:srgbClr val="002FFF">
                    <a:alpha val="49411"/>
                  </a:srgbClr>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 name="Google Shape;164;p34"/>
            <p:cNvSpPr/>
            <p:nvPr/>
          </p:nvSpPr>
          <p:spPr>
            <a:xfrm>
              <a:off x="6229350" y="3129663"/>
              <a:ext cx="93202" cy="73771"/>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 name="Google Shape;165;p34"/>
            <p:cNvSpPr/>
            <p:nvPr/>
          </p:nvSpPr>
          <p:spPr>
            <a:xfrm>
              <a:off x="7595330" y="3203434"/>
              <a:ext cx="919163" cy="285382"/>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 name="Google Shape;166;p34"/>
            <p:cNvSpPr/>
            <p:nvPr/>
          </p:nvSpPr>
          <p:spPr>
            <a:xfrm>
              <a:off x="2858547" y="3202435"/>
              <a:ext cx="1012412" cy="474733"/>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 name="Google Shape;167;p34"/>
            <p:cNvSpPr/>
            <p:nvPr/>
          </p:nvSpPr>
          <p:spPr>
            <a:xfrm>
              <a:off x="0" y="1968308"/>
              <a:ext cx="9144000" cy="2220131"/>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68" name="Google Shape;168;p34"/>
          <p:cNvSpPr txBox="1"/>
          <p:nvPr>
            <p:ph type="ctrTitle"/>
          </p:nvPr>
        </p:nvSpPr>
        <p:spPr>
          <a:xfrm>
            <a:off x="855300" y="1114800"/>
            <a:ext cx="7433400" cy="1018800"/>
          </a:xfrm>
          <a:prstGeom prst="rect">
            <a:avLst/>
          </a:prstGeom>
          <a:noFill/>
          <a:ln>
            <a:noFill/>
          </a:ln>
        </p:spPr>
        <p:txBody>
          <a:bodyPr anchorCtr="0" anchor="b" bIns="0" lIns="0" spcFirstLastPara="1" rIns="0" wrap="square" tIns="0">
            <a:noAutofit/>
          </a:bodyPr>
          <a:lstStyle>
            <a:lvl1pPr lvl="0" algn="ctr">
              <a:lnSpc>
                <a:spcPct val="90000"/>
              </a:lnSpc>
              <a:spcBef>
                <a:spcPts val="0"/>
              </a:spcBef>
              <a:spcAft>
                <a:spcPts val="0"/>
              </a:spcAft>
              <a:buClr>
                <a:schemeClr val="lt1"/>
              </a:buClr>
              <a:buSzPts val="3600"/>
              <a:buNone/>
              <a:defRPr sz="3600">
                <a:solidFill>
                  <a:schemeClr val="lt1"/>
                </a:solidFill>
              </a:defRPr>
            </a:lvl1pPr>
            <a:lvl2pPr lvl="1" algn="ctr">
              <a:lnSpc>
                <a:spcPct val="90000"/>
              </a:lnSpc>
              <a:spcBef>
                <a:spcPts val="0"/>
              </a:spcBef>
              <a:spcAft>
                <a:spcPts val="0"/>
              </a:spcAft>
              <a:buClr>
                <a:schemeClr val="lt1"/>
              </a:buClr>
              <a:buSzPts val="3600"/>
              <a:buNone/>
              <a:defRPr sz="3600">
                <a:solidFill>
                  <a:schemeClr val="lt1"/>
                </a:solidFill>
              </a:defRPr>
            </a:lvl2pPr>
            <a:lvl3pPr lvl="2" algn="ctr">
              <a:lnSpc>
                <a:spcPct val="90000"/>
              </a:lnSpc>
              <a:spcBef>
                <a:spcPts val="0"/>
              </a:spcBef>
              <a:spcAft>
                <a:spcPts val="0"/>
              </a:spcAft>
              <a:buClr>
                <a:schemeClr val="lt1"/>
              </a:buClr>
              <a:buSzPts val="3600"/>
              <a:buNone/>
              <a:defRPr sz="3600">
                <a:solidFill>
                  <a:schemeClr val="lt1"/>
                </a:solidFill>
              </a:defRPr>
            </a:lvl3pPr>
            <a:lvl4pPr lvl="3" algn="ctr">
              <a:lnSpc>
                <a:spcPct val="90000"/>
              </a:lnSpc>
              <a:spcBef>
                <a:spcPts val="0"/>
              </a:spcBef>
              <a:spcAft>
                <a:spcPts val="0"/>
              </a:spcAft>
              <a:buClr>
                <a:schemeClr val="lt1"/>
              </a:buClr>
              <a:buSzPts val="3600"/>
              <a:buNone/>
              <a:defRPr sz="3600">
                <a:solidFill>
                  <a:schemeClr val="lt1"/>
                </a:solidFill>
              </a:defRPr>
            </a:lvl4pPr>
            <a:lvl5pPr lvl="4" algn="ctr">
              <a:lnSpc>
                <a:spcPct val="90000"/>
              </a:lnSpc>
              <a:spcBef>
                <a:spcPts val="0"/>
              </a:spcBef>
              <a:spcAft>
                <a:spcPts val="0"/>
              </a:spcAft>
              <a:buClr>
                <a:schemeClr val="lt1"/>
              </a:buClr>
              <a:buSzPts val="3600"/>
              <a:buNone/>
              <a:defRPr sz="3600">
                <a:solidFill>
                  <a:schemeClr val="lt1"/>
                </a:solidFill>
              </a:defRPr>
            </a:lvl5pPr>
            <a:lvl6pPr lvl="5" algn="ctr">
              <a:lnSpc>
                <a:spcPct val="90000"/>
              </a:lnSpc>
              <a:spcBef>
                <a:spcPts val="0"/>
              </a:spcBef>
              <a:spcAft>
                <a:spcPts val="0"/>
              </a:spcAft>
              <a:buClr>
                <a:schemeClr val="lt1"/>
              </a:buClr>
              <a:buSzPts val="3600"/>
              <a:buNone/>
              <a:defRPr sz="3600">
                <a:solidFill>
                  <a:schemeClr val="lt1"/>
                </a:solidFill>
              </a:defRPr>
            </a:lvl6pPr>
            <a:lvl7pPr lvl="6" algn="ctr">
              <a:lnSpc>
                <a:spcPct val="90000"/>
              </a:lnSpc>
              <a:spcBef>
                <a:spcPts val="0"/>
              </a:spcBef>
              <a:spcAft>
                <a:spcPts val="0"/>
              </a:spcAft>
              <a:buClr>
                <a:schemeClr val="lt1"/>
              </a:buClr>
              <a:buSzPts val="3600"/>
              <a:buNone/>
              <a:defRPr sz="3600">
                <a:solidFill>
                  <a:schemeClr val="lt1"/>
                </a:solidFill>
              </a:defRPr>
            </a:lvl7pPr>
            <a:lvl8pPr lvl="7" algn="ctr">
              <a:lnSpc>
                <a:spcPct val="90000"/>
              </a:lnSpc>
              <a:spcBef>
                <a:spcPts val="0"/>
              </a:spcBef>
              <a:spcAft>
                <a:spcPts val="0"/>
              </a:spcAft>
              <a:buClr>
                <a:schemeClr val="lt1"/>
              </a:buClr>
              <a:buSzPts val="3600"/>
              <a:buNone/>
              <a:defRPr sz="3600">
                <a:solidFill>
                  <a:schemeClr val="lt1"/>
                </a:solidFill>
              </a:defRPr>
            </a:lvl8pPr>
            <a:lvl9pPr lvl="8" algn="ctr">
              <a:lnSpc>
                <a:spcPct val="90000"/>
              </a:lnSpc>
              <a:spcBef>
                <a:spcPts val="0"/>
              </a:spcBef>
              <a:spcAft>
                <a:spcPts val="0"/>
              </a:spcAft>
              <a:buClr>
                <a:schemeClr val="lt1"/>
              </a:buClr>
              <a:buSzPts val="3600"/>
              <a:buNone/>
              <a:defRPr sz="3600">
                <a:solidFill>
                  <a:schemeClr val="lt1"/>
                </a:solidFill>
              </a:defRPr>
            </a:lvl9pPr>
          </a:lstStyle>
          <a:p/>
        </p:txBody>
      </p:sp>
      <p:sp>
        <p:nvSpPr>
          <p:cNvPr id="169" name="Google Shape;169;p34"/>
          <p:cNvSpPr txBox="1"/>
          <p:nvPr>
            <p:ph idx="1" type="subTitle"/>
          </p:nvPr>
        </p:nvSpPr>
        <p:spPr>
          <a:xfrm>
            <a:off x="855300" y="2117602"/>
            <a:ext cx="7433400" cy="355500"/>
          </a:xfrm>
          <a:prstGeom prst="rect">
            <a:avLst/>
          </a:prstGeom>
          <a:noFill/>
          <a:ln>
            <a:noFill/>
          </a:ln>
        </p:spPr>
        <p:txBody>
          <a:bodyPr anchorCtr="0" anchor="t" bIns="0" lIns="0" spcFirstLastPara="1" rIns="0" wrap="square" tIns="0">
            <a:noAutofit/>
          </a:bodyPr>
          <a:lstStyle>
            <a:lvl1pPr lvl="0" algn="ctr">
              <a:lnSpc>
                <a:spcPct val="115000"/>
              </a:lnSpc>
              <a:spcBef>
                <a:spcPts val="0"/>
              </a:spcBef>
              <a:spcAft>
                <a:spcPts val="0"/>
              </a:spcAft>
              <a:buClr>
                <a:schemeClr val="lt2"/>
              </a:buClr>
              <a:buSzPts val="2000"/>
              <a:buNone/>
              <a:defRPr sz="2000">
                <a:solidFill>
                  <a:schemeClr val="lt2"/>
                </a:solidFill>
              </a:defRPr>
            </a:lvl1pPr>
            <a:lvl2pPr lvl="1" algn="ctr">
              <a:lnSpc>
                <a:spcPct val="115000"/>
              </a:lnSpc>
              <a:spcBef>
                <a:spcPts val="800"/>
              </a:spcBef>
              <a:spcAft>
                <a:spcPts val="0"/>
              </a:spcAft>
              <a:buClr>
                <a:schemeClr val="lt2"/>
              </a:buClr>
              <a:buSzPts val="2000"/>
              <a:buNone/>
              <a:defRPr sz="2000">
                <a:solidFill>
                  <a:schemeClr val="lt2"/>
                </a:solidFill>
              </a:defRPr>
            </a:lvl2pPr>
            <a:lvl3pPr lvl="2" algn="ctr">
              <a:lnSpc>
                <a:spcPct val="115000"/>
              </a:lnSpc>
              <a:spcBef>
                <a:spcPts val="800"/>
              </a:spcBef>
              <a:spcAft>
                <a:spcPts val="0"/>
              </a:spcAft>
              <a:buClr>
                <a:schemeClr val="lt2"/>
              </a:buClr>
              <a:buSzPts val="2000"/>
              <a:buNone/>
              <a:defRPr sz="2000">
                <a:solidFill>
                  <a:schemeClr val="lt2"/>
                </a:solidFill>
              </a:defRPr>
            </a:lvl3pPr>
            <a:lvl4pPr lvl="3" algn="ctr">
              <a:lnSpc>
                <a:spcPct val="115000"/>
              </a:lnSpc>
              <a:spcBef>
                <a:spcPts val="800"/>
              </a:spcBef>
              <a:spcAft>
                <a:spcPts val="0"/>
              </a:spcAft>
              <a:buClr>
                <a:schemeClr val="lt2"/>
              </a:buClr>
              <a:buSzPts val="2000"/>
              <a:buNone/>
              <a:defRPr sz="2000">
                <a:solidFill>
                  <a:schemeClr val="lt2"/>
                </a:solidFill>
              </a:defRPr>
            </a:lvl4pPr>
            <a:lvl5pPr lvl="4" algn="ctr">
              <a:lnSpc>
                <a:spcPct val="115000"/>
              </a:lnSpc>
              <a:spcBef>
                <a:spcPts val="800"/>
              </a:spcBef>
              <a:spcAft>
                <a:spcPts val="0"/>
              </a:spcAft>
              <a:buClr>
                <a:schemeClr val="lt2"/>
              </a:buClr>
              <a:buSzPts val="2000"/>
              <a:buNone/>
              <a:defRPr sz="2000">
                <a:solidFill>
                  <a:schemeClr val="lt2"/>
                </a:solidFill>
              </a:defRPr>
            </a:lvl5pPr>
            <a:lvl6pPr lvl="5" algn="ctr">
              <a:lnSpc>
                <a:spcPct val="115000"/>
              </a:lnSpc>
              <a:spcBef>
                <a:spcPts val="800"/>
              </a:spcBef>
              <a:spcAft>
                <a:spcPts val="0"/>
              </a:spcAft>
              <a:buClr>
                <a:schemeClr val="lt2"/>
              </a:buClr>
              <a:buSzPts val="2000"/>
              <a:buNone/>
              <a:defRPr sz="2000">
                <a:solidFill>
                  <a:schemeClr val="lt2"/>
                </a:solidFill>
              </a:defRPr>
            </a:lvl6pPr>
            <a:lvl7pPr lvl="6" algn="ctr">
              <a:lnSpc>
                <a:spcPct val="115000"/>
              </a:lnSpc>
              <a:spcBef>
                <a:spcPts val="800"/>
              </a:spcBef>
              <a:spcAft>
                <a:spcPts val="0"/>
              </a:spcAft>
              <a:buClr>
                <a:schemeClr val="lt2"/>
              </a:buClr>
              <a:buSzPts val="2000"/>
              <a:buNone/>
              <a:defRPr sz="2000">
                <a:solidFill>
                  <a:schemeClr val="lt2"/>
                </a:solidFill>
              </a:defRPr>
            </a:lvl7pPr>
            <a:lvl8pPr lvl="7" algn="ctr">
              <a:lnSpc>
                <a:spcPct val="115000"/>
              </a:lnSpc>
              <a:spcBef>
                <a:spcPts val="800"/>
              </a:spcBef>
              <a:spcAft>
                <a:spcPts val="0"/>
              </a:spcAft>
              <a:buClr>
                <a:schemeClr val="lt2"/>
              </a:buClr>
              <a:buSzPts val="2000"/>
              <a:buNone/>
              <a:defRPr sz="2000">
                <a:solidFill>
                  <a:schemeClr val="lt2"/>
                </a:solidFill>
              </a:defRPr>
            </a:lvl8pPr>
            <a:lvl9pPr lvl="8" algn="ctr">
              <a:lnSpc>
                <a:spcPct val="115000"/>
              </a:lnSpc>
              <a:spcBef>
                <a:spcPts val="800"/>
              </a:spcBef>
              <a:spcAft>
                <a:spcPts val="800"/>
              </a:spcAft>
              <a:buClr>
                <a:schemeClr val="lt2"/>
              </a:buClr>
              <a:buSzPts val="2000"/>
              <a:buNone/>
              <a:defRPr sz="2000">
                <a:solidFill>
                  <a:schemeClr val="lt2"/>
                </a:solidFill>
              </a:defRPr>
            </a:lvl9pPr>
          </a:lstStyle>
          <a:p/>
        </p:txBody>
      </p:sp>
      <p:grpSp>
        <p:nvGrpSpPr>
          <p:cNvPr id="170" name="Google Shape;170;p34"/>
          <p:cNvGrpSpPr/>
          <p:nvPr/>
        </p:nvGrpSpPr>
        <p:grpSpPr>
          <a:xfrm>
            <a:off x="135815" y="2828480"/>
            <a:ext cx="8869535" cy="2073345"/>
            <a:chOff x="135815" y="2828480"/>
            <a:chExt cx="8869535" cy="2073345"/>
          </a:xfrm>
        </p:grpSpPr>
        <p:sp>
          <p:nvSpPr>
            <p:cNvPr id="171" name="Google Shape;171;p34"/>
            <p:cNvSpPr/>
            <p:nvPr/>
          </p:nvSpPr>
          <p:spPr>
            <a:xfrm>
              <a:off x="2005925" y="3956525"/>
              <a:ext cx="96300" cy="96300"/>
            </a:xfrm>
            <a:prstGeom prst="donut">
              <a:avLst>
                <a:gd fmla="val 22068"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34"/>
            <p:cNvSpPr/>
            <p:nvPr/>
          </p:nvSpPr>
          <p:spPr>
            <a:xfrm>
              <a:off x="2320790" y="4086477"/>
              <a:ext cx="58200" cy="58200"/>
            </a:xfrm>
            <a:prstGeom prst="ellipse">
              <a:avLst/>
            </a:prstGeom>
            <a:solidFill>
              <a:srgbClr val="BEF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34"/>
            <p:cNvSpPr/>
            <p:nvPr/>
          </p:nvSpPr>
          <p:spPr>
            <a:xfrm>
              <a:off x="2102225" y="4326630"/>
              <a:ext cx="124800" cy="124800"/>
            </a:xfrm>
            <a:prstGeom prst="donut">
              <a:avLst>
                <a:gd fmla="val 13795" name="adj"/>
              </a:avLst>
            </a:prstGeom>
            <a:solidFill>
              <a:srgbClr val="FFD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34"/>
            <p:cNvSpPr/>
            <p:nvPr/>
          </p:nvSpPr>
          <p:spPr>
            <a:xfrm>
              <a:off x="268650" y="4401625"/>
              <a:ext cx="96300" cy="96300"/>
            </a:xfrm>
            <a:prstGeom prst="donut">
              <a:avLst>
                <a:gd fmla="val 22068" name="adj"/>
              </a:avLst>
            </a:prstGeom>
            <a:solidFill>
              <a:srgbClr val="BEF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34"/>
            <p:cNvSpPr/>
            <p:nvPr/>
          </p:nvSpPr>
          <p:spPr>
            <a:xfrm>
              <a:off x="2719290" y="4420677"/>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34"/>
            <p:cNvSpPr/>
            <p:nvPr/>
          </p:nvSpPr>
          <p:spPr>
            <a:xfrm>
              <a:off x="2777500" y="4589780"/>
              <a:ext cx="124800" cy="124800"/>
            </a:xfrm>
            <a:prstGeom prst="donut">
              <a:avLst>
                <a:gd fmla="val 13795"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34"/>
            <p:cNvSpPr/>
            <p:nvPr/>
          </p:nvSpPr>
          <p:spPr>
            <a:xfrm>
              <a:off x="6258675" y="4230325"/>
              <a:ext cx="96300" cy="96300"/>
            </a:xfrm>
            <a:prstGeom prst="donut">
              <a:avLst>
                <a:gd fmla="val 22068"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34"/>
            <p:cNvSpPr/>
            <p:nvPr/>
          </p:nvSpPr>
          <p:spPr>
            <a:xfrm>
              <a:off x="1669290" y="4656377"/>
              <a:ext cx="58200" cy="58200"/>
            </a:xfrm>
            <a:prstGeom prst="ellipse">
              <a:avLst/>
            </a:prstGeom>
            <a:solidFill>
              <a:srgbClr val="17A8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34"/>
            <p:cNvSpPr/>
            <p:nvPr/>
          </p:nvSpPr>
          <p:spPr>
            <a:xfrm>
              <a:off x="1015700" y="3350030"/>
              <a:ext cx="124800" cy="124800"/>
            </a:xfrm>
            <a:prstGeom prst="donut">
              <a:avLst>
                <a:gd fmla="val 1379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34"/>
            <p:cNvSpPr/>
            <p:nvPr/>
          </p:nvSpPr>
          <p:spPr>
            <a:xfrm>
              <a:off x="4283275" y="4184350"/>
              <a:ext cx="96300" cy="96300"/>
            </a:xfrm>
            <a:prstGeom prst="donut">
              <a:avLst>
                <a:gd fmla="val 22068"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4"/>
            <p:cNvSpPr/>
            <p:nvPr/>
          </p:nvSpPr>
          <p:spPr>
            <a:xfrm>
              <a:off x="6085040" y="4656377"/>
              <a:ext cx="58200" cy="58200"/>
            </a:xfrm>
            <a:prstGeom prst="ellipse">
              <a:avLst/>
            </a:prstGeom>
            <a:solidFill>
              <a:srgbClr val="FFD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34"/>
            <p:cNvSpPr/>
            <p:nvPr/>
          </p:nvSpPr>
          <p:spPr>
            <a:xfrm>
              <a:off x="6570650" y="4497930"/>
              <a:ext cx="124800" cy="124800"/>
            </a:xfrm>
            <a:prstGeom prst="donut">
              <a:avLst>
                <a:gd fmla="val 13795" name="adj"/>
              </a:avLst>
            </a:prstGeom>
            <a:solidFill>
              <a:srgbClr val="17A8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34"/>
            <p:cNvSpPr/>
            <p:nvPr/>
          </p:nvSpPr>
          <p:spPr>
            <a:xfrm>
              <a:off x="3225425" y="3253725"/>
              <a:ext cx="96300" cy="96300"/>
            </a:xfrm>
            <a:prstGeom prst="donut">
              <a:avLst>
                <a:gd fmla="val 22068" name="adj"/>
              </a:avLst>
            </a:prstGeom>
            <a:solidFill>
              <a:srgbClr val="17A8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34"/>
            <p:cNvSpPr/>
            <p:nvPr/>
          </p:nvSpPr>
          <p:spPr>
            <a:xfrm>
              <a:off x="5755090" y="4451427"/>
              <a:ext cx="58200" cy="58200"/>
            </a:xfrm>
            <a:prstGeom prst="ellipse">
              <a:avLst/>
            </a:prstGeom>
            <a:solidFill>
              <a:srgbClr val="BEF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34"/>
            <p:cNvSpPr/>
            <p:nvPr/>
          </p:nvSpPr>
          <p:spPr>
            <a:xfrm>
              <a:off x="3005325" y="3474830"/>
              <a:ext cx="124800" cy="124800"/>
            </a:xfrm>
            <a:prstGeom prst="donut">
              <a:avLst>
                <a:gd fmla="val 13795" name="adj"/>
              </a:avLst>
            </a:prstGeom>
            <a:solidFill>
              <a:srgbClr val="BEF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34"/>
            <p:cNvSpPr/>
            <p:nvPr/>
          </p:nvSpPr>
          <p:spPr>
            <a:xfrm>
              <a:off x="5505625" y="4805525"/>
              <a:ext cx="96300" cy="96300"/>
            </a:xfrm>
            <a:prstGeom prst="donut">
              <a:avLst>
                <a:gd fmla="val 22068"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34"/>
            <p:cNvSpPr/>
            <p:nvPr/>
          </p:nvSpPr>
          <p:spPr>
            <a:xfrm>
              <a:off x="7109815" y="4420677"/>
              <a:ext cx="58200" cy="58200"/>
            </a:xfrm>
            <a:prstGeom prst="ellipse">
              <a:avLst/>
            </a:prstGeom>
            <a:solidFill>
              <a:srgbClr val="FFD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34"/>
            <p:cNvSpPr/>
            <p:nvPr/>
          </p:nvSpPr>
          <p:spPr>
            <a:xfrm>
              <a:off x="7682275" y="4216080"/>
              <a:ext cx="124800" cy="124800"/>
            </a:xfrm>
            <a:prstGeom prst="donut">
              <a:avLst>
                <a:gd fmla="val 13795"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34"/>
            <p:cNvSpPr/>
            <p:nvPr/>
          </p:nvSpPr>
          <p:spPr>
            <a:xfrm>
              <a:off x="8909050" y="4637325"/>
              <a:ext cx="96300" cy="96300"/>
            </a:xfrm>
            <a:prstGeom prst="donut">
              <a:avLst>
                <a:gd fmla="val 22068" name="adj"/>
              </a:avLst>
            </a:prstGeom>
            <a:solidFill>
              <a:srgbClr val="17A8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34"/>
            <p:cNvSpPr/>
            <p:nvPr/>
          </p:nvSpPr>
          <p:spPr>
            <a:xfrm>
              <a:off x="8733490" y="4280652"/>
              <a:ext cx="58200" cy="58200"/>
            </a:xfrm>
            <a:prstGeom prst="ellipse">
              <a:avLst/>
            </a:prstGeom>
            <a:solidFill>
              <a:srgbClr val="BEF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34"/>
            <p:cNvSpPr/>
            <p:nvPr/>
          </p:nvSpPr>
          <p:spPr>
            <a:xfrm>
              <a:off x="7280975" y="2828480"/>
              <a:ext cx="124800" cy="124800"/>
            </a:xfrm>
            <a:prstGeom prst="donut">
              <a:avLst>
                <a:gd fmla="val 13795" name="adj"/>
              </a:avLst>
            </a:prstGeom>
            <a:solidFill>
              <a:srgbClr val="FFD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34"/>
            <p:cNvSpPr/>
            <p:nvPr/>
          </p:nvSpPr>
          <p:spPr>
            <a:xfrm>
              <a:off x="7446290" y="3072952"/>
              <a:ext cx="58200" cy="58200"/>
            </a:xfrm>
            <a:prstGeom prst="ellipse">
              <a:avLst/>
            </a:prstGeom>
            <a:solidFill>
              <a:srgbClr val="BEF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34"/>
            <p:cNvSpPr/>
            <p:nvPr/>
          </p:nvSpPr>
          <p:spPr>
            <a:xfrm>
              <a:off x="6143240" y="3416627"/>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34"/>
            <p:cNvSpPr/>
            <p:nvPr/>
          </p:nvSpPr>
          <p:spPr>
            <a:xfrm>
              <a:off x="5363775" y="3474825"/>
              <a:ext cx="96300" cy="96300"/>
            </a:xfrm>
            <a:prstGeom prst="donut">
              <a:avLst>
                <a:gd fmla="val 22068" name="adj"/>
              </a:avLst>
            </a:prstGeom>
            <a:solidFill>
              <a:srgbClr val="FFD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34"/>
            <p:cNvSpPr/>
            <p:nvPr/>
          </p:nvSpPr>
          <p:spPr>
            <a:xfrm>
              <a:off x="8526265" y="4733627"/>
              <a:ext cx="58200" cy="58200"/>
            </a:xfrm>
            <a:prstGeom prst="ellipse">
              <a:avLst/>
            </a:prstGeom>
            <a:solidFill>
              <a:srgbClr val="FFD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4"/>
            <p:cNvSpPr/>
            <p:nvPr/>
          </p:nvSpPr>
          <p:spPr>
            <a:xfrm>
              <a:off x="135815" y="3975577"/>
              <a:ext cx="58200" cy="58200"/>
            </a:xfrm>
            <a:prstGeom prst="ellipse">
              <a:avLst/>
            </a:prstGeom>
            <a:solidFill>
              <a:srgbClr val="FFD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34"/>
            <p:cNvSpPr/>
            <p:nvPr/>
          </p:nvSpPr>
          <p:spPr>
            <a:xfrm>
              <a:off x="509690" y="3508127"/>
              <a:ext cx="58200" cy="58200"/>
            </a:xfrm>
            <a:prstGeom prst="ellipse">
              <a:avLst/>
            </a:prstGeom>
            <a:solidFill>
              <a:srgbClr val="FFD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98" name="Shape 198"/>
        <p:cNvGrpSpPr/>
        <p:nvPr/>
      </p:nvGrpSpPr>
      <p:grpSpPr>
        <a:xfrm>
          <a:off x="0" y="0"/>
          <a:ext cx="0" cy="0"/>
          <a:chOff x="0" y="0"/>
          <a:chExt cx="0" cy="0"/>
        </a:xfrm>
      </p:grpSpPr>
      <p:sp>
        <p:nvSpPr>
          <p:cNvPr id="199" name="Google Shape;199;p35"/>
          <p:cNvSpPr txBox="1"/>
          <p:nvPr>
            <p:ph idx="1" type="body"/>
          </p:nvPr>
        </p:nvSpPr>
        <p:spPr>
          <a:xfrm>
            <a:off x="1241875" y="1933200"/>
            <a:ext cx="6660300" cy="2480700"/>
          </a:xfrm>
          <a:prstGeom prst="rect">
            <a:avLst/>
          </a:prstGeom>
          <a:noFill/>
          <a:ln>
            <a:noFill/>
          </a:ln>
        </p:spPr>
        <p:txBody>
          <a:bodyPr anchorCtr="0" anchor="t" bIns="0" lIns="0" spcFirstLastPara="1" rIns="0" wrap="square" tIns="0">
            <a:noAutofit/>
          </a:bodyPr>
          <a:lstStyle>
            <a:lvl1pPr indent="-419100" lvl="0" marL="457200" algn="ctr">
              <a:lnSpc>
                <a:spcPct val="115000"/>
              </a:lnSpc>
              <a:spcBef>
                <a:spcPts val="0"/>
              </a:spcBef>
              <a:spcAft>
                <a:spcPts val="0"/>
              </a:spcAft>
              <a:buSzPts val="3000"/>
              <a:buChar char="▹"/>
              <a:defRPr sz="3000"/>
            </a:lvl1pPr>
            <a:lvl2pPr indent="-419100" lvl="1" marL="914400" algn="ctr">
              <a:lnSpc>
                <a:spcPct val="115000"/>
              </a:lnSpc>
              <a:spcBef>
                <a:spcPts val="800"/>
              </a:spcBef>
              <a:spcAft>
                <a:spcPts val="0"/>
              </a:spcAft>
              <a:buSzPts val="3000"/>
              <a:buChar char="▸"/>
              <a:defRPr sz="3000"/>
            </a:lvl2pPr>
            <a:lvl3pPr indent="-419100" lvl="2" marL="1371600" algn="ctr">
              <a:lnSpc>
                <a:spcPct val="115000"/>
              </a:lnSpc>
              <a:spcBef>
                <a:spcPts val="800"/>
              </a:spcBef>
              <a:spcAft>
                <a:spcPts val="0"/>
              </a:spcAft>
              <a:buSzPts val="3000"/>
              <a:buChar char="■"/>
              <a:defRPr sz="3000"/>
            </a:lvl3pPr>
            <a:lvl4pPr indent="-419100" lvl="3" marL="1828800" algn="ctr">
              <a:lnSpc>
                <a:spcPct val="115000"/>
              </a:lnSpc>
              <a:spcBef>
                <a:spcPts val="800"/>
              </a:spcBef>
              <a:spcAft>
                <a:spcPts val="0"/>
              </a:spcAft>
              <a:buSzPts val="3000"/>
              <a:buChar char="●"/>
              <a:defRPr sz="3000"/>
            </a:lvl4pPr>
            <a:lvl5pPr indent="-419100" lvl="4" marL="2286000" algn="ctr">
              <a:lnSpc>
                <a:spcPct val="115000"/>
              </a:lnSpc>
              <a:spcBef>
                <a:spcPts val="800"/>
              </a:spcBef>
              <a:spcAft>
                <a:spcPts val="0"/>
              </a:spcAft>
              <a:buSzPts val="3000"/>
              <a:buChar char="○"/>
              <a:defRPr sz="3000"/>
            </a:lvl5pPr>
            <a:lvl6pPr indent="-419100" lvl="5" marL="2743200" algn="ctr">
              <a:lnSpc>
                <a:spcPct val="115000"/>
              </a:lnSpc>
              <a:spcBef>
                <a:spcPts val="800"/>
              </a:spcBef>
              <a:spcAft>
                <a:spcPts val="0"/>
              </a:spcAft>
              <a:buSzPts val="3000"/>
              <a:buChar char="■"/>
              <a:defRPr sz="3000"/>
            </a:lvl6pPr>
            <a:lvl7pPr indent="-419100" lvl="6" marL="3200400" algn="ctr">
              <a:lnSpc>
                <a:spcPct val="115000"/>
              </a:lnSpc>
              <a:spcBef>
                <a:spcPts val="800"/>
              </a:spcBef>
              <a:spcAft>
                <a:spcPts val="0"/>
              </a:spcAft>
              <a:buSzPts val="3000"/>
              <a:buChar char="●"/>
              <a:defRPr sz="3000"/>
            </a:lvl7pPr>
            <a:lvl8pPr indent="-419100" lvl="7" marL="3657600" algn="ctr">
              <a:lnSpc>
                <a:spcPct val="115000"/>
              </a:lnSpc>
              <a:spcBef>
                <a:spcPts val="800"/>
              </a:spcBef>
              <a:spcAft>
                <a:spcPts val="0"/>
              </a:spcAft>
              <a:buSzPts val="3000"/>
              <a:buChar char="○"/>
              <a:defRPr sz="3000"/>
            </a:lvl8pPr>
            <a:lvl9pPr indent="-419100" lvl="8" marL="4114800" algn="ctr">
              <a:lnSpc>
                <a:spcPct val="115000"/>
              </a:lnSpc>
              <a:spcBef>
                <a:spcPts val="800"/>
              </a:spcBef>
              <a:spcAft>
                <a:spcPts val="800"/>
              </a:spcAft>
              <a:buSzPts val="3000"/>
              <a:buChar char="■"/>
              <a:defRPr sz="3000"/>
            </a:lvl9pPr>
          </a:lstStyle>
          <a:p/>
        </p:txBody>
      </p:sp>
      <p:sp>
        <p:nvSpPr>
          <p:cNvPr id="200" name="Google Shape;200;p35"/>
          <p:cNvSpPr txBox="1"/>
          <p:nvPr/>
        </p:nvSpPr>
        <p:spPr>
          <a:xfrm>
            <a:off x="3593400" y="1086169"/>
            <a:ext cx="1957200" cy="653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600"/>
              <a:buFont typeface="Arial"/>
              <a:buNone/>
            </a:pPr>
            <a:r>
              <a:rPr b="0" i="0" lang="en" sz="9600" u="none" cap="none" strike="noStrike">
                <a:solidFill>
                  <a:schemeClr val="accent2"/>
                </a:solidFill>
                <a:latin typeface="Catamaran"/>
                <a:ea typeface="Catamaran"/>
                <a:cs typeface="Catamaran"/>
                <a:sym typeface="Catamaran"/>
              </a:rPr>
              <a:t>“</a:t>
            </a:r>
            <a:endParaRPr b="0" i="0" sz="9600" u="none" cap="none" strike="noStrike">
              <a:solidFill>
                <a:schemeClr val="accent2"/>
              </a:solidFill>
              <a:latin typeface="Catamaran"/>
              <a:ea typeface="Catamaran"/>
              <a:cs typeface="Catamaran"/>
              <a:sym typeface="Catamaran"/>
            </a:endParaRPr>
          </a:p>
        </p:txBody>
      </p:sp>
      <p:sp>
        <p:nvSpPr>
          <p:cNvPr id="201" name="Google Shape;201;p35"/>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9pPr>
          </a:lstStyle>
          <a:p>
            <a:pPr indent="0" lvl="0" marL="0" rtl="0" algn="ctr">
              <a:spcBef>
                <a:spcPts val="0"/>
              </a:spcBef>
              <a:spcAft>
                <a:spcPts val="0"/>
              </a:spcAft>
              <a:buNone/>
            </a:pPr>
            <a:fld id="{00000000-1234-1234-1234-123412341234}" type="slidenum">
              <a:rPr lang="en"/>
              <a:t>‹#›</a:t>
            </a:fld>
            <a:endParaRPr/>
          </a:p>
        </p:txBody>
      </p:sp>
      <p:grpSp>
        <p:nvGrpSpPr>
          <p:cNvPr id="202" name="Google Shape;202;p35"/>
          <p:cNvGrpSpPr/>
          <p:nvPr/>
        </p:nvGrpSpPr>
        <p:grpSpPr>
          <a:xfrm>
            <a:off x="218" y="260336"/>
            <a:ext cx="9143346" cy="1231682"/>
            <a:chOff x="218" y="898161"/>
            <a:chExt cx="9143346" cy="1231682"/>
          </a:xfrm>
        </p:grpSpPr>
        <p:sp>
          <p:nvSpPr>
            <p:cNvPr id="203" name="Google Shape;203;p35"/>
            <p:cNvSpPr/>
            <p:nvPr/>
          </p:nvSpPr>
          <p:spPr>
            <a:xfrm>
              <a:off x="4567150" y="1374616"/>
              <a:ext cx="236742" cy="232824"/>
            </a:xfrm>
            <a:custGeom>
              <a:rect b="b" l="l" r="r" t="t"/>
              <a:pathLst>
                <a:path extrusionOk="0" h="620864" w="618934">
                  <a:moveTo>
                    <a:pt x="0" y="0"/>
                  </a:moveTo>
                  <a:lnTo>
                    <a:pt x="0" y="620865"/>
                  </a:lnTo>
                  <a:lnTo>
                    <a:pt x="618935" y="620865"/>
                  </a:lnTo>
                  <a:cubicBezTo>
                    <a:pt x="480632" y="309101"/>
                    <a:pt x="339535" y="1459"/>
                    <a:pt x="0" y="0"/>
                  </a:cubicBezTo>
                  <a:close/>
                </a:path>
              </a:pathLst>
            </a:custGeom>
            <a:gradFill>
              <a:gsLst>
                <a:gs pos="0">
                  <a:srgbClr val="FFC229"/>
                </a:gs>
                <a:gs pos="100000">
                  <a:srgbClr val="FF826C"/>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4" name="Google Shape;204;p35"/>
            <p:cNvSpPr/>
            <p:nvPr/>
          </p:nvSpPr>
          <p:spPr>
            <a:xfrm flipH="1">
              <a:off x="4340118" y="1374612"/>
              <a:ext cx="232100" cy="232824"/>
            </a:xfrm>
            <a:custGeom>
              <a:rect b="b" l="l" r="r" t="t"/>
              <a:pathLst>
                <a:path extrusionOk="0" h="620864" w="618934">
                  <a:moveTo>
                    <a:pt x="0" y="0"/>
                  </a:moveTo>
                  <a:lnTo>
                    <a:pt x="0" y="620865"/>
                  </a:lnTo>
                  <a:lnTo>
                    <a:pt x="618935" y="620865"/>
                  </a:lnTo>
                  <a:cubicBezTo>
                    <a:pt x="480632" y="309101"/>
                    <a:pt x="339535" y="1459"/>
                    <a:pt x="0" y="0"/>
                  </a:cubicBezTo>
                  <a:close/>
                </a:path>
              </a:pathLst>
            </a:custGeom>
            <a:gradFill>
              <a:gsLst>
                <a:gs pos="0">
                  <a:srgbClr val="BEF176"/>
                </a:gs>
                <a:gs pos="100000">
                  <a:srgbClr val="FFC229"/>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5" name="Google Shape;205;p35"/>
            <p:cNvSpPr/>
            <p:nvPr/>
          </p:nvSpPr>
          <p:spPr>
            <a:xfrm>
              <a:off x="4765540"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6" name="Google Shape;206;p35"/>
            <p:cNvSpPr/>
            <p:nvPr/>
          </p:nvSpPr>
          <p:spPr>
            <a:xfrm>
              <a:off x="4803711"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33E7FF">
                <a:alpha val="5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7" name="Google Shape;207;p35"/>
            <p:cNvSpPr/>
            <p:nvPr/>
          </p:nvSpPr>
          <p:spPr>
            <a:xfrm>
              <a:off x="5519015"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8" name="Google Shape;208;p35"/>
            <p:cNvSpPr/>
            <p:nvPr/>
          </p:nvSpPr>
          <p:spPr>
            <a:xfrm>
              <a:off x="522995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9" name="Google Shape;209;p35"/>
            <p:cNvSpPr/>
            <p:nvPr/>
          </p:nvSpPr>
          <p:spPr>
            <a:xfrm>
              <a:off x="5916017"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0" name="Google Shape;210;p35"/>
            <p:cNvSpPr/>
            <p:nvPr/>
          </p:nvSpPr>
          <p:spPr>
            <a:xfrm>
              <a:off x="7745341"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1" name="Google Shape;211;p35"/>
            <p:cNvSpPr/>
            <p:nvPr/>
          </p:nvSpPr>
          <p:spPr>
            <a:xfrm>
              <a:off x="6788222"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2" name="Google Shape;212;p35"/>
            <p:cNvSpPr/>
            <p:nvPr/>
          </p:nvSpPr>
          <p:spPr>
            <a:xfrm>
              <a:off x="6308923"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3" name="Google Shape;213;p35"/>
            <p:cNvSpPr/>
            <p:nvPr/>
          </p:nvSpPr>
          <p:spPr>
            <a:xfrm>
              <a:off x="7467735"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4" name="Google Shape;214;p35"/>
            <p:cNvSpPr/>
            <p:nvPr/>
          </p:nvSpPr>
          <p:spPr>
            <a:xfrm>
              <a:off x="8954159"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5" name="Google Shape;215;p35"/>
            <p:cNvSpPr/>
            <p:nvPr/>
          </p:nvSpPr>
          <p:spPr>
            <a:xfrm>
              <a:off x="551901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6" name="Google Shape;216;p35"/>
            <p:cNvSpPr/>
            <p:nvPr/>
          </p:nvSpPr>
          <p:spPr>
            <a:xfrm>
              <a:off x="7215942"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7" name="Google Shape;217;p35"/>
            <p:cNvSpPr/>
            <p:nvPr/>
          </p:nvSpPr>
          <p:spPr>
            <a:xfrm>
              <a:off x="8828810"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8" name="Google Shape;218;p35"/>
            <p:cNvSpPr/>
            <p:nvPr/>
          </p:nvSpPr>
          <p:spPr>
            <a:xfrm>
              <a:off x="6509901"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9" name="Google Shape;219;p35"/>
            <p:cNvSpPr/>
            <p:nvPr/>
          </p:nvSpPr>
          <p:spPr>
            <a:xfrm>
              <a:off x="768616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0" name="Google Shape;220;p35"/>
            <p:cNvSpPr/>
            <p:nvPr/>
          </p:nvSpPr>
          <p:spPr>
            <a:xfrm>
              <a:off x="8243403"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49411"/>
                  </a:srgbClr>
                </a:gs>
                <a:gs pos="100000">
                  <a:srgbClr val="002FFF">
                    <a:alpha val="49411"/>
                  </a:srgbClr>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1" name="Google Shape;221;p35"/>
            <p:cNvSpPr/>
            <p:nvPr/>
          </p:nvSpPr>
          <p:spPr>
            <a:xfrm>
              <a:off x="7686239"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2" name="Google Shape;222;p35"/>
            <p:cNvSpPr/>
            <p:nvPr/>
          </p:nvSpPr>
          <p:spPr>
            <a:xfrm>
              <a:off x="8369228"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3" name="Google Shape;223;p35"/>
            <p:cNvSpPr/>
            <p:nvPr/>
          </p:nvSpPr>
          <p:spPr>
            <a:xfrm>
              <a:off x="6000837"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4" name="Google Shape;224;p35"/>
            <p:cNvSpPr/>
            <p:nvPr/>
          </p:nvSpPr>
          <p:spPr>
            <a:xfrm flipH="1">
              <a:off x="3624791"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5" name="Google Shape;225;p35"/>
            <p:cNvSpPr/>
            <p:nvPr/>
          </p:nvSpPr>
          <p:spPr>
            <a:xfrm flipH="1">
              <a:off x="3913827"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6" name="Google Shape;226;p35"/>
            <p:cNvSpPr/>
            <p:nvPr/>
          </p:nvSpPr>
          <p:spPr>
            <a:xfrm flipH="1">
              <a:off x="3142801"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FF85C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7" name="Google Shape;227;p35"/>
            <p:cNvSpPr/>
            <p:nvPr/>
          </p:nvSpPr>
          <p:spPr>
            <a:xfrm flipH="1">
              <a:off x="322776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AF9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8" name="Google Shape;228;p35"/>
            <p:cNvSpPr/>
            <p:nvPr/>
          </p:nvSpPr>
          <p:spPr>
            <a:xfrm flipH="1">
              <a:off x="2834859"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9" name="Google Shape;229;p35"/>
            <p:cNvSpPr/>
            <p:nvPr/>
          </p:nvSpPr>
          <p:spPr>
            <a:xfrm flipH="1">
              <a:off x="904784"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3BE5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0" name="Google Shape;230;p35"/>
            <p:cNvSpPr/>
            <p:nvPr/>
          </p:nvSpPr>
          <p:spPr>
            <a:xfrm flipH="1">
              <a:off x="1676047"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A54FA6"/>
                </a:gs>
                <a:gs pos="100000">
                  <a:srgbClr val="F702A2"/>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1" name="Google Shape;231;p35"/>
            <p:cNvSpPr/>
            <p:nvPr/>
          </p:nvSpPr>
          <p:spPr>
            <a:xfrm flipH="1">
              <a:off x="2355561"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FF80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2" name="Google Shape;232;p35"/>
            <p:cNvSpPr/>
            <p:nvPr/>
          </p:nvSpPr>
          <p:spPr>
            <a:xfrm flipH="1">
              <a:off x="1411014"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3BE5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3" name="Google Shape;233;p35"/>
            <p:cNvSpPr/>
            <p:nvPr/>
          </p:nvSpPr>
          <p:spPr>
            <a:xfrm flipH="1">
              <a:off x="218"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F702A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4" name="Google Shape;234;p35"/>
            <p:cNvSpPr/>
            <p:nvPr/>
          </p:nvSpPr>
          <p:spPr>
            <a:xfrm flipH="1">
              <a:off x="322776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A54FA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5" name="Google Shape;235;p35"/>
            <p:cNvSpPr/>
            <p:nvPr/>
          </p:nvSpPr>
          <p:spPr>
            <a:xfrm flipH="1">
              <a:off x="1457615"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C182FF">
                <a:alpha val="5294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6" name="Google Shape;236;p35"/>
            <p:cNvSpPr/>
            <p:nvPr/>
          </p:nvSpPr>
          <p:spPr>
            <a:xfrm flipH="1">
              <a:off x="218"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gradFill>
              <a:gsLst>
                <a:gs pos="0">
                  <a:srgbClr val="3BE5CC"/>
                </a:gs>
                <a:gs pos="100000">
                  <a:srgbClr val="027196"/>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7" name="Google Shape;237;p35"/>
            <p:cNvSpPr/>
            <p:nvPr/>
          </p:nvSpPr>
          <p:spPr>
            <a:xfrm flipH="1">
              <a:off x="1934650"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FFC22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8" name="Google Shape;238;p35"/>
            <p:cNvSpPr/>
            <p:nvPr/>
          </p:nvSpPr>
          <p:spPr>
            <a:xfrm flipH="1">
              <a:off x="189647"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FF826C">
                    <a:alpha val="49411"/>
                  </a:srgbClr>
                </a:gs>
                <a:gs pos="100000">
                  <a:srgbClr val="FF3E45">
                    <a:alpha val="49411"/>
                  </a:srgbClr>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9" name="Google Shape;239;p35"/>
            <p:cNvSpPr/>
            <p:nvPr/>
          </p:nvSpPr>
          <p:spPr>
            <a:xfrm flipH="1">
              <a:off x="1410942"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AF9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0" name="Google Shape;240;p35"/>
            <p:cNvSpPr/>
            <p:nvPr/>
          </p:nvSpPr>
          <p:spPr>
            <a:xfrm flipH="1">
              <a:off x="314972"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1" name="Google Shape;241;p35"/>
            <p:cNvSpPr/>
            <p:nvPr/>
          </p:nvSpPr>
          <p:spPr>
            <a:xfrm flipH="1">
              <a:off x="2636739"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7DFF29">
                <a:alpha val="4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2" name="Google Shape;242;p35"/>
            <p:cNvSpPr/>
            <p:nvPr/>
          </p:nvSpPr>
          <p:spPr>
            <a:xfrm flipH="1">
              <a:off x="3650389"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FFFFFF">
                <a:alpha val="2588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3" name="Google Shape;243;p35"/>
            <p:cNvSpPr/>
            <p:nvPr/>
          </p:nvSpPr>
          <p:spPr>
            <a:xfrm>
              <a:off x="4799544"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33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4" name="Google Shape;244;p35"/>
            <p:cNvSpPr/>
            <p:nvPr/>
          </p:nvSpPr>
          <p:spPr>
            <a:xfrm flipH="1" rot="10800000">
              <a:off x="4377375" y="1454281"/>
              <a:ext cx="389112" cy="153155"/>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5" name="Google Shape;245;p35"/>
            <p:cNvSpPr/>
            <p:nvPr/>
          </p:nvSpPr>
          <p:spPr>
            <a:xfrm flipH="1">
              <a:off x="77457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C182FF">
                    <a:alpha val="52941"/>
                  </a:srgbClr>
                </a:gs>
                <a:gs pos="100000">
                  <a:srgbClr val="002FFF">
                    <a:alpha val="58039"/>
                  </a:srgbClr>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6" name="Google Shape;246;p35"/>
            <p:cNvSpPr/>
            <p:nvPr/>
          </p:nvSpPr>
          <p:spPr>
            <a:xfrm>
              <a:off x="4571564"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7" name="Google Shape;247;p35"/>
            <p:cNvSpPr/>
            <p:nvPr/>
          </p:nvSpPr>
          <p:spPr>
            <a:xfrm flipH="1">
              <a:off x="218"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48" name="Google Shape;248;p35"/>
          <p:cNvGrpSpPr/>
          <p:nvPr/>
        </p:nvGrpSpPr>
        <p:grpSpPr>
          <a:xfrm>
            <a:off x="138350" y="260325"/>
            <a:ext cx="8847940" cy="1250750"/>
            <a:chOff x="138350" y="260325"/>
            <a:chExt cx="8847940" cy="1250750"/>
          </a:xfrm>
        </p:grpSpPr>
        <p:sp>
          <p:nvSpPr>
            <p:cNvPr id="249" name="Google Shape;249;p35"/>
            <p:cNvSpPr/>
            <p:nvPr/>
          </p:nvSpPr>
          <p:spPr>
            <a:xfrm>
              <a:off x="1499675" y="1250550"/>
              <a:ext cx="96300" cy="96300"/>
            </a:xfrm>
            <a:prstGeom prst="donut">
              <a:avLst>
                <a:gd fmla="val 22068"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35"/>
            <p:cNvSpPr/>
            <p:nvPr/>
          </p:nvSpPr>
          <p:spPr>
            <a:xfrm>
              <a:off x="2661090" y="126960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35"/>
            <p:cNvSpPr/>
            <p:nvPr/>
          </p:nvSpPr>
          <p:spPr>
            <a:xfrm>
              <a:off x="964725" y="1364875"/>
              <a:ext cx="96300" cy="96300"/>
            </a:xfrm>
            <a:prstGeom prst="donut">
              <a:avLst>
                <a:gd fmla="val 22068"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35"/>
            <p:cNvSpPr/>
            <p:nvPr/>
          </p:nvSpPr>
          <p:spPr>
            <a:xfrm>
              <a:off x="2853765" y="1433827"/>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35"/>
            <p:cNvSpPr/>
            <p:nvPr/>
          </p:nvSpPr>
          <p:spPr>
            <a:xfrm>
              <a:off x="6511800" y="260325"/>
              <a:ext cx="96300" cy="96300"/>
            </a:xfrm>
            <a:prstGeom prst="donut">
              <a:avLst>
                <a:gd fmla="val 22068"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35"/>
            <p:cNvSpPr/>
            <p:nvPr/>
          </p:nvSpPr>
          <p:spPr>
            <a:xfrm>
              <a:off x="922865" y="385427"/>
              <a:ext cx="58200" cy="582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35"/>
            <p:cNvSpPr/>
            <p:nvPr/>
          </p:nvSpPr>
          <p:spPr>
            <a:xfrm>
              <a:off x="1669300" y="352130"/>
              <a:ext cx="124800" cy="124800"/>
            </a:xfrm>
            <a:prstGeom prst="donut">
              <a:avLst>
                <a:gd fmla="val 1379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35"/>
            <p:cNvSpPr/>
            <p:nvPr/>
          </p:nvSpPr>
          <p:spPr>
            <a:xfrm>
              <a:off x="138350" y="366375"/>
              <a:ext cx="96300" cy="96300"/>
            </a:xfrm>
            <a:prstGeom prst="donut">
              <a:avLst>
                <a:gd fmla="val 22068"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35"/>
            <p:cNvSpPr/>
            <p:nvPr/>
          </p:nvSpPr>
          <p:spPr>
            <a:xfrm>
              <a:off x="5813290" y="108617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35"/>
            <p:cNvSpPr/>
            <p:nvPr/>
          </p:nvSpPr>
          <p:spPr>
            <a:xfrm>
              <a:off x="8192200" y="352130"/>
              <a:ext cx="124800" cy="124800"/>
            </a:xfrm>
            <a:prstGeom prst="donut">
              <a:avLst>
                <a:gd fmla="val 13795"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35"/>
            <p:cNvSpPr/>
            <p:nvPr/>
          </p:nvSpPr>
          <p:spPr>
            <a:xfrm>
              <a:off x="3083050" y="588050"/>
              <a:ext cx="96300" cy="96300"/>
            </a:xfrm>
            <a:prstGeom prst="donut">
              <a:avLst>
                <a:gd fmla="val 22068"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35"/>
            <p:cNvSpPr/>
            <p:nvPr/>
          </p:nvSpPr>
          <p:spPr>
            <a:xfrm>
              <a:off x="5905390" y="126960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35"/>
            <p:cNvSpPr/>
            <p:nvPr/>
          </p:nvSpPr>
          <p:spPr>
            <a:xfrm>
              <a:off x="3321725" y="1144805"/>
              <a:ext cx="124800" cy="124800"/>
            </a:xfrm>
            <a:prstGeom prst="donut">
              <a:avLst>
                <a:gd fmla="val 13795"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5"/>
            <p:cNvSpPr/>
            <p:nvPr/>
          </p:nvSpPr>
          <p:spPr>
            <a:xfrm>
              <a:off x="5550600" y="1250550"/>
              <a:ext cx="96300" cy="96300"/>
            </a:xfrm>
            <a:prstGeom prst="donut">
              <a:avLst>
                <a:gd fmla="val 22068"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35"/>
            <p:cNvSpPr/>
            <p:nvPr/>
          </p:nvSpPr>
          <p:spPr>
            <a:xfrm>
              <a:off x="7715565" y="1178102"/>
              <a:ext cx="58200" cy="582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35"/>
            <p:cNvSpPr/>
            <p:nvPr/>
          </p:nvSpPr>
          <p:spPr>
            <a:xfrm>
              <a:off x="7255125" y="462680"/>
              <a:ext cx="124800" cy="124800"/>
            </a:xfrm>
            <a:prstGeom prst="donut">
              <a:avLst>
                <a:gd fmla="val 13795"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35"/>
            <p:cNvSpPr/>
            <p:nvPr/>
          </p:nvSpPr>
          <p:spPr>
            <a:xfrm>
              <a:off x="8774600" y="1414775"/>
              <a:ext cx="96300" cy="96300"/>
            </a:xfrm>
            <a:prstGeom prst="donut">
              <a:avLst>
                <a:gd fmla="val 22068"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35"/>
            <p:cNvSpPr/>
            <p:nvPr/>
          </p:nvSpPr>
          <p:spPr>
            <a:xfrm>
              <a:off x="8928090" y="126960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35"/>
            <p:cNvSpPr/>
            <p:nvPr/>
          </p:nvSpPr>
          <p:spPr>
            <a:xfrm>
              <a:off x="7494550" y="1350630"/>
              <a:ext cx="124800" cy="124800"/>
            </a:xfrm>
            <a:prstGeom prst="donut">
              <a:avLst>
                <a:gd fmla="val 13795"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35"/>
            <p:cNvSpPr/>
            <p:nvPr/>
          </p:nvSpPr>
          <p:spPr>
            <a:xfrm>
              <a:off x="4147815" y="60710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35"/>
            <p:cNvSpPr/>
            <p:nvPr/>
          </p:nvSpPr>
          <p:spPr>
            <a:xfrm>
              <a:off x="4901365" y="385427"/>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35"/>
            <p:cNvSpPr/>
            <p:nvPr/>
          </p:nvSpPr>
          <p:spPr>
            <a:xfrm>
              <a:off x="5055300" y="476925"/>
              <a:ext cx="96300" cy="96300"/>
            </a:xfrm>
            <a:prstGeom prst="donut">
              <a:avLst>
                <a:gd fmla="val 22068"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35"/>
            <p:cNvSpPr/>
            <p:nvPr/>
          </p:nvSpPr>
          <p:spPr>
            <a:xfrm>
              <a:off x="8316990" y="26032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35"/>
            <p:cNvSpPr/>
            <p:nvPr/>
          </p:nvSpPr>
          <p:spPr>
            <a:xfrm>
              <a:off x="364940" y="143382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35"/>
            <p:cNvSpPr/>
            <p:nvPr/>
          </p:nvSpPr>
          <p:spPr>
            <a:xfrm>
              <a:off x="194015" y="1269602"/>
              <a:ext cx="58200" cy="582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74" name="Shape 274"/>
        <p:cNvGrpSpPr/>
        <p:nvPr/>
      </p:nvGrpSpPr>
      <p:grpSpPr>
        <a:xfrm>
          <a:off x="0" y="0"/>
          <a:ext cx="0" cy="0"/>
          <a:chOff x="0" y="0"/>
          <a:chExt cx="0" cy="0"/>
        </a:xfrm>
      </p:grpSpPr>
      <p:sp>
        <p:nvSpPr>
          <p:cNvPr id="275" name="Google Shape;275;p36"/>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lvl1pPr lvl="0" algn="ctr">
              <a:lnSpc>
                <a:spcPct val="90000"/>
              </a:lnSpc>
              <a:spcBef>
                <a:spcPts val="0"/>
              </a:spcBef>
              <a:spcAft>
                <a:spcPts val="0"/>
              </a:spcAft>
              <a:buSzPts val="2000"/>
              <a:buNone/>
              <a:defRPr/>
            </a:lvl1pPr>
            <a:lvl2pPr lvl="1" algn="ctr">
              <a:lnSpc>
                <a:spcPct val="90000"/>
              </a:lnSpc>
              <a:spcBef>
                <a:spcPts val="0"/>
              </a:spcBef>
              <a:spcAft>
                <a:spcPts val="0"/>
              </a:spcAft>
              <a:buSzPts val="2000"/>
              <a:buNone/>
              <a:defRPr/>
            </a:lvl2pPr>
            <a:lvl3pPr lvl="2" algn="ctr">
              <a:lnSpc>
                <a:spcPct val="90000"/>
              </a:lnSpc>
              <a:spcBef>
                <a:spcPts val="0"/>
              </a:spcBef>
              <a:spcAft>
                <a:spcPts val="0"/>
              </a:spcAft>
              <a:buSzPts val="2000"/>
              <a:buNone/>
              <a:defRPr/>
            </a:lvl3pPr>
            <a:lvl4pPr lvl="3" algn="ctr">
              <a:lnSpc>
                <a:spcPct val="90000"/>
              </a:lnSpc>
              <a:spcBef>
                <a:spcPts val="0"/>
              </a:spcBef>
              <a:spcAft>
                <a:spcPts val="0"/>
              </a:spcAft>
              <a:buSzPts val="2000"/>
              <a:buNone/>
              <a:defRPr/>
            </a:lvl4pPr>
            <a:lvl5pPr lvl="4" algn="ctr">
              <a:lnSpc>
                <a:spcPct val="90000"/>
              </a:lnSpc>
              <a:spcBef>
                <a:spcPts val="0"/>
              </a:spcBef>
              <a:spcAft>
                <a:spcPts val="0"/>
              </a:spcAft>
              <a:buSzPts val="2000"/>
              <a:buNone/>
              <a:defRPr/>
            </a:lvl5pPr>
            <a:lvl6pPr lvl="5" algn="ctr">
              <a:lnSpc>
                <a:spcPct val="90000"/>
              </a:lnSpc>
              <a:spcBef>
                <a:spcPts val="0"/>
              </a:spcBef>
              <a:spcAft>
                <a:spcPts val="0"/>
              </a:spcAft>
              <a:buSzPts val="2000"/>
              <a:buNone/>
              <a:defRPr/>
            </a:lvl6pPr>
            <a:lvl7pPr lvl="6" algn="ctr">
              <a:lnSpc>
                <a:spcPct val="90000"/>
              </a:lnSpc>
              <a:spcBef>
                <a:spcPts val="0"/>
              </a:spcBef>
              <a:spcAft>
                <a:spcPts val="0"/>
              </a:spcAft>
              <a:buSzPts val="2000"/>
              <a:buNone/>
              <a:defRPr/>
            </a:lvl7pPr>
            <a:lvl8pPr lvl="7" algn="ctr">
              <a:lnSpc>
                <a:spcPct val="90000"/>
              </a:lnSpc>
              <a:spcBef>
                <a:spcPts val="0"/>
              </a:spcBef>
              <a:spcAft>
                <a:spcPts val="0"/>
              </a:spcAft>
              <a:buSzPts val="2000"/>
              <a:buNone/>
              <a:defRPr/>
            </a:lvl8pPr>
            <a:lvl9pPr lvl="8" algn="ctr">
              <a:lnSpc>
                <a:spcPct val="90000"/>
              </a:lnSpc>
              <a:spcBef>
                <a:spcPts val="0"/>
              </a:spcBef>
              <a:spcAft>
                <a:spcPts val="0"/>
              </a:spcAft>
              <a:buSzPts val="2000"/>
              <a:buNone/>
              <a:defRPr/>
            </a:lvl9pPr>
          </a:lstStyle>
          <a:p/>
        </p:txBody>
      </p:sp>
      <p:sp>
        <p:nvSpPr>
          <p:cNvPr id="276" name="Google Shape;276;p36"/>
          <p:cNvSpPr txBox="1"/>
          <p:nvPr>
            <p:ph idx="1" type="body"/>
          </p:nvPr>
        </p:nvSpPr>
        <p:spPr>
          <a:xfrm>
            <a:off x="1241875" y="1125350"/>
            <a:ext cx="6660300" cy="2972100"/>
          </a:xfrm>
          <a:prstGeom prst="rect">
            <a:avLst/>
          </a:prstGeom>
          <a:noFill/>
          <a:ln>
            <a:noFill/>
          </a:ln>
        </p:spPr>
        <p:txBody>
          <a:bodyPr anchorCtr="0" anchor="t" bIns="0" lIns="0" spcFirstLastPara="1" rIns="0" wrap="square" tIns="0">
            <a:noAutofit/>
          </a:bodyPr>
          <a:lstStyle>
            <a:lvl1pPr indent="-381000" lvl="0" marL="457200" algn="l">
              <a:lnSpc>
                <a:spcPct val="115000"/>
              </a:lnSpc>
              <a:spcBef>
                <a:spcPts val="0"/>
              </a:spcBef>
              <a:spcAft>
                <a:spcPts val="0"/>
              </a:spcAft>
              <a:buSzPts val="2400"/>
              <a:buChar char="▹"/>
              <a:defRPr/>
            </a:lvl1pPr>
            <a:lvl2pPr indent="-381000" lvl="1" marL="914400" algn="l">
              <a:lnSpc>
                <a:spcPct val="115000"/>
              </a:lnSpc>
              <a:spcBef>
                <a:spcPts val="800"/>
              </a:spcBef>
              <a:spcAft>
                <a:spcPts val="0"/>
              </a:spcAft>
              <a:buSzPts val="2400"/>
              <a:buChar char="▸"/>
              <a:defRPr/>
            </a:lvl2pPr>
            <a:lvl3pPr indent="-381000" lvl="2" marL="1371600" algn="l">
              <a:lnSpc>
                <a:spcPct val="115000"/>
              </a:lnSpc>
              <a:spcBef>
                <a:spcPts val="800"/>
              </a:spcBef>
              <a:spcAft>
                <a:spcPts val="0"/>
              </a:spcAft>
              <a:buSzPts val="2400"/>
              <a:buChar char="■"/>
              <a:defRPr/>
            </a:lvl3pPr>
            <a:lvl4pPr indent="-381000" lvl="3" marL="1828800" algn="l">
              <a:lnSpc>
                <a:spcPct val="115000"/>
              </a:lnSpc>
              <a:spcBef>
                <a:spcPts val="800"/>
              </a:spcBef>
              <a:spcAft>
                <a:spcPts val="0"/>
              </a:spcAft>
              <a:buSzPts val="2400"/>
              <a:buChar char="●"/>
              <a:defRPr/>
            </a:lvl4pPr>
            <a:lvl5pPr indent="-381000" lvl="4" marL="2286000" algn="l">
              <a:lnSpc>
                <a:spcPct val="115000"/>
              </a:lnSpc>
              <a:spcBef>
                <a:spcPts val="800"/>
              </a:spcBef>
              <a:spcAft>
                <a:spcPts val="0"/>
              </a:spcAft>
              <a:buSzPts val="2400"/>
              <a:buChar char="○"/>
              <a:defRPr/>
            </a:lvl5pPr>
            <a:lvl6pPr indent="-381000" lvl="5" marL="2743200" algn="l">
              <a:lnSpc>
                <a:spcPct val="115000"/>
              </a:lnSpc>
              <a:spcBef>
                <a:spcPts val="800"/>
              </a:spcBef>
              <a:spcAft>
                <a:spcPts val="0"/>
              </a:spcAft>
              <a:buSzPts val="2400"/>
              <a:buChar char="■"/>
              <a:defRPr/>
            </a:lvl6pPr>
            <a:lvl7pPr indent="-381000" lvl="6" marL="3200400" algn="l">
              <a:lnSpc>
                <a:spcPct val="115000"/>
              </a:lnSpc>
              <a:spcBef>
                <a:spcPts val="800"/>
              </a:spcBef>
              <a:spcAft>
                <a:spcPts val="0"/>
              </a:spcAft>
              <a:buSzPts val="2400"/>
              <a:buChar char="●"/>
              <a:defRPr/>
            </a:lvl7pPr>
            <a:lvl8pPr indent="-381000" lvl="7" marL="3657600" algn="l">
              <a:lnSpc>
                <a:spcPct val="115000"/>
              </a:lnSpc>
              <a:spcBef>
                <a:spcPts val="800"/>
              </a:spcBef>
              <a:spcAft>
                <a:spcPts val="0"/>
              </a:spcAft>
              <a:buSzPts val="2400"/>
              <a:buChar char="○"/>
              <a:defRPr/>
            </a:lvl8pPr>
            <a:lvl9pPr indent="-381000" lvl="8" marL="4114800" algn="l">
              <a:lnSpc>
                <a:spcPct val="115000"/>
              </a:lnSpc>
              <a:spcBef>
                <a:spcPts val="800"/>
              </a:spcBef>
              <a:spcAft>
                <a:spcPts val="800"/>
              </a:spcAft>
              <a:buSzPts val="2400"/>
              <a:buChar char="■"/>
              <a:defRPr/>
            </a:lvl9pPr>
          </a:lstStyle>
          <a:p/>
        </p:txBody>
      </p:sp>
      <p:sp>
        <p:nvSpPr>
          <p:cNvPr id="277" name="Google Shape;277;p36"/>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9pPr>
          </a:lstStyle>
          <a:p>
            <a:pPr indent="0" lvl="0" marL="0" rtl="0" algn="ctr">
              <a:spcBef>
                <a:spcPts val="0"/>
              </a:spcBef>
              <a:spcAft>
                <a:spcPts val="0"/>
              </a:spcAft>
              <a:buNone/>
            </a:pPr>
            <a:fld id="{00000000-1234-1234-1234-123412341234}" type="slidenum">
              <a:rPr lang="en"/>
              <a:t>‹#›</a:t>
            </a:fld>
            <a:endParaRPr/>
          </a:p>
        </p:txBody>
      </p:sp>
      <p:grpSp>
        <p:nvGrpSpPr>
          <p:cNvPr id="278" name="Google Shape;278;p36"/>
          <p:cNvGrpSpPr/>
          <p:nvPr/>
        </p:nvGrpSpPr>
        <p:grpSpPr>
          <a:xfrm>
            <a:off x="218" y="3708336"/>
            <a:ext cx="9143346" cy="1231682"/>
            <a:chOff x="218" y="898161"/>
            <a:chExt cx="9143346" cy="1231682"/>
          </a:xfrm>
        </p:grpSpPr>
        <p:sp>
          <p:nvSpPr>
            <p:cNvPr id="279" name="Google Shape;279;p36"/>
            <p:cNvSpPr/>
            <p:nvPr/>
          </p:nvSpPr>
          <p:spPr>
            <a:xfrm>
              <a:off x="4571575" y="1374616"/>
              <a:ext cx="236742"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0" name="Google Shape;280;p36"/>
            <p:cNvSpPr/>
            <p:nvPr/>
          </p:nvSpPr>
          <p:spPr>
            <a:xfrm flipH="1">
              <a:off x="4340118" y="1374612"/>
              <a:ext cx="232100"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1" name="Google Shape;281;p36"/>
            <p:cNvSpPr/>
            <p:nvPr/>
          </p:nvSpPr>
          <p:spPr>
            <a:xfrm>
              <a:off x="4765540"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2" name="Google Shape;282;p36"/>
            <p:cNvSpPr/>
            <p:nvPr/>
          </p:nvSpPr>
          <p:spPr>
            <a:xfrm>
              <a:off x="4803711"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3" name="Google Shape;283;p36"/>
            <p:cNvSpPr/>
            <p:nvPr/>
          </p:nvSpPr>
          <p:spPr>
            <a:xfrm>
              <a:off x="5519015"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4" name="Google Shape;284;p36"/>
            <p:cNvSpPr/>
            <p:nvPr/>
          </p:nvSpPr>
          <p:spPr>
            <a:xfrm>
              <a:off x="522995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5" name="Google Shape;285;p36"/>
            <p:cNvSpPr/>
            <p:nvPr/>
          </p:nvSpPr>
          <p:spPr>
            <a:xfrm>
              <a:off x="5916017"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6" name="Google Shape;286;p36"/>
            <p:cNvSpPr/>
            <p:nvPr/>
          </p:nvSpPr>
          <p:spPr>
            <a:xfrm>
              <a:off x="7745341"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7" name="Google Shape;287;p36"/>
            <p:cNvSpPr/>
            <p:nvPr/>
          </p:nvSpPr>
          <p:spPr>
            <a:xfrm>
              <a:off x="6788222"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8" name="Google Shape;288;p36"/>
            <p:cNvSpPr/>
            <p:nvPr/>
          </p:nvSpPr>
          <p:spPr>
            <a:xfrm>
              <a:off x="6308923"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9" name="Google Shape;289;p36"/>
            <p:cNvSpPr/>
            <p:nvPr/>
          </p:nvSpPr>
          <p:spPr>
            <a:xfrm>
              <a:off x="7467735"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0" name="Google Shape;290;p36"/>
            <p:cNvSpPr/>
            <p:nvPr/>
          </p:nvSpPr>
          <p:spPr>
            <a:xfrm>
              <a:off x="8954159"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1" name="Google Shape;291;p36"/>
            <p:cNvSpPr/>
            <p:nvPr/>
          </p:nvSpPr>
          <p:spPr>
            <a:xfrm>
              <a:off x="551901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2" name="Google Shape;292;p36"/>
            <p:cNvSpPr/>
            <p:nvPr/>
          </p:nvSpPr>
          <p:spPr>
            <a:xfrm>
              <a:off x="7215942"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3" name="Google Shape;293;p36"/>
            <p:cNvSpPr/>
            <p:nvPr/>
          </p:nvSpPr>
          <p:spPr>
            <a:xfrm>
              <a:off x="8828810"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4" name="Google Shape;294;p36"/>
            <p:cNvSpPr/>
            <p:nvPr/>
          </p:nvSpPr>
          <p:spPr>
            <a:xfrm>
              <a:off x="6509901"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5" name="Google Shape;295;p36"/>
            <p:cNvSpPr/>
            <p:nvPr/>
          </p:nvSpPr>
          <p:spPr>
            <a:xfrm>
              <a:off x="768616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6" name="Google Shape;296;p36"/>
            <p:cNvSpPr/>
            <p:nvPr/>
          </p:nvSpPr>
          <p:spPr>
            <a:xfrm>
              <a:off x="8243403"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7" name="Google Shape;297;p36"/>
            <p:cNvSpPr/>
            <p:nvPr/>
          </p:nvSpPr>
          <p:spPr>
            <a:xfrm>
              <a:off x="7686239"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8" name="Google Shape;298;p36"/>
            <p:cNvSpPr/>
            <p:nvPr/>
          </p:nvSpPr>
          <p:spPr>
            <a:xfrm>
              <a:off x="8369228"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9" name="Google Shape;299;p36"/>
            <p:cNvSpPr/>
            <p:nvPr/>
          </p:nvSpPr>
          <p:spPr>
            <a:xfrm>
              <a:off x="6000837"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0" name="Google Shape;300;p36"/>
            <p:cNvSpPr/>
            <p:nvPr/>
          </p:nvSpPr>
          <p:spPr>
            <a:xfrm flipH="1">
              <a:off x="3624791"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1" name="Google Shape;301;p36"/>
            <p:cNvSpPr/>
            <p:nvPr/>
          </p:nvSpPr>
          <p:spPr>
            <a:xfrm flipH="1">
              <a:off x="3913827"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2" name="Google Shape;302;p36"/>
            <p:cNvSpPr/>
            <p:nvPr/>
          </p:nvSpPr>
          <p:spPr>
            <a:xfrm flipH="1">
              <a:off x="3142801"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3" name="Google Shape;303;p36"/>
            <p:cNvSpPr/>
            <p:nvPr/>
          </p:nvSpPr>
          <p:spPr>
            <a:xfrm flipH="1">
              <a:off x="322776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4" name="Google Shape;304;p36"/>
            <p:cNvSpPr/>
            <p:nvPr/>
          </p:nvSpPr>
          <p:spPr>
            <a:xfrm flipH="1">
              <a:off x="2834859"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5" name="Google Shape;305;p36"/>
            <p:cNvSpPr/>
            <p:nvPr/>
          </p:nvSpPr>
          <p:spPr>
            <a:xfrm flipH="1">
              <a:off x="904784"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6" name="Google Shape;306;p36"/>
            <p:cNvSpPr/>
            <p:nvPr/>
          </p:nvSpPr>
          <p:spPr>
            <a:xfrm flipH="1">
              <a:off x="1676047"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7" name="Google Shape;307;p36"/>
            <p:cNvSpPr/>
            <p:nvPr/>
          </p:nvSpPr>
          <p:spPr>
            <a:xfrm flipH="1">
              <a:off x="2355561"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8" name="Google Shape;308;p36"/>
            <p:cNvSpPr/>
            <p:nvPr/>
          </p:nvSpPr>
          <p:spPr>
            <a:xfrm flipH="1">
              <a:off x="1411014"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9" name="Google Shape;309;p36"/>
            <p:cNvSpPr/>
            <p:nvPr/>
          </p:nvSpPr>
          <p:spPr>
            <a:xfrm flipH="1">
              <a:off x="218"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0" name="Google Shape;310;p36"/>
            <p:cNvSpPr/>
            <p:nvPr/>
          </p:nvSpPr>
          <p:spPr>
            <a:xfrm flipH="1">
              <a:off x="322776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1" name="Google Shape;311;p36"/>
            <p:cNvSpPr/>
            <p:nvPr/>
          </p:nvSpPr>
          <p:spPr>
            <a:xfrm flipH="1">
              <a:off x="1457615"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2" name="Google Shape;312;p36"/>
            <p:cNvSpPr/>
            <p:nvPr/>
          </p:nvSpPr>
          <p:spPr>
            <a:xfrm flipH="1">
              <a:off x="218"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3" name="Google Shape;313;p36"/>
            <p:cNvSpPr/>
            <p:nvPr/>
          </p:nvSpPr>
          <p:spPr>
            <a:xfrm flipH="1">
              <a:off x="1934650"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4" name="Google Shape;314;p36"/>
            <p:cNvSpPr/>
            <p:nvPr/>
          </p:nvSpPr>
          <p:spPr>
            <a:xfrm flipH="1">
              <a:off x="189647"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5" name="Google Shape;315;p36"/>
            <p:cNvSpPr/>
            <p:nvPr/>
          </p:nvSpPr>
          <p:spPr>
            <a:xfrm flipH="1">
              <a:off x="1410942"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6" name="Google Shape;316;p36"/>
            <p:cNvSpPr/>
            <p:nvPr/>
          </p:nvSpPr>
          <p:spPr>
            <a:xfrm flipH="1">
              <a:off x="314972"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7" name="Google Shape;317;p36"/>
            <p:cNvSpPr/>
            <p:nvPr/>
          </p:nvSpPr>
          <p:spPr>
            <a:xfrm flipH="1">
              <a:off x="2636739"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8" name="Google Shape;318;p36"/>
            <p:cNvSpPr/>
            <p:nvPr/>
          </p:nvSpPr>
          <p:spPr>
            <a:xfrm flipH="1">
              <a:off x="3650389"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9" name="Google Shape;319;p36"/>
            <p:cNvSpPr/>
            <p:nvPr/>
          </p:nvSpPr>
          <p:spPr>
            <a:xfrm>
              <a:off x="4799544"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0" name="Google Shape;320;p36"/>
            <p:cNvSpPr/>
            <p:nvPr/>
          </p:nvSpPr>
          <p:spPr>
            <a:xfrm flipH="1" rot="10800000">
              <a:off x="4377375" y="1454281"/>
              <a:ext cx="389112" cy="153155"/>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1" name="Google Shape;321;p36"/>
            <p:cNvSpPr/>
            <p:nvPr/>
          </p:nvSpPr>
          <p:spPr>
            <a:xfrm flipH="1">
              <a:off x="77457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2" name="Google Shape;322;p36"/>
            <p:cNvSpPr/>
            <p:nvPr/>
          </p:nvSpPr>
          <p:spPr>
            <a:xfrm>
              <a:off x="4571564"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3" name="Google Shape;323;p36"/>
            <p:cNvSpPr/>
            <p:nvPr/>
          </p:nvSpPr>
          <p:spPr>
            <a:xfrm flipH="1">
              <a:off x="218"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24" name="Google Shape;324;p36"/>
          <p:cNvGrpSpPr/>
          <p:nvPr/>
        </p:nvGrpSpPr>
        <p:grpSpPr>
          <a:xfrm>
            <a:off x="138350" y="3775000"/>
            <a:ext cx="8847940" cy="1250750"/>
            <a:chOff x="138350" y="260325"/>
            <a:chExt cx="8847940" cy="1250750"/>
          </a:xfrm>
        </p:grpSpPr>
        <p:sp>
          <p:nvSpPr>
            <p:cNvPr id="325" name="Google Shape;325;p36"/>
            <p:cNvSpPr/>
            <p:nvPr/>
          </p:nvSpPr>
          <p:spPr>
            <a:xfrm>
              <a:off x="1499675" y="1250550"/>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36"/>
            <p:cNvSpPr/>
            <p:nvPr/>
          </p:nvSpPr>
          <p:spPr>
            <a:xfrm>
              <a:off x="2661090" y="12696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36"/>
            <p:cNvSpPr/>
            <p:nvPr/>
          </p:nvSpPr>
          <p:spPr>
            <a:xfrm>
              <a:off x="964725" y="1364875"/>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36"/>
            <p:cNvSpPr/>
            <p:nvPr/>
          </p:nvSpPr>
          <p:spPr>
            <a:xfrm>
              <a:off x="2853765" y="143382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36"/>
            <p:cNvSpPr/>
            <p:nvPr/>
          </p:nvSpPr>
          <p:spPr>
            <a:xfrm>
              <a:off x="6511800" y="260325"/>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36"/>
            <p:cNvSpPr/>
            <p:nvPr/>
          </p:nvSpPr>
          <p:spPr>
            <a:xfrm>
              <a:off x="922865" y="38542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36"/>
            <p:cNvSpPr/>
            <p:nvPr/>
          </p:nvSpPr>
          <p:spPr>
            <a:xfrm>
              <a:off x="1669300" y="352130"/>
              <a:ext cx="124800" cy="124800"/>
            </a:xfrm>
            <a:prstGeom prst="donut">
              <a:avLst>
                <a:gd fmla="val 13795"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36"/>
            <p:cNvSpPr/>
            <p:nvPr/>
          </p:nvSpPr>
          <p:spPr>
            <a:xfrm>
              <a:off x="138350" y="366375"/>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36"/>
            <p:cNvSpPr/>
            <p:nvPr/>
          </p:nvSpPr>
          <p:spPr>
            <a:xfrm>
              <a:off x="5813290" y="108617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36"/>
            <p:cNvSpPr/>
            <p:nvPr/>
          </p:nvSpPr>
          <p:spPr>
            <a:xfrm>
              <a:off x="8192200" y="352130"/>
              <a:ext cx="124800" cy="124800"/>
            </a:xfrm>
            <a:prstGeom prst="donut">
              <a:avLst>
                <a:gd fmla="val 13795"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36"/>
            <p:cNvSpPr/>
            <p:nvPr/>
          </p:nvSpPr>
          <p:spPr>
            <a:xfrm>
              <a:off x="3083050" y="588050"/>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36"/>
            <p:cNvSpPr/>
            <p:nvPr/>
          </p:nvSpPr>
          <p:spPr>
            <a:xfrm>
              <a:off x="5905390" y="12696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36"/>
            <p:cNvSpPr/>
            <p:nvPr/>
          </p:nvSpPr>
          <p:spPr>
            <a:xfrm>
              <a:off x="3321725" y="1144805"/>
              <a:ext cx="124800" cy="124800"/>
            </a:xfrm>
            <a:prstGeom prst="donut">
              <a:avLst>
                <a:gd fmla="val 13795"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36"/>
            <p:cNvSpPr/>
            <p:nvPr/>
          </p:nvSpPr>
          <p:spPr>
            <a:xfrm>
              <a:off x="5550600" y="1250550"/>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36"/>
            <p:cNvSpPr/>
            <p:nvPr/>
          </p:nvSpPr>
          <p:spPr>
            <a:xfrm>
              <a:off x="7715565" y="11781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36"/>
            <p:cNvSpPr/>
            <p:nvPr/>
          </p:nvSpPr>
          <p:spPr>
            <a:xfrm>
              <a:off x="7255125" y="462680"/>
              <a:ext cx="124800" cy="124800"/>
            </a:xfrm>
            <a:prstGeom prst="donut">
              <a:avLst>
                <a:gd fmla="val 13795"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36"/>
            <p:cNvSpPr/>
            <p:nvPr/>
          </p:nvSpPr>
          <p:spPr>
            <a:xfrm>
              <a:off x="8774600" y="1414775"/>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36"/>
            <p:cNvSpPr/>
            <p:nvPr/>
          </p:nvSpPr>
          <p:spPr>
            <a:xfrm>
              <a:off x="8928090" y="12696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36"/>
            <p:cNvSpPr/>
            <p:nvPr/>
          </p:nvSpPr>
          <p:spPr>
            <a:xfrm>
              <a:off x="7494550" y="1350630"/>
              <a:ext cx="124800" cy="124800"/>
            </a:xfrm>
            <a:prstGeom prst="donut">
              <a:avLst>
                <a:gd fmla="val 13795"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36"/>
            <p:cNvSpPr/>
            <p:nvPr/>
          </p:nvSpPr>
          <p:spPr>
            <a:xfrm>
              <a:off x="4147815" y="6071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36"/>
            <p:cNvSpPr/>
            <p:nvPr/>
          </p:nvSpPr>
          <p:spPr>
            <a:xfrm>
              <a:off x="4901365" y="38542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36"/>
            <p:cNvSpPr/>
            <p:nvPr/>
          </p:nvSpPr>
          <p:spPr>
            <a:xfrm>
              <a:off x="5055300" y="476925"/>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36"/>
            <p:cNvSpPr/>
            <p:nvPr/>
          </p:nvSpPr>
          <p:spPr>
            <a:xfrm>
              <a:off x="8316990" y="26032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36"/>
            <p:cNvSpPr/>
            <p:nvPr/>
          </p:nvSpPr>
          <p:spPr>
            <a:xfrm>
              <a:off x="364940" y="143382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36"/>
            <p:cNvSpPr/>
            <p:nvPr/>
          </p:nvSpPr>
          <p:spPr>
            <a:xfrm>
              <a:off x="194015" y="12696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0" name="Google Shape;350;p36"/>
          <p:cNvSpPr/>
          <p:nvPr/>
        </p:nvSpPr>
        <p:spPr>
          <a:xfrm>
            <a:off x="4212739" y="916323"/>
            <a:ext cx="718522" cy="200800"/>
          </a:xfrm>
          <a:custGeom>
            <a:rect b="b" l="l" r="r" t="t"/>
            <a:pathLst>
              <a:path extrusionOk="0" h="436521" w="1562005">
                <a:moveTo>
                  <a:pt x="937260" y="436521"/>
                </a:moveTo>
                <a:cubicBezTo>
                  <a:pt x="896645" y="436521"/>
                  <a:pt x="890776" y="349597"/>
                  <a:pt x="885947" y="206493"/>
                </a:cubicBezTo>
                <a:cubicBezTo>
                  <a:pt x="883770" y="141015"/>
                  <a:pt x="879699" y="18979"/>
                  <a:pt x="861522" y="18979"/>
                </a:cubicBezTo>
                <a:cubicBezTo>
                  <a:pt x="841357" y="18979"/>
                  <a:pt x="830659" y="96889"/>
                  <a:pt x="823653" y="148417"/>
                </a:cubicBezTo>
                <a:cubicBezTo>
                  <a:pt x="812860" y="226611"/>
                  <a:pt x="803582" y="294177"/>
                  <a:pt x="766849" y="294177"/>
                </a:cubicBezTo>
                <a:cubicBezTo>
                  <a:pt x="746210" y="294177"/>
                  <a:pt x="739394" y="277001"/>
                  <a:pt x="734376" y="264475"/>
                </a:cubicBezTo>
                <a:cubicBezTo>
                  <a:pt x="729359" y="251949"/>
                  <a:pt x="726235" y="246729"/>
                  <a:pt x="719513" y="246729"/>
                </a:cubicBezTo>
                <a:cubicBezTo>
                  <a:pt x="706543" y="246729"/>
                  <a:pt x="701336" y="266752"/>
                  <a:pt x="694993" y="297214"/>
                </a:cubicBezTo>
                <a:cubicBezTo>
                  <a:pt x="687419" y="333939"/>
                  <a:pt x="677951" y="379584"/>
                  <a:pt x="634307" y="379584"/>
                </a:cubicBezTo>
                <a:cubicBezTo>
                  <a:pt x="597480" y="379584"/>
                  <a:pt x="590095" y="315624"/>
                  <a:pt x="582332" y="247773"/>
                </a:cubicBezTo>
                <a:cubicBezTo>
                  <a:pt x="576746" y="199281"/>
                  <a:pt x="569078" y="132854"/>
                  <a:pt x="549102" y="132854"/>
                </a:cubicBezTo>
                <a:cubicBezTo>
                  <a:pt x="538404" y="132854"/>
                  <a:pt x="527895" y="170813"/>
                  <a:pt x="520700" y="195486"/>
                </a:cubicBezTo>
                <a:cubicBezTo>
                  <a:pt x="508393" y="239328"/>
                  <a:pt x="495801" y="284688"/>
                  <a:pt x="463896" y="284688"/>
                </a:cubicBezTo>
                <a:cubicBezTo>
                  <a:pt x="443447" y="284688"/>
                  <a:pt x="433696" y="256219"/>
                  <a:pt x="422335" y="222341"/>
                </a:cubicBezTo>
                <a:cubicBezTo>
                  <a:pt x="415235" y="201274"/>
                  <a:pt x="403401" y="166068"/>
                  <a:pt x="392892" y="166068"/>
                </a:cubicBezTo>
                <a:cubicBezTo>
                  <a:pt x="382383" y="166068"/>
                  <a:pt x="376608" y="180492"/>
                  <a:pt x="369129" y="195770"/>
                </a:cubicBezTo>
                <a:cubicBezTo>
                  <a:pt x="357958" y="218450"/>
                  <a:pt x="344041" y="246729"/>
                  <a:pt x="312325" y="246729"/>
                </a:cubicBezTo>
                <a:lnTo>
                  <a:pt x="0" y="246729"/>
                </a:lnTo>
                <a:lnTo>
                  <a:pt x="0" y="227750"/>
                </a:lnTo>
                <a:lnTo>
                  <a:pt x="312420" y="227750"/>
                </a:lnTo>
                <a:cubicBezTo>
                  <a:pt x="331355" y="227750"/>
                  <a:pt x="340159" y="211713"/>
                  <a:pt x="352183" y="187325"/>
                </a:cubicBezTo>
                <a:cubicBezTo>
                  <a:pt x="361650" y="167586"/>
                  <a:pt x="371874" y="147089"/>
                  <a:pt x="392892" y="147089"/>
                </a:cubicBezTo>
                <a:cubicBezTo>
                  <a:pt x="416844" y="147089"/>
                  <a:pt x="428299" y="180682"/>
                  <a:pt x="440228" y="216268"/>
                </a:cubicBezTo>
                <a:cubicBezTo>
                  <a:pt x="445625" y="232305"/>
                  <a:pt x="456891" y="265709"/>
                  <a:pt x="463802" y="265709"/>
                </a:cubicBezTo>
                <a:cubicBezTo>
                  <a:pt x="481600" y="265709"/>
                  <a:pt x="493245" y="223954"/>
                  <a:pt x="502618" y="190361"/>
                </a:cubicBezTo>
                <a:cubicBezTo>
                  <a:pt x="514073" y="149366"/>
                  <a:pt x="523919" y="113875"/>
                  <a:pt x="549007" y="113875"/>
                </a:cubicBezTo>
                <a:cubicBezTo>
                  <a:pt x="585835" y="113875"/>
                  <a:pt x="593219" y="177835"/>
                  <a:pt x="600982" y="245686"/>
                </a:cubicBezTo>
                <a:cubicBezTo>
                  <a:pt x="606568" y="294177"/>
                  <a:pt x="614237" y="360604"/>
                  <a:pt x="634213" y="360604"/>
                </a:cubicBezTo>
                <a:cubicBezTo>
                  <a:pt x="660437" y="360604"/>
                  <a:pt x="667916" y="334034"/>
                  <a:pt x="676437" y="293418"/>
                </a:cubicBezTo>
                <a:cubicBezTo>
                  <a:pt x="683064" y="261154"/>
                  <a:pt x="690070" y="227750"/>
                  <a:pt x="719418" y="227750"/>
                </a:cubicBezTo>
                <a:cubicBezTo>
                  <a:pt x="740057" y="227750"/>
                  <a:pt x="746873" y="244926"/>
                  <a:pt x="751891" y="257453"/>
                </a:cubicBezTo>
                <a:cubicBezTo>
                  <a:pt x="756908" y="269979"/>
                  <a:pt x="760033" y="275198"/>
                  <a:pt x="766754" y="275198"/>
                </a:cubicBezTo>
                <a:cubicBezTo>
                  <a:pt x="786920" y="275198"/>
                  <a:pt x="797618" y="197289"/>
                  <a:pt x="804624" y="145760"/>
                </a:cubicBezTo>
                <a:cubicBezTo>
                  <a:pt x="815416" y="67566"/>
                  <a:pt x="824694" y="0"/>
                  <a:pt x="861427" y="0"/>
                </a:cubicBezTo>
                <a:cubicBezTo>
                  <a:pt x="896172" y="0"/>
                  <a:pt x="900432" y="74398"/>
                  <a:pt x="904787" y="205924"/>
                </a:cubicBezTo>
                <a:cubicBezTo>
                  <a:pt x="907438" y="285067"/>
                  <a:pt x="911888" y="417542"/>
                  <a:pt x="937165" y="417542"/>
                </a:cubicBezTo>
                <a:cubicBezTo>
                  <a:pt x="966419" y="417542"/>
                  <a:pt x="977212" y="315814"/>
                  <a:pt x="984502" y="248437"/>
                </a:cubicBezTo>
                <a:cubicBezTo>
                  <a:pt x="993401" y="163980"/>
                  <a:pt x="998797" y="123365"/>
                  <a:pt x="1022371" y="123365"/>
                </a:cubicBezTo>
                <a:cubicBezTo>
                  <a:pt x="1050773" y="123365"/>
                  <a:pt x="1061944" y="158856"/>
                  <a:pt x="1073494" y="196435"/>
                </a:cubicBezTo>
                <a:cubicBezTo>
                  <a:pt x="1085044" y="234013"/>
                  <a:pt x="1097636" y="275198"/>
                  <a:pt x="1126511" y="275198"/>
                </a:cubicBezTo>
                <a:cubicBezTo>
                  <a:pt x="1139481" y="275198"/>
                  <a:pt x="1146108" y="268460"/>
                  <a:pt x="1156711" y="256219"/>
                </a:cubicBezTo>
                <a:cubicBezTo>
                  <a:pt x="1167315" y="243977"/>
                  <a:pt x="1182462" y="227750"/>
                  <a:pt x="1211716" y="227750"/>
                </a:cubicBezTo>
                <a:lnTo>
                  <a:pt x="1562005" y="227750"/>
                </a:lnTo>
                <a:lnTo>
                  <a:pt x="1562005" y="246729"/>
                </a:lnTo>
                <a:lnTo>
                  <a:pt x="1211811" y="246729"/>
                </a:lnTo>
                <a:cubicBezTo>
                  <a:pt x="1191078" y="246729"/>
                  <a:pt x="1181705" y="257168"/>
                  <a:pt x="1170912" y="269315"/>
                </a:cubicBezTo>
                <a:cubicBezTo>
                  <a:pt x="1160120" y="281461"/>
                  <a:pt x="1148759" y="294177"/>
                  <a:pt x="1126606" y="294177"/>
                </a:cubicBezTo>
                <a:cubicBezTo>
                  <a:pt x="1083719" y="294177"/>
                  <a:pt x="1068666" y="245211"/>
                  <a:pt x="1055412" y="202033"/>
                </a:cubicBezTo>
                <a:cubicBezTo>
                  <a:pt x="1046607" y="173565"/>
                  <a:pt x="1037424" y="143198"/>
                  <a:pt x="1023128" y="142344"/>
                </a:cubicBezTo>
                <a:cubicBezTo>
                  <a:pt x="1013661" y="149746"/>
                  <a:pt x="1007697" y="207822"/>
                  <a:pt x="1003247" y="250430"/>
                </a:cubicBezTo>
                <a:cubicBezTo>
                  <a:pt x="993496" y="341910"/>
                  <a:pt x="983555" y="436521"/>
                  <a:pt x="937260" y="436521"/>
                </a:cubicBezTo>
                <a:close/>
              </a:path>
            </a:pathLst>
          </a:custGeom>
          <a:gradFill>
            <a:gsLst>
              <a:gs pos="0">
                <a:srgbClr val="8097FF">
                  <a:alpha val="0"/>
                </a:srgbClr>
              </a:gs>
              <a:gs pos="22000">
                <a:schemeClr val="accent1"/>
              </a:gs>
              <a:gs pos="76000">
                <a:schemeClr val="accent1"/>
              </a:gs>
              <a:gs pos="100000">
                <a:srgbClr val="8097FF">
                  <a:alpha val="0"/>
                </a:srgbClr>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51" name="Shape 351"/>
        <p:cNvGrpSpPr/>
        <p:nvPr/>
      </p:nvGrpSpPr>
      <p:grpSpPr>
        <a:xfrm>
          <a:off x="0" y="0"/>
          <a:ext cx="0" cy="0"/>
          <a:chOff x="0" y="0"/>
          <a:chExt cx="0" cy="0"/>
        </a:xfrm>
      </p:grpSpPr>
      <p:sp>
        <p:nvSpPr>
          <p:cNvPr id="352" name="Google Shape;352;p37"/>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9pPr>
          </a:lstStyle>
          <a:p>
            <a:pPr indent="0" lvl="0" marL="0" rtl="0" algn="ctr">
              <a:spcBef>
                <a:spcPts val="0"/>
              </a:spcBef>
              <a:spcAft>
                <a:spcPts val="0"/>
              </a:spcAft>
              <a:buNone/>
            </a:pPr>
            <a:fld id="{00000000-1234-1234-1234-123412341234}" type="slidenum">
              <a:rPr lang="en"/>
              <a:t>‹#›</a:t>
            </a:fld>
            <a:endParaRPr/>
          </a:p>
        </p:txBody>
      </p:sp>
      <p:grpSp>
        <p:nvGrpSpPr>
          <p:cNvPr id="353" name="Google Shape;353;p37"/>
          <p:cNvGrpSpPr/>
          <p:nvPr/>
        </p:nvGrpSpPr>
        <p:grpSpPr>
          <a:xfrm>
            <a:off x="218" y="3708336"/>
            <a:ext cx="9143346" cy="1231682"/>
            <a:chOff x="218" y="898161"/>
            <a:chExt cx="9143346" cy="1231682"/>
          </a:xfrm>
        </p:grpSpPr>
        <p:sp>
          <p:nvSpPr>
            <p:cNvPr id="354" name="Google Shape;354;p37"/>
            <p:cNvSpPr/>
            <p:nvPr/>
          </p:nvSpPr>
          <p:spPr>
            <a:xfrm>
              <a:off x="4567150" y="1374616"/>
              <a:ext cx="236742" cy="232824"/>
            </a:xfrm>
            <a:custGeom>
              <a:rect b="b" l="l" r="r" t="t"/>
              <a:pathLst>
                <a:path extrusionOk="0" h="620864" w="618934">
                  <a:moveTo>
                    <a:pt x="0" y="0"/>
                  </a:moveTo>
                  <a:lnTo>
                    <a:pt x="0" y="620865"/>
                  </a:lnTo>
                  <a:lnTo>
                    <a:pt x="618935" y="620865"/>
                  </a:lnTo>
                  <a:cubicBezTo>
                    <a:pt x="480632" y="309101"/>
                    <a:pt x="339535" y="1459"/>
                    <a:pt x="0" y="0"/>
                  </a:cubicBezTo>
                  <a:close/>
                </a:path>
              </a:pathLst>
            </a:custGeom>
            <a:gradFill>
              <a:gsLst>
                <a:gs pos="0">
                  <a:srgbClr val="FFC229"/>
                </a:gs>
                <a:gs pos="100000">
                  <a:srgbClr val="FF826C"/>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5" name="Google Shape;355;p37"/>
            <p:cNvSpPr/>
            <p:nvPr/>
          </p:nvSpPr>
          <p:spPr>
            <a:xfrm flipH="1">
              <a:off x="4340118" y="1374612"/>
              <a:ext cx="232100" cy="232824"/>
            </a:xfrm>
            <a:custGeom>
              <a:rect b="b" l="l" r="r" t="t"/>
              <a:pathLst>
                <a:path extrusionOk="0" h="620864" w="618934">
                  <a:moveTo>
                    <a:pt x="0" y="0"/>
                  </a:moveTo>
                  <a:lnTo>
                    <a:pt x="0" y="620865"/>
                  </a:lnTo>
                  <a:lnTo>
                    <a:pt x="618935" y="620865"/>
                  </a:lnTo>
                  <a:cubicBezTo>
                    <a:pt x="480632" y="309101"/>
                    <a:pt x="339535" y="1459"/>
                    <a:pt x="0" y="0"/>
                  </a:cubicBezTo>
                  <a:close/>
                </a:path>
              </a:pathLst>
            </a:custGeom>
            <a:gradFill>
              <a:gsLst>
                <a:gs pos="0">
                  <a:srgbClr val="BEF176"/>
                </a:gs>
                <a:gs pos="100000">
                  <a:srgbClr val="FFC229"/>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6" name="Google Shape;356;p37"/>
            <p:cNvSpPr/>
            <p:nvPr/>
          </p:nvSpPr>
          <p:spPr>
            <a:xfrm>
              <a:off x="4765540"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7" name="Google Shape;357;p37"/>
            <p:cNvSpPr/>
            <p:nvPr/>
          </p:nvSpPr>
          <p:spPr>
            <a:xfrm>
              <a:off x="4803711"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33E7FF">
                <a:alpha val="5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8" name="Google Shape;358;p37"/>
            <p:cNvSpPr/>
            <p:nvPr/>
          </p:nvSpPr>
          <p:spPr>
            <a:xfrm>
              <a:off x="5519015"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9" name="Google Shape;359;p37"/>
            <p:cNvSpPr/>
            <p:nvPr/>
          </p:nvSpPr>
          <p:spPr>
            <a:xfrm>
              <a:off x="522995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0" name="Google Shape;360;p37"/>
            <p:cNvSpPr/>
            <p:nvPr/>
          </p:nvSpPr>
          <p:spPr>
            <a:xfrm>
              <a:off x="5916017"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1" name="Google Shape;361;p37"/>
            <p:cNvSpPr/>
            <p:nvPr/>
          </p:nvSpPr>
          <p:spPr>
            <a:xfrm>
              <a:off x="7745341"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2" name="Google Shape;362;p37"/>
            <p:cNvSpPr/>
            <p:nvPr/>
          </p:nvSpPr>
          <p:spPr>
            <a:xfrm>
              <a:off x="6788222"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3" name="Google Shape;363;p37"/>
            <p:cNvSpPr/>
            <p:nvPr/>
          </p:nvSpPr>
          <p:spPr>
            <a:xfrm>
              <a:off x="6308923"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4" name="Google Shape;364;p37"/>
            <p:cNvSpPr/>
            <p:nvPr/>
          </p:nvSpPr>
          <p:spPr>
            <a:xfrm>
              <a:off x="7467735"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5" name="Google Shape;365;p37"/>
            <p:cNvSpPr/>
            <p:nvPr/>
          </p:nvSpPr>
          <p:spPr>
            <a:xfrm>
              <a:off x="8954159"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6" name="Google Shape;366;p37"/>
            <p:cNvSpPr/>
            <p:nvPr/>
          </p:nvSpPr>
          <p:spPr>
            <a:xfrm>
              <a:off x="551901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7" name="Google Shape;367;p37"/>
            <p:cNvSpPr/>
            <p:nvPr/>
          </p:nvSpPr>
          <p:spPr>
            <a:xfrm>
              <a:off x="7215942"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8" name="Google Shape;368;p37"/>
            <p:cNvSpPr/>
            <p:nvPr/>
          </p:nvSpPr>
          <p:spPr>
            <a:xfrm>
              <a:off x="8828810"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9" name="Google Shape;369;p37"/>
            <p:cNvSpPr/>
            <p:nvPr/>
          </p:nvSpPr>
          <p:spPr>
            <a:xfrm>
              <a:off x="6509901"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0" name="Google Shape;370;p37"/>
            <p:cNvSpPr/>
            <p:nvPr/>
          </p:nvSpPr>
          <p:spPr>
            <a:xfrm>
              <a:off x="768616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1" name="Google Shape;371;p37"/>
            <p:cNvSpPr/>
            <p:nvPr/>
          </p:nvSpPr>
          <p:spPr>
            <a:xfrm>
              <a:off x="8243403"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49411"/>
                  </a:srgbClr>
                </a:gs>
                <a:gs pos="100000">
                  <a:srgbClr val="002FFF">
                    <a:alpha val="49411"/>
                  </a:srgbClr>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2" name="Google Shape;372;p37"/>
            <p:cNvSpPr/>
            <p:nvPr/>
          </p:nvSpPr>
          <p:spPr>
            <a:xfrm>
              <a:off x="7686239"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3" name="Google Shape;373;p37"/>
            <p:cNvSpPr/>
            <p:nvPr/>
          </p:nvSpPr>
          <p:spPr>
            <a:xfrm>
              <a:off x="8369228"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4" name="Google Shape;374;p37"/>
            <p:cNvSpPr/>
            <p:nvPr/>
          </p:nvSpPr>
          <p:spPr>
            <a:xfrm>
              <a:off x="6000837"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5" name="Google Shape;375;p37"/>
            <p:cNvSpPr/>
            <p:nvPr/>
          </p:nvSpPr>
          <p:spPr>
            <a:xfrm flipH="1">
              <a:off x="3624791"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6" name="Google Shape;376;p37"/>
            <p:cNvSpPr/>
            <p:nvPr/>
          </p:nvSpPr>
          <p:spPr>
            <a:xfrm flipH="1">
              <a:off x="3913827"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7" name="Google Shape;377;p37"/>
            <p:cNvSpPr/>
            <p:nvPr/>
          </p:nvSpPr>
          <p:spPr>
            <a:xfrm flipH="1">
              <a:off x="3142801"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FF85C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8" name="Google Shape;378;p37"/>
            <p:cNvSpPr/>
            <p:nvPr/>
          </p:nvSpPr>
          <p:spPr>
            <a:xfrm flipH="1">
              <a:off x="322776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AF9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9" name="Google Shape;379;p37"/>
            <p:cNvSpPr/>
            <p:nvPr/>
          </p:nvSpPr>
          <p:spPr>
            <a:xfrm flipH="1">
              <a:off x="2834859"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0" name="Google Shape;380;p37"/>
            <p:cNvSpPr/>
            <p:nvPr/>
          </p:nvSpPr>
          <p:spPr>
            <a:xfrm flipH="1">
              <a:off x="904784"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3BE5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1" name="Google Shape;381;p37"/>
            <p:cNvSpPr/>
            <p:nvPr/>
          </p:nvSpPr>
          <p:spPr>
            <a:xfrm flipH="1">
              <a:off x="1676047"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A54FA6"/>
                </a:gs>
                <a:gs pos="100000">
                  <a:srgbClr val="F702A2"/>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2" name="Google Shape;382;p37"/>
            <p:cNvSpPr/>
            <p:nvPr/>
          </p:nvSpPr>
          <p:spPr>
            <a:xfrm flipH="1">
              <a:off x="2355561"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FF80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3" name="Google Shape;383;p37"/>
            <p:cNvSpPr/>
            <p:nvPr/>
          </p:nvSpPr>
          <p:spPr>
            <a:xfrm flipH="1">
              <a:off x="1411014"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3BE5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4" name="Google Shape;384;p37"/>
            <p:cNvSpPr/>
            <p:nvPr/>
          </p:nvSpPr>
          <p:spPr>
            <a:xfrm flipH="1">
              <a:off x="218"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F702A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5" name="Google Shape;385;p37"/>
            <p:cNvSpPr/>
            <p:nvPr/>
          </p:nvSpPr>
          <p:spPr>
            <a:xfrm flipH="1">
              <a:off x="322776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A54FA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6" name="Google Shape;386;p37"/>
            <p:cNvSpPr/>
            <p:nvPr/>
          </p:nvSpPr>
          <p:spPr>
            <a:xfrm flipH="1">
              <a:off x="1457615"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C182FF">
                <a:alpha val="5294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7" name="Google Shape;387;p37"/>
            <p:cNvSpPr/>
            <p:nvPr/>
          </p:nvSpPr>
          <p:spPr>
            <a:xfrm flipH="1">
              <a:off x="218"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gradFill>
              <a:gsLst>
                <a:gs pos="0">
                  <a:srgbClr val="3BE5CC"/>
                </a:gs>
                <a:gs pos="100000">
                  <a:srgbClr val="027196"/>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8" name="Google Shape;388;p37"/>
            <p:cNvSpPr/>
            <p:nvPr/>
          </p:nvSpPr>
          <p:spPr>
            <a:xfrm flipH="1">
              <a:off x="1934650"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FFC22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9" name="Google Shape;389;p37"/>
            <p:cNvSpPr/>
            <p:nvPr/>
          </p:nvSpPr>
          <p:spPr>
            <a:xfrm flipH="1">
              <a:off x="189647"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FF826C">
                    <a:alpha val="49411"/>
                  </a:srgbClr>
                </a:gs>
                <a:gs pos="100000">
                  <a:srgbClr val="FF3E45">
                    <a:alpha val="49411"/>
                  </a:srgbClr>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0" name="Google Shape;390;p37"/>
            <p:cNvSpPr/>
            <p:nvPr/>
          </p:nvSpPr>
          <p:spPr>
            <a:xfrm flipH="1">
              <a:off x="1410942"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AF9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1" name="Google Shape;391;p37"/>
            <p:cNvSpPr/>
            <p:nvPr/>
          </p:nvSpPr>
          <p:spPr>
            <a:xfrm flipH="1">
              <a:off x="314972"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2" name="Google Shape;392;p37"/>
            <p:cNvSpPr/>
            <p:nvPr/>
          </p:nvSpPr>
          <p:spPr>
            <a:xfrm flipH="1">
              <a:off x="2636739"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7DFF29">
                <a:alpha val="4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3" name="Google Shape;393;p37"/>
            <p:cNvSpPr/>
            <p:nvPr/>
          </p:nvSpPr>
          <p:spPr>
            <a:xfrm flipH="1">
              <a:off x="3650389"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FFFFFF">
                <a:alpha val="2588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4" name="Google Shape;394;p37"/>
            <p:cNvSpPr/>
            <p:nvPr/>
          </p:nvSpPr>
          <p:spPr>
            <a:xfrm>
              <a:off x="4799544"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33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5" name="Google Shape;395;p37"/>
            <p:cNvSpPr/>
            <p:nvPr/>
          </p:nvSpPr>
          <p:spPr>
            <a:xfrm flipH="1" rot="10800000">
              <a:off x="4377375" y="1454281"/>
              <a:ext cx="389112" cy="153155"/>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6" name="Google Shape;396;p37"/>
            <p:cNvSpPr/>
            <p:nvPr/>
          </p:nvSpPr>
          <p:spPr>
            <a:xfrm flipH="1">
              <a:off x="77457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C182FF">
                    <a:alpha val="52941"/>
                  </a:srgbClr>
                </a:gs>
                <a:gs pos="100000">
                  <a:srgbClr val="002FFF">
                    <a:alpha val="58039"/>
                  </a:srgbClr>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7" name="Google Shape;397;p37"/>
            <p:cNvSpPr/>
            <p:nvPr/>
          </p:nvSpPr>
          <p:spPr>
            <a:xfrm>
              <a:off x="4571564"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8" name="Google Shape;398;p37"/>
            <p:cNvSpPr/>
            <p:nvPr/>
          </p:nvSpPr>
          <p:spPr>
            <a:xfrm flipH="1">
              <a:off x="218"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99" name="Google Shape;399;p37"/>
          <p:cNvGrpSpPr/>
          <p:nvPr/>
        </p:nvGrpSpPr>
        <p:grpSpPr>
          <a:xfrm>
            <a:off x="138350" y="3775000"/>
            <a:ext cx="8847940" cy="1250750"/>
            <a:chOff x="138350" y="260325"/>
            <a:chExt cx="8847940" cy="1250750"/>
          </a:xfrm>
        </p:grpSpPr>
        <p:sp>
          <p:nvSpPr>
            <p:cNvPr id="400" name="Google Shape;400;p37"/>
            <p:cNvSpPr/>
            <p:nvPr/>
          </p:nvSpPr>
          <p:spPr>
            <a:xfrm>
              <a:off x="1499675" y="1250550"/>
              <a:ext cx="96300" cy="96300"/>
            </a:xfrm>
            <a:prstGeom prst="donut">
              <a:avLst>
                <a:gd fmla="val 22068"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37"/>
            <p:cNvSpPr/>
            <p:nvPr/>
          </p:nvSpPr>
          <p:spPr>
            <a:xfrm>
              <a:off x="2661090" y="126960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37"/>
            <p:cNvSpPr/>
            <p:nvPr/>
          </p:nvSpPr>
          <p:spPr>
            <a:xfrm>
              <a:off x="964725" y="1364875"/>
              <a:ext cx="96300" cy="96300"/>
            </a:xfrm>
            <a:prstGeom prst="donut">
              <a:avLst>
                <a:gd fmla="val 22068"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37"/>
            <p:cNvSpPr/>
            <p:nvPr/>
          </p:nvSpPr>
          <p:spPr>
            <a:xfrm>
              <a:off x="2853765" y="1433827"/>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37"/>
            <p:cNvSpPr/>
            <p:nvPr/>
          </p:nvSpPr>
          <p:spPr>
            <a:xfrm>
              <a:off x="6511800" y="260325"/>
              <a:ext cx="96300" cy="96300"/>
            </a:xfrm>
            <a:prstGeom prst="donut">
              <a:avLst>
                <a:gd fmla="val 22068"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37"/>
            <p:cNvSpPr/>
            <p:nvPr/>
          </p:nvSpPr>
          <p:spPr>
            <a:xfrm>
              <a:off x="922865" y="385427"/>
              <a:ext cx="58200" cy="582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37"/>
            <p:cNvSpPr/>
            <p:nvPr/>
          </p:nvSpPr>
          <p:spPr>
            <a:xfrm>
              <a:off x="1669300" y="352130"/>
              <a:ext cx="124800" cy="124800"/>
            </a:xfrm>
            <a:prstGeom prst="donut">
              <a:avLst>
                <a:gd fmla="val 1379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37"/>
            <p:cNvSpPr/>
            <p:nvPr/>
          </p:nvSpPr>
          <p:spPr>
            <a:xfrm>
              <a:off x="138350" y="366375"/>
              <a:ext cx="96300" cy="96300"/>
            </a:xfrm>
            <a:prstGeom prst="donut">
              <a:avLst>
                <a:gd fmla="val 22068"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37"/>
            <p:cNvSpPr/>
            <p:nvPr/>
          </p:nvSpPr>
          <p:spPr>
            <a:xfrm>
              <a:off x="5813290" y="108617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37"/>
            <p:cNvSpPr/>
            <p:nvPr/>
          </p:nvSpPr>
          <p:spPr>
            <a:xfrm>
              <a:off x="8192200" y="352130"/>
              <a:ext cx="124800" cy="124800"/>
            </a:xfrm>
            <a:prstGeom prst="donut">
              <a:avLst>
                <a:gd fmla="val 13795"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37"/>
            <p:cNvSpPr/>
            <p:nvPr/>
          </p:nvSpPr>
          <p:spPr>
            <a:xfrm>
              <a:off x="3083050" y="588050"/>
              <a:ext cx="96300" cy="96300"/>
            </a:xfrm>
            <a:prstGeom prst="donut">
              <a:avLst>
                <a:gd fmla="val 22068"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37"/>
            <p:cNvSpPr/>
            <p:nvPr/>
          </p:nvSpPr>
          <p:spPr>
            <a:xfrm>
              <a:off x="5905390" y="126960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37"/>
            <p:cNvSpPr/>
            <p:nvPr/>
          </p:nvSpPr>
          <p:spPr>
            <a:xfrm>
              <a:off x="3321725" y="1144805"/>
              <a:ext cx="124800" cy="124800"/>
            </a:xfrm>
            <a:prstGeom prst="donut">
              <a:avLst>
                <a:gd fmla="val 13795"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37"/>
            <p:cNvSpPr/>
            <p:nvPr/>
          </p:nvSpPr>
          <p:spPr>
            <a:xfrm>
              <a:off x="5550600" y="1250550"/>
              <a:ext cx="96300" cy="96300"/>
            </a:xfrm>
            <a:prstGeom prst="donut">
              <a:avLst>
                <a:gd fmla="val 22068"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37"/>
            <p:cNvSpPr/>
            <p:nvPr/>
          </p:nvSpPr>
          <p:spPr>
            <a:xfrm>
              <a:off x="7715565" y="1178102"/>
              <a:ext cx="58200" cy="582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37"/>
            <p:cNvSpPr/>
            <p:nvPr/>
          </p:nvSpPr>
          <p:spPr>
            <a:xfrm>
              <a:off x="7255125" y="462680"/>
              <a:ext cx="124800" cy="124800"/>
            </a:xfrm>
            <a:prstGeom prst="donut">
              <a:avLst>
                <a:gd fmla="val 13795"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37"/>
            <p:cNvSpPr/>
            <p:nvPr/>
          </p:nvSpPr>
          <p:spPr>
            <a:xfrm>
              <a:off x="8774600" y="1414775"/>
              <a:ext cx="96300" cy="96300"/>
            </a:xfrm>
            <a:prstGeom prst="donut">
              <a:avLst>
                <a:gd fmla="val 22068"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37"/>
            <p:cNvSpPr/>
            <p:nvPr/>
          </p:nvSpPr>
          <p:spPr>
            <a:xfrm>
              <a:off x="8928090" y="126960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37"/>
            <p:cNvSpPr/>
            <p:nvPr/>
          </p:nvSpPr>
          <p:spPr>
            <a:xfrm>
              <a:off x="7494550" y="1350630"/>
              <a:ext cx="124800" cy="124800"/>
            </a:xfrm>
            <a:prstGeom prst="donut">
              <a:avLst>
                <a:gd fmla="val 13795"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37"/>
            <p:cNvSpPr/>
            <p:nvPr/>
          </p:nvSpPr>
          <p:spPr>
            <a:xfrm>
              <a:off x="4147815" y="60710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37"/>
            <p:cNvSpPr/>
            <p:nvPr/>
          </p:nvSpPr>
          <p:spPr>
            <a:xfrm>
              <a:off x="4901365" y="385427"/>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37"/>
            <p:cNvSpPr/>
            <p:nvPr/>
          </p:nvSpPr>
          <p:spPr>
            <a:xfrm>
              <a:off x="5055300" y="476925"/>
              <a:ext cx="96300" cy="96300"/>
            </a:xfrm>
            <a:prstGeom prst="donut">
              <a:avLst>
                <a:gd fmla="val 22068"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37"/>
            <p:cNvSpPr/>
            <p:nvPr/>
          </p:nvSpPr>
          <p:spPr>
            <a:xfrm>
              <a:off x="8316990" y="26032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37"/>
            <p:cNvSpPr/>
            <p:nvPr/>
          </p:nvSpPr>
          <p:spPr>
            <a:xfrm>
              <a:off x="364940" y="143382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37"/>
            <p:cNvSpPr/>
            <p:nvPr/>
          </p:nvSpPr>
          <p:spPr>
            <a:xfrm>
              <a:off x="194015" y="1269602"/>
              <a:ext cx="58200" cy="582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25" name="Shape 425"/>
        <p:cNvGrpSpPr/>
        <p:nvPr/>
      </p:nvGrpSpPr>
      <p:grpSpPr>
        <a:xfrm>
          <a:off x="0" y="0"/>
          <a:ext cx="0" cy="0"/>
          <a:chOff x="0" y="0"/>
          <a:chExt cx="0" cy="0"/>
        </a:xfrm>
      </p:grpSpPr>
      <p:grpSp>
        <p:nvGrpSpPr>
          <p:cNvPr id="426" name="Google Shape;426;p38"/>
          <p:cNvGrpSpPr/>
          <p:nvPr/>
        </p:nvGrpSpPr>
        <p:grpSpPr>
          <a:xfrm>
            <a:off x="218" y="3708336"/>
            <a:ext cx="9143346" cy="1231682"/>
            <a:chOff x="218" y="898161"/>
            <a:chExt cx="9143346" cy="1231682"/>
          </a:xfrm>
        </p:grpSpPr>
        <p:sp>
          <p:nvSpPr>
            <p:cNvPr id="427" name="Google Shape;427;p38"/>
            <p:cNvSpPr/>
            <p:nvPr/>
          </p:nvSpPr>
          <p:spPr>
            <a:xfrm>
              <a:off x="4571575" y="1374616"/>
              <a:ext cx="236742"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8" name="Google Shape;428;p38"/>
            <p:cNvSpPr/>
            <p:nvPr/>
          </p:nvSpPr>
          <p:spPr>
            <a:xfrm flipH="1">
              <a:off x="4340118" y="1374612"/>
              <a:ext cx="232100"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9" name="Google Shape;429;p38"/>
            <p:cNvSpPr/>
            <p:nvPr/>
          </p:nvSpPr>
          <p:spPr>
            <a:xfrm>
              <a:off x="4765540"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0" name="Google Shape;430;p38"/>
            <p:cNvSpPr/>
            <p:nvPr/>
          </p:nvSpPr>
          <p:spPr>
            <a:xfrm>
              <a:off x="4803711"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1" name="Google Shape;431;p38"/>
            <p:cNvSpPr/>
            <p:nvPr/>
          </p:nvSpPr>
          <p:spPr>
            <a:xfrm>
              <a:off x="5519015"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2" name="Google Shape;432;p38"/>
            <p:cNvSpPr/>
            <p:nvPr/>
          </p:nvSpPr>
          <p:spPr>
            <a:xfrm>
              <a:off x="522995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3" name="Google Shape;433;p38"/>
            <p:cNvSpPr/>
            <p:nvPr/>
          </p:nvSpPr>
          <p:spPr>
            <a:xfrm>
              <a:off x="5916017"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4" name="Google Shape;434;p38"/>
            <p:cNvSpPr/>
            <p:nvPr/>
          </p:nvSpPr>
          <p:spPr>
            <a:xfrm>
              <a:off x="7745341"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5" name="Google Shape;435;p38"/>
            <p:cNvSpPr/>
            <p:nvPr/>
          </p:nvSpPr>
          <p:spPr>
            <a:xfrm>
              <a:off x="6788222"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6" name="Google Shape;436;p38"/>
            <p:cNvSpPr/>
            <p:nvPr/>
          </p:nvSpPr>
          <p:spPr>
            <a:xfrm>
              <a:off x="6308923"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7" name="Google Shape;437;p38"/>
            <p:cNvSpPr/>
            <p:nvPr/>
          </p:nvSpPr>
          <p:spPr>
            <a:xfrm>
              <a:off x="7467735"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8" name="Google Shape;438;p38"/>
            <p:cNvSpPr/>
            <p:nvPr/>
          </p:nvSpPr>
          <p:spPr>
            <a:xfrm>
              <a:off x="8954159"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9" name="Google Shape;439;p38"/>
            <p:cNvSpPr/>
            <p:nvPr/>
          </p:nvSpPr>
          <p:spPr>
            <a:xfrm>
              <a:off x="551901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0" name="Google Shape;440;p38"/>
            <p:cNvSpPr/>
            <p:nvPr/>
          </p:nvSpPr>
          <p:spPr>
            <a:xfrm>
              <a:off x="7215942"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1" name="Google Shape;441;p38"/>
            <p:cNvSpPr/>
            <p:nvPr/>
          </p:nvSpPr>
          <p:spPr>
            <a:xfrm>
              <a:off x="8828810"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2" name="Google Shape;442;p38"/>
            <p:cNvSpPr/>
            <p:nvPr/>
          </p:nvSpPr>
          <p:spPr>
            <a:xfrm>
              <a:off x="6509901"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3" name="Google Shape;443;p38"/>
            <p:cNvSpPr/>
            <p:nvPr/>
          </p:nvSpPr>
          <p:spPr>
            <a:xfrm>
              <a:off x="768616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4" name="Google Shape;444;p38"/>
            <p:cNvSpPr/>
            <p:nvPr/>
          </p:nvSpPr>
          <p:spPr>
            <a:xfrm>
              <a:off x="8243403"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5" name="Google Shape;445;p38"/>
            <p:cNvSpPr/>
            <p:nvPr/>
          </p:nvSpPr>
          <p:spPr>
            <a:xfrm>
              <a:off x="7686239"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6" name="Google Shape;446;p38"/>
            <p:cNvSpPr/>
            <p:nvPr/>
          </p:nvSpPr>
          <p:spPr>
            <a:xfrm>
              <a:off x="8369228"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7" name="Google Shape;447;p38"/>
            <p:cNvSpPr/>
            <p:nvPr/>
          </p:nvSpPr>
          <p:spPr>
            <a:xfrm>
              <a:off x="6000837"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8" name="Google Shape;448;p38"/>
            <p:cNvSpPr/>
            <p:nvPr/>
          </p:nvSpPr>
          <p:spPr>
            <a:xfrm flipH="1">
              <a:off x="3624791"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9" name="Google Shape;449;p38"/>
            <p:cNvSpPr/>
            <p:nvPr/>
          </p:nvSpPr>
          <p:spPr>
            <a:xfrm flipH="1">
              <a:off x="3913827"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0" name="Google Shape;450;p38"/>
            <p:cNvSpPr/>
            <p:nvPr/>
          </p:nvSpPr>
          <p:spPr>
            <a:xfrm flipH="1">
              <a:off x="3142801"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1" name="Google Shape;451;p38"/>
            <p:cNvSpPr/>
            <p:nvPr/>
          </p:nvSpPr>
          <p:spPr>
            <a:xfrm flipH="1">
              <a:off x="322776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2" name="Google Shape;452;p38"/>
            <p:cNvSpPr/>
            <p:nvPr/>
          </p:nvSpPr>
          <p:spPr>
            <a:xfrm flipH="1">
              <a:off x="2834859"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3" name="Google Shape;453;p38"/>
            <p:cNvSpPr/>
            <p:nvPr/>
          </p:nvSpPr>
          <p:spPr>
            <a:xfrm flipH="1">
              <a:off x="904784"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4" name="Google Shape;454;p38"/>
            <p:cNvSpPr/>
            <p:nvPr/>
          </p:nvSpPr>
          <p:spPr>
            <a:xfrm flipH="1">
              <a:off x="1676047"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5" name="Google Shape;455;p38"/>
            <p:cNvSpPr/>
            <p:nvPr/>
          </p:nvSpPr>
          <p:spPr>
            <a:xfrm flipH="1">
              <a:off x="2355561"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6" name="Google Shape;456;p38"/>
            <p:cNvSpPr/>
            <p:nvPr/>
          </p:nvSpPr>
          <p:spPr>
            <a:xfrm flipH="1">
              <a:off x="1411014"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7" name="Google Shape;457;p38"/>
            <p:cNvSpPr/>
            <p:nvPr/>
          </p:nvSpPr>
          <p:spPr>
            <a:xfrm flipH="1">
              <a:off x="218"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8" name="Google Shape;458;p38"/>
            <p:cNvSpPr/>
            <p:nvPr/>
          </p:nvSpPr>
          <p:spPr>
            <a:xfrm flipH="1">
              <a:off x="322776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9" name="Google Shape;459;p38"/>
            <p:cNvSpPr/>
            <p:nvPr/>
          </p:nvSpPr>
          <p:spPr>
            <a:xfrm flipH="1">
              <a:off x="1457615"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0" name="Google Shape;460;p38"/>
            <p:cNvSpPr/>
            <p:nvPr/>
          </p:nvSpPr>
          <p:spPr>
            <a:xfrm flipH="1">
              <a:off x="218"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1" name="Google Shape;461;p38"/>
            <p:cNvSpPr/>
            <p:nvPr/>
          </p:nvSpPr>
          <p:spPr>
            <a:xfrm flipH="1">
              <a:off x="1934650"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2" name="Google Shape;462;p38"/>
            <p:cNvSpPr/>
            <p:nvPr/>
          </p:nvSpPr>
          <p:spPr>
            <a:xfrm flipH="1">
              <a:off x="189647"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3" name="Google Shape;463;p38"/>
            <p:cNvSpPr/>
            <p:nvPr/>
          </p:nvSpPr>
          <p:spPr>
            <a:xfrm flipH="1">
              <a:off x="1410942"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4" name="Google Shape;464;p38"/>
            <p:cNvSpPr/>
            <p:nvPr/>
          </p:nvSpPr>
          <p:spPr>
            <a:xfrm flipH="1">
              <a:off x="314972"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5" name="Google Shape;465;p38"/>
            <p:cNvSpPr/>
            <p:nvPr/>
          </p:nvSpPr>
          <p:spPr>
            <a:xfrm flipH="1">
              <a:off x="2636739"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6" name="Google Shape;466;p38"/>
            <p:cNvSpPr/>
            <p:nvPr/>
          </p:nvSpPr>
          <p:spPr>
            <a:xfrm flipH="1">
              <a:off x="3650389"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7" name="Google Shape;467;p38"/>
            <p:cNvSpPr/>
            <p:nvPr/>
          </p:nvSpPr>
          <p:spPr>
            <a:xfrm>
              <a:off x="4799544"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8" name="Google Shape;468;p38"/>
            <p:cNvSpPr/>
            <p:nvPr/>
          </p:nvSpPr>
          <p:spPr>
            <a:xfrm flipH="1" rot="10800000">
              <a:off x="4377375" y="1454281"/>
              <a:ext cx="389112" cy="153155"/>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9" name="Google Shape;469;p38"/>
            <p:cNvSpPr/>
            <p:nvPr/>
          </p:nvSpPr>
          <p:spPr>
            <a:xfrm flipH="1">
              <a:off x="77457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0" name="Google Shape;470;p38"/>
            <p:cNvSpPr/>
            <p:nvPr/>
          </p:nvSpPr>
          <p:spPr>
            <a:xfrm>
              <a:off x="4571564"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1" name="Google Shape;471;p38"/>
            <p:cNvSpPr/>
            <p:nvPr/>
          </p:nvSpPr>
          <p:spPr>
            <a:xfrm flipH="1">
              <a:off x="218"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472" name="Google Shape;472;p38"/>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lvl1pPr lvl="0" algn="ctr">
              <a:lnSpc>
                <a:spcPct val="90000"/>
              </a:lnSpc>
              <a:spcBef>
                <a:spcPts val="0"/>
              </a:spcBef>
              <a:spcAft>
                <a:spcPts val="0"/>
              </a:spcAft>
              <a:buSzPts val="2000"/>
              <a:buNone/>
              <a:defRPr/>
            </a:lvl1pPr>
            <a:lvl2pPr lvl="1" algn="ctr">
              <a:lnSpc>
                <a:spcPct val="90000"/>
              </a:lnSpc>
              <a:spcBef>
                <a:spcPts val="0"/>
              </a:spcBef>
              <a:spcAft>
                <a:spcPts val="0"/>
              </a:spcAft>
              <a:buSzPts val="2000"/>
              <a:buNone/>
              <a:defRPr/>
            </a:lvl2pPr>
            <a:lvl3pPr lvl="2" algn="ctr">
              <a:lnSpc>
                <a:spcPct val="90000"/>
              </a:lnSpc>
              <a:spcBef>
                <a:spcPts val="0"/>
              </a:spcBef>
              <a:spcAft>
                <a:spcPts val="0"/>
              </a:spcAft>
              <a:buSzPts val="2000"/>
              <a:buNone/>
              <a:defRPr/>
            </a:lvl3pPr>
            <a:lvl4pPr lvl="3" algn="ctr">
              <a:lnSpc>
                <a:spcPct val="90000"/>
              </a:lnSpc>
              <a:spcBef>
                <a:spcPts val="0"/>
              </a:spcBef>
              <a:spcAft>
                <a:spcPts val="0"/>
              </a:spcAft>
              <a:buSzPts val="2000"/>
              <a:buNone/>
              <a:defRPr/>
            </a:lvl4pPr>
            <a:lvl5pPr lvl="4" algn="ctr">
              <a:lnSpc>
                <a:spcPct val="90000"/>
              </a:lnSpc>
              <a:spcBef>
                <a:spcPts val="0"/>
              </a:spcBef>
              <a:spcAft>
                <a:spcPts val="0"/>
              </a:spcAft>
              <a:buSzPts val="2000"/>
              <a:buNone/>
              <a:defRPr/>
            </a:lvl5pPr>
            <a:lvl6pPr lvl="5" algn="ctr">
              <a:lnSpc>
                <a:spcPct val="90000"/>
              </a:lnSpc>
              <a:spcBef>
                <a:spcPts val="0"/>
              </a:spcBef>
              <a:spcAft>
                <a:spcPts val="0"/>
              </a:spcAft>
              <a:buSzPts val="2000"/>
              <a:buNone/>
              <a:defRPr/>
            </a:lvl6pPr>
            <a:lvl7pPr lvl="6" algn="ctr">
              <a:lnSpc>
                <a:spcPct val="90000"/>
              </a:lnSpc>
              <a:spcBef>
                <a:spcPts val="0"/>
              </a:spcBef>
              <a:spcAft>
                <a:spcPts val="0"/>
              </a:spcAft>
              <a:buSzPts val="2000"/>
              <a:buNone/>
              <a:defRPr/>
            </a:lvl7pPr>
            <a:lvl8pPr lvl="7" algn="ctr">
              <a:lnSpc>
                <a:spcPct val="90000"/>
              </a:lnSpc>
              <a:spcBef>
                <a:spcPts val="0"/>
              </a:spcBef>
              <a:spcAft>
                <a:spcPts val="0"/>
              </a:spcAft>
              <a:buSzPts val="2000"/>
              <a:buNone/>
              <a:defRPr/>
            </a:lvl8pPr>
            <a:lvl9pPr lvl="8" algn="ctr">
              <a:lnSpc>
                <a:spcPct val="90000"/>
              </a:lnSpc>
              <a:spcBef>
                <a:spcPts val="0"/>
              </a:spcBef>
              <a:spcAft>
                <a:spcPts val="0"/>
              </a:spcAft>
              <a:buSzPts val="2000"/>
              <a:buNone/>
              <a:defRPr/>
            </a:lvl9pPr>
          </a:lstStyle>
          <a:p/>
        </p:txBody>
      </p:sp>
      <p:sp>
        <p:nvSpPr>
          <p:cNvPr id="473" name="Google Shape;473;p38"/>
          <p:cNvSpPr txBox="1"/>
          <p:nvPr>
            <p:ph idx="1" type="body"/>
          </p:nvPr>
        </p:nvSpPr>
        <p:spPr>
          <a:xfrm>
            <a:off x="1241875" y="1125350"/>
            <a:ext cx="2074800" cy="2845500"/>
          </a:xfrm>
          <a:prstGeom prst="rect">
            <a:avLst/>
          </a:prstGeom>
          <a:noFill/>
          <a:ln>
            <a:noFill/>
          </a:ln>
        </p:spPr>
        <p:txBody>
          <a:bodyPr anchorCtr="0" anchor="t" bIns="0" lIns="0" spcFirstLastPara="1" rIns="0" wrap="square" tIns="0">
            <a:noAutofit/>
          </a:bodyPr>
          <a:lstStyle>
            <a:lvl1pPr indent="-342900" lvl="0" marL="457200" algn="l">
              <a:lnSpc>
                <a:spcPct val="115000"/>
              </a:lnSpc>
              <a:spcBef>
                <a:spcPts val="0"/>
              </a:spcBef>
              <a:spcAft>
                <a:spcPts val="0"/>
              </a:spcAft>
              <a:buSzPts val="1800"/>
              <a:buChar char="▹"/>
              <a:defRPr sz="1800"/>
            </a:lvl1pPr>
            <a:lvl2pPr indent="-342900" lvl="1" marL="914400" algn="l">
              <a:lnSpc>
                <a:spcPct val="115000"/>
              </a:lnSpc>
              <a:spcBef>
                <a:spcPts val="800"/>
              </a:spcBef>
              <a:spcAft>
                <a:spcPts val="0"/>
              </a:spcAft>
              <a:buSzPts val="1800"/>
              <a:buChar char="▸"/>
              <a:defRPr sz="1800"/>
            </a:lvl2pPr>
            <a:lvl3pPr indent="-342900" lvl="2" marL="1371600" algn="l">
              <a:lnSpc>
                <a:spcPct val="115000"/>
              </a:lnSpc>
              <a:spcBef>
                <a:spcPts val="800"/>
              </a:spcBef>
              <a:spcAft>
                <a:spcPts val="0"/>
              </a:spcAft>
              <a:buSzPts val="1800"/>
              <a:buChar char="■"/>
              <a:defRPr sz="1800"/>
            </a:lvl3pPr>
            <a:lvl4pPr indent="-342900" lvl="3" marL="1828800" algn="l">
              <a:lnSpc>
                <a:spcPct val="115000"/>
              </a:lnSpc>
              <a:spcBef>
                <a:spcPts val="800"/>
              </a:spcBef>
              <a:spcAft>
                <a:spcPts val="0"/>
              </a:spcAft>
              <a:buSzPts val="1800"/>
              <a:buChar char="●"/>
              <a:defRPr sz="1800"/>
            </a:lvl4pPr>
            <a:lvl5pPr indent="-342900" lvl="4" marL="2286000" algn="l">
              <a:lnSpc>
                <a:spcPct val="115000"/>
              </a:lnSpc>
              <a:spcBef>
                <a:spcPts val="800"/>
              </a:spcBef>
              <a:spcAft>
                <a:spcPts val="0"/>
              </a:spcAft>
              <a:buSzPts val="1800"/>
              <a:buChar char="○"/>
              <a:defRPr sz="1800"/>
            </a:lvl5pPr>
            <a:lvl6pPr indent="-342900" lvl="5" marL="2743200" algn="l">
              <a:lnSpc>
                <a:spcPct val="115000"/>
              </a:lnSpc>
              <a:spcBef>
                <a:spcPts val="800"/>
              </a:spcBef>
              <a:spcAft>
                <a:spcPts val="0"/>
              </a:spcAft>
              <a:buSzPts val="1800"/>
              <a:buChar char="■"/>
              <a:defRPr sz="1800"/>
            </a:lvl6pPr>
            <a:lvl7pPr indent="-342900" lvl="6" marL="3200400" algn="l">
              <a:lnSpc>
                <a:spcPct val="115000"/>
              </a:lnSpc>
              <a:spcBef>
                <a:spcPts val="800"/>
              </a:spcBef>
              <a:spcAft>
                <a:spcPts val="0"/>
              </a:spcAft>
              <a:buSzPts val="1800"/>
              <a:buChar char="●"/>
              <a:defRPr sz="1800"/>
            </a:lvl7pPr>
            <a:lvl8pPr indent="-342900" lvl="7" marL="3657600" algn="l">
              <a:lnSpc>
                <a:spcPct val="115000"/>
              </a:lnSpc>
              <a:spcBef>
                <a:spcPts val="800"/>
              </a:spcBef>
              <a:spcAft>
                <a:spcPts val="0"/>
              </a:spcAft>
              <a:buSzPts val="1800"/>
              <a:buChar char="○"/>
              <a:defRPr sz="1800"/>
            </a:lvl8pPr>
            <a:lvl9pPr indent="-342900" lvl="8" marL="4114800" algn="l">
              <a:lnSpc>
                <a:spcPct val="115000"/>
              </a:lnSpc>
              <a:spcBef>
                <a:spcPts val="800"/>
              </a:spcBef>
              <a:spcAft>
                <a:spcPts val="800"/>
              </a:spcAft>
              <a:buSzPts val="1800"/>
              <a:buChar char="■"/>
              <a:defRPr sz="1800"/>
            </a:lvl9pPr>
          </a:lstStyle>
          <a:p/>
        </p:txBody>
      </p:sp>
      <p:sp>
        <p:nvSpPr>
          <p:cNvPr id="474" name="Google Shape;474;p38"/>
          <p:cNvSpPr txBox="1"/>
          <p:nvPr>
            <p:ph idx="2" type="body"/>
          </p:nvPr>
        </p:nvSpPr>
        <p:spPr>
          <a:xfrm>
            <a:off x="3534626" y="1125350"/>
            <a:ext cx="2074800" cy="2845500"/>
          </a:xfrm>
          <a:prstGeom prst="rect">
            <a:avLst/>
          </a:prstGeom>
          <a:noFill/>
          <a:ln>
            <a:noFill/>
          </a:ln>
        </p:spPr>
        <p:txBody>
          <a:bodyPr anchorCtr="0" anchor="t" bIns="0" lIns="0" spcFirstLastPara="1" rIns="0" wrap="square" tIns="0">
            <a:noAutofit/>
          </a:bodyPr>
          <a:lstStyle>
            <a:lvl1pPr indent="-342900" lvl="0" marL="457200" algn="l">
              <a:lnSpc>
                <a:spcPct val="115000"/>
              </a:lnSpc>
              <a:spcBef>
                <a:spcPts val="0"/>
              </a:spcBef>
              <a:spcAft>
                <a:spcPts val="0"/>
              </a:spcAft>
              <a:buSzPts val="1800"/>
              <a:buChar char="▹"/>
              <a:defRPr sz="1800"/>
            </a:lvl1pPr>
            <a:lvl2pPr indent="-342900" lvl="1" marL="914400" algn="l">
              <a:lnSpc>
                <a:spcPct val="115000"/>
              </a:lnSpc>
              <a:spcBef>
                <a:spcPts val="800"/>
              </a:spcBef>
              <a:spcAft>
                <a:spcPts val="0"/>
              </a:spcAft>
              <a:buSzPts val="1800"/>
              <a:buChar char="▸"/>
              <a:defRPr sz="1800"/>
            </a:lvl2pPr>
            <a:lvl3pPr indent="-342900" lvl="2" marL="1371600" algn="l">
              <a:lnSpc>
                <a:spcPct val="115000"/>
              </a:lnSpc>
              <a:spcBef>
                <a:spcPts val="800"/>
              </a:spcBef>
              <a:spcAft>
                <a:spcPts val="0"/>
              </a:spcAft>
              <a:buSzPts val="1800"/>
              <a:buChar char="■"/>
              <a:defRPr sz="1800"/>
            </a:lvl3pPr>
            <a:lvl4pPr indent="-342900" lvl="3" marL="1828800" algn="l">
              <a:lnSpc>
                <a:spcPct val="115000"/>
              </a:lnSpc>
              <a:spcBef>
                <a:spcPts val="800"/>
              </a:spcBef>
              <a:spcAft>
                <a:spcPts val="0"/>
              </a:spcAft>
              <a:buSzPts val="1800"/>
              <a:buChar char="●"/>
              <a:defRPr sz="1800"/>
            </a:lvl4pPr>
            <a:lvl5pPr indent="-342900" lvl="4" marL="2286000" algn="l">
              <a:lnSpc>
                <a:spcPct val="115000"/>
              </a:lnSpc>
              <a:spcBef>
                <a:spcPts val="800"/>
              </a:spcBef>
              <a:spcAft>
                <a:spcPts val="0"/>
              </a:spcAft>
              <a:buSzPts val="1800"/>
              <a:buChar char="○"/>
              <a:defRPr sz="1800"/>
            </a:lvl5pPr>
            <a:lvl6pPr indent="-342900" lvl="5" marL="2743200" algn="l">
              <a:lnSpc>
                <a:spcPct val="115000"/>
              </a:lnSpc>
              <a:spcBef>
                <a:spcPts val="800"/>
              </a:spcBef>
              <a:spcAft>
                <a:spcPts val="0"/>
              </a:spcAft>
              <a:buSzPts val="1800"/>
              <a:buChar char="■"/>
              <a:defRPr sz="1800"/>
            </a:lvl6pPr>
            <a:lvl7pPr indent="-342900" lvl="6" marL="3200400" algn="l">
              <a:lnSpc>
                <a:spcPct val="115000"/>
              </a:lnSpc>
              <a:spcBef>
                <a:spcPts val="800"/>
              </a:spcBef>
              <a:spcAft>
                <a:spcPts val="0"/>
              </a:spcAft>
              <a:buSzPts val="1800"/>
              <a:buChar char="●"/>
              <a:defRPr sz="1800"/>
            </a:lvl7pPr>
            <a:lvl8pPr indent="-342900" lvl="7" marL="3657600" algn="l">
              <a:lnSpc>
                <a:spcPct val="115000"/>
              </a:lnSpc>
              <a:spcBef>
                <a:spcPts val="800"/>
              </a:spcBef>
              <a:spcAft>
                <a:spcPts val="0"/>
              </a:spcAft>
              <a:buSzPts val="1800"/>
              <a:buChar char="○"/>
              <a:defRPr sz="1800"/>
            </a:lvl8pPr>
            <a:lvl9pPr indent="-342900" lvl="8" marL="4114800" algn="l">
              <a:lnSpc>
                <a:spcPct val="115000"/>
              </a:lnSpc>
              <a:spcBef>
                <a:spcPts val="800"/>
              </a:spcBef>
              <a:spcAft>
                <a:spcPts val="800"/>
              </a:spcAft>
              <a:buSzPts val="1800"/>
              <a:buChar char="■"/>
              <a:defRPr sz="1800"/>
            </a:lvl9pPr>
          </a:lstStyle>
          <a:p/>
        </p:txBody>
      </p:sp>
      <p:sp>
        <p:nvSpPr>
          <p:cNvPr id="475" name="Google Shape;475;p38"/>
          <p:cNvSpPr txBox="1"/>
          <p:nvPr>
            <p:ph idx="3" type="body"/>
          </p:nvPr>
        </p:nvSpPr>
        <p:spPr>
          <a:xfrm>
            <a:off x="5827377" y="1125350"/>
            <a:ext cx="2074800" cy="2845500"/>
          </a:xfrm>
          <a:prstGeom prst="rect">
            <a:avLst/>
          </a:prstGeom>
          <a:noFill/>
          <a:ln>
            <a:noFill/>
          </a:ln>
        </p:spPr>
        <p:txBody>
          <a:bodyPr anchorCtr="0" anchor="t" bIns="0" lIns="0" spcFirstLastPara="1" rIns="0" wrap="square" tIns="0">
            <a:noAutofit/>
          </a:bodyPr>
          <a:lstStyle>
            <a:lvl1pPr indent="-342900" lvl="0" marL="457200" algn="l">
              <a:lnSpc>
                <a:spcPct val="115000"/>
              </a:lnSpc>
              <a:spcBef>
                <a:spcPts val="0"/>
              </a:spcBef>
              <a:spcAft>
                <a:spcPts val="0"/>
              </a:spcAft>
              <a:buSzPts val="1800"/>
              <a:buChar char="▹"/>
              <a:defRPr sz="1800"/>
            </a:lvl1pPr>
            <a:lvl2pPr indent="-342900" lvl="1" marL="914400" algn="l">
              <a:lnSpc>
                <a:spcPct val="115000"/>
              </a:lnSpc>
              <a:spcBef>
                <a:spcPts val="800"/>
              </a:spcBef>
              <a:spcAft>
                <a:spcPts val="0"/>
              </a:spcAft>
              <a:buSzPts val="1800"/>
              <a:buChar char="▸"/>
              <a:defRPr sz="1800"/>
            </a:lvl2pPr>
            <a:lvl3pPr indent="-342900" lvl="2" marL="1371600" algn="l">
              <a:lnSpc>
                <a:spcPct val="115000"/>
              </a:lnSpc>
              <a:spcBef>
                <a:spcPts val="800"/>
              </a:spcBef>
              <a:spcAft>
                <a:spcPts val="0"/>
              </a:spcAft>
              <a:buSzPts val="1800"/>
              <a:buChar char="■"/>
              <a:defRPr sz="1800"/>
            </a:lvl3pPr>
            <a:lvl4pPr indent="-342900" lvl="3" marL="1828800" algn="l">
              <a:lnSpc>
                <a:spcPct val="115000"/>
              </a:lnSpc>
              <a:spcBef>
                <a:spcPts val="800"/>
              </a:spcBef>
              <a:spcAft>
                <a:spcPts val="0"/>
              </a:spcAft>
              <a:buSzPts val="1800"/>
              <a:buChar char="●"/>
              <a:defRPr sz="1800"/>
            </a:lvl4pPr>
            <a:lvl5pPr indent="-342900" lvl="4" marL="2286000" algn="l">
              <a:lnSpc>
                <a:spcPct val="115000"/>
              </a:lnSpc>
              <a:spcBef>
                <a:spcPts val="800"/>
              </a:spcBef>
              <a:spcAft>
                <a:spcPts val="0"/>
              </a:spcAft>
              <a:buSzPts val="1800"/>
              <a:buChar char="○"/>
              <a:defRPr sz="1800"/>
            </a:lvl5pPr>
            <a:lvl6pPr indent="-342900" lvl="5" marL="2743200" algn="l">
              <a:lnSpc>
                <a:spcPct val="115000"/>
              </a:lnSpc>
              <a:spcBef>
                <a:spcPts val="800"/>
              </a:spcBef>
              <a:spcAft>
                <a:spcPts val="0"/>
              </a:spcAft>
              <a:buSzPts val="1800"/>
              <a:buChar char="■"/>
              <a:defRPr sz="1800"/>
            </a:lvl6pPr>
            <a:lvl7pPr indent="-342900" lvl="6" marL="3200400" algn="l">
              <a:lnSpc>
                <a:spcPct val="115000"/>
              </a:lnSpc>
              <a:spcBef>
                <a:spcPts val="800"/>
              </a:spcBef>
              <a:spcAft>
                <a:spcPts val="0"/>
              </a:spcAft>
              <a:buSzPts val="1800"/>
              <a:buChar char="●"/>
              <a:defRPr sz="1800"/>
            </a:lvl7pPr>
            <a:lvl8pPr indent="-342900" lvl="7" marL="3657600" algn="l">
              <a:lnSpc>
                <a:spcPct val="115000"/>
              </a:lnSpc>
              <a:spcBef>
                <a:spcPts val="800"/>
              </a:spcBef>
              <a:spcAft>
                <a:spcPts val="0"/>
              </a:spcAft>
              <a:buSzPts val="1800"/>
              <a:buChar char="○"/>
              <a:defRPr sz="1800"/>
            </a:lvl8pPr>
            <a:lvl9pPr indent="-342900" lvl="8" marL="4114800" algn="l">
              <a:lnSpc>
                <a:spcPct val="115000"/>
              </a:lnSpc>
              <a:spcBef>
                <a:spcPts val="800"/>
              </a:spcBef>
              <a:spcAft>
                <a:spcPts val="800"/>
              </a:spcAft>
              <a:buSzPts val="1800"/>
              <a:buChar char="■"/>
              <a:defRPr sz="1800"/>
            </a:lvl9pPr>
          </a:lstStyle>
          <a:p/>
        </p:txBody>
      </p:sp>
      <p:sp>
        <p:nvSpPr>
          <p:cNvPr id="476" name="Google Shape;476;p38"/>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9pPr>
          </a:lstStyle>
          <a:p>
            <a:pPr indent="0" lvl="0" marL="0" rtl="0" algn="ctr">
              <a:spcBef>
                <a:spcPts val="0"/>
              </a:spcBef>
              <a:spcAft>
                <a:spcPts val="0"/>
              </a:spcAft>
              <a:buNone/>
            </a:pPr>
            <a:fld id="{00000000-1234-1234-1234-123412341234}" type="slidenum">
              <a:rPr lang="en"/>
              <a:t>‹#›</a:t>
            </a:fld>
            <a:endParaRPr/>
          </a:p>
        </p:txBody>
      </p:sp>
      <p:grpSp>
        <p:nvGrpSpPr>
          <p:cNvPr id="477" name="Google Shape;477;p38"/>
          <p:cNvGrpSpPr/>
          <p:nvPr/>
        </p:nvGrpSpPr>
        <p:grpSpPr>
          <a:xfrm>
            <a:off x="138350" y="3775000"/>
            <a:ext cx="8847940" cy="1250750"/>
            <a:chOff x="138350" y="260325"/>
            <a:chExt cx="8847940" cy="1250750"/>
          </a:xfrm>
        </p:grpSpPr>
        <p:sp>
          <p:nvSpPr>
            <p:cNvPr id="478" name="Google Shape;478;p38"/>
            <p:cNvSpPr/>
            <p:nvPr/>
          </p:nvSpPr>
          <p:spPr>
            <a:xfrm>
              <a:off x="1499675" y="1250550"/>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38"/>
            <p:cNvSpPr/>
            <p:nvPr/>
          </p:nvSpPr>
          <p:spPr>
            <a:xfrm>
              <a:off x="2661090" y="12696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38"/>
            <p:cNvSpPr/>
            <p:nvPr/>
          </p:nvSpPr>
          <p:spPr>
            <a:xfrm>
              <a:off x="964725" y="1364875"/>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38"/>
            <p:cNvSpPr/>
            <p:nvPr/>
          </p:nvSpPr>
          <p:spPr>
            <a:xfrm>
              <a:off x="2853765" y="143382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38"/>
            <p:cNvSpPr/>
            <p:nvPr/>
          </p:nvSpPr>
          <p:spPr>
            <a:xfrm>
              <a:off x="6511800" y="260325"/>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38"/>
            <p:cNvSpPr/>
            <p:nvPr/>
          </p:nvSpPr>
          <p:spPr>
            <a:xfrm>
              <a:off x="922865" y="38542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38"/>
            <p:cNvSpPr/>
            <p:nvPr/>
          </p:nvSpPr>
          <p:spPr>
            <a:xfrm>
              <a:off x="1669300" y="352130"/>
              <a:ext cx="124800" cy="124800"/>
            </a:xfrm>
            <a:prstGeom prst="donut">
              <a:avLst>
                <a:gd fmla="val 13795"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38"/>
            <p:cNvSpPr/>
            <p:nvPr/>
          </p:nvSpPr>
          <p:spPr>
            <a:xfrm>
              <a:off x="138350" y="366375"/>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38"/>
            <p:cNvSpPr/>
            <p:nvPr/>
          </p:nvSpPr>
          <p:spPr>
            <a:xfrm>
              <a:off x="5813290" y="108617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38"/>
            <p:cNvSpPr/>
            <p:nvPr/>
          </p:nvSpPr>
          <p:spPr>
            <a:xfrm>
              <a:off x="8192200" y="352130"/>
              <a:ext cx="124800" cy="124800"/>
            </a:xfrm>
            <a:prstGeom prst="donut">
              <a:avLst>
                <a:gd fmla="val 13795"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38"/>
            <p:cNvSpPr/>
            <p:nvPr/>
          </p:nvSpPr>
          <p:spPr>
            <a:xfrm>
              <a:off x="3083050" y="588050"/>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38"/>
            <p:cNvSpPr/>
            <p:nvPr/>
          </p:nvSpPr>
          <p:spPr>
            <a:xfrm>
              <a:off x="5905390" y="12696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38"/>
            <p:cNvSpPr/>
            <p:nvPr/>
          </p:nvSpPr>
          <p:spPr>
            <a:xfrm>
              <a:off x="3321725" y="1144805"/>
              <a:ext cx="124800" cy="124800"/>
            </a:xfrm>
            <a:prstGeom prst="donut">
              <a:avLst>
                <a:gd fmla="val 13795"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38"/>
            <p:cNvSpPr/>
            <p:nvPr/>
          </p:nvSpPr>
          <p:spPr>
            <a:xfrm>
              <a:off x="5550600" y="1250550"/>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38"/>
            <p:cNvSpPr/>
            <p:nvPr/>
          </p:nvSpPr>
          <p:spPr>
            <a:xfrm>
              <a:off x="7715565" y="11781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38"/>
            <p:cNvSpPr/>
            <p:nvPr/>
          </p:nvSpPr>
          <p:spPr>
            <a:xfrm>
              <a:off x="7255125" y="462680"/>
              <a:ext cx="124800" cy="124800"/>
            </a:xfrm>
            <a:prstGeom prst="donut">
              <a:avLst>
                <a:gd fmla="val 13795"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38"/>
            <p:cNvSpPr/>
            <p:nvPr/>
          </p:nvSpPr>
          <p:spPr>
            <a:xfrm>
              <a:off x="8774600" y="1414775"/>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38"/>
            <p:cNvSpPr/>
            <p:nvPr/>
          </p:nvSpPr>
          <p:spPr>
            <a:xfrm>
              <a:off x="8928090" y="12696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38"/>
            <p:cNvSpPr/>
            <p:nvPr/>
          </p:nvSpPr>
          <p:spPr>
            <a:xfrm>
              <a:off x="7494550" y="1350630"/>
              <a:ext cx="124800" cy="124800"/>
            </a:xfrm>
            <a:prstGeom prst="donut">
              <a:avLst>
                <a:gd fmla="val 13795"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38"/>
            <p:cNvSpPr/>
            <p:nvPr/>
          </p:nvSpPr>
          <p:spPr>
            <a:xfrm>
              <a:off x="4147815" y="6071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38"/>
            <p:cNvSpPr/>
            <p:nvPr/>
          </p:nvSpPr>
          <p:spPr>
            <a:xfrm>
              <a:off x="4901365" y="38542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38"/>
            <p:cNvSpPr/>
            <p:nvPr/>
          </p:nvSpPr>
          <p:spPr>
            <a:xfrm>
              <a:off x="5055300" y="476925"/>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38"/>
            <p:cNvSpPr/>
            <p:nvPr/>
          </p:nvSpPr>
          <p:spPr>
            <a:xfrm>
              <a:off x="8316990" y="26032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38"/>
            <p:cNvSpPr/>
            <p:nvPr/>
          </p:nvSpPr>
          <p:spPr>
            <a:xfrm>
              <a:off x="364940" y="143382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38"/>
            <p:cNvSpPr/>
            <p:nvPr/>
          </p:nvSpPr>
          <p:spPr>
            <a:xfrm>
              <a:off x="194015" y="12696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3" name="Google Shape;503;p38"/>
          <p:cNvSpPr/>
          <p:nvPr/>
        </p:nvSpPr>
        <p:spPr>
          <a:xfrm>
            <a:off x="4212739" y="916323"/>
            <a:ext cx="718522" cy="200800"/>
          </a:xfrm>
          <a:custGeom>
            <a:rect b="b" l="l" r="r" t="t"/>
            <a:pathLst>
              <a:path extrusionOk="0" h="436521" w="1562005">
                <a:moveTo>
                  <a:pt x="937260" y="436521"/>
                </a:moveTo>
                <a:cubicBezTo>
                  <a:pt x="896645" y="436521"/>
                  <a:pt x="890776" y="349597"/>
                  <a:pt x="885947" y="206493"/>
                </a:cubicBezTo>
                <a:cubicBezTo>
                  <a:pt x="883770" y="141015"/>
                  <a:pt x="879699" y="18979"/>
                  <a:pt x="861522" y="18979"/>
                </a:cubicBezTo>
                <a:cubicBezTo>
                  <a:pt x="841357" y="18979"/>
                  <a:pt x="830659" y="96889"/>
                  <a:pt x="823653" y="148417"/>
                </a:cubicBezTo>
                <a:cubicBezTo>
                  <a:pt x="812860" y="226611"/>
                  <a:pt x="803582" y="294177"/>
                  <a:pt x="766849" y="294177"/>
                </a:cubicBezTo>
                <a:cubicBezTo>
                  <a:pt x="746210" y="294177"/>
                  <a:pt x="739394" y="277001"/>
                  <a:pt x="734376" y="264475"/>
                </a:cubicBezTo>
                <a:cubicBezTo>
                  <a:pt x="729359" y="251949"/>
                  <a:pt x="726235" y="246729"/>
                  <a:pt x="719513" y="246729"/>
                </a:cubicBezTo>
                <a:cubicBezTo>
                  <a:pt x="706543" y="246729"/>
                  <a:pt x="701336" y="266752"/>
                  <a:pt x="694993" y="297214"/>
                </a:cubicBezTo>
                <a:cubicBezTo>
                  <a:pt x="687419" y="333939"/>
                  <a:pt x="677951" y="379584"/>
                  <a:pt x="634307" y="379584"/>
                </a:cubicBezTo>
                <a:cubicBezTo>
                  <a:pt x="597480" y="379584"/>
                  <a:pt x="590095" y="315624"/>
                  <a:pt x="582332" y="247773"/>
                </a:cubicBezTo>
                <a:cubicBezTo>
                  <a:pt x="576746" y="199281"/>
                  <a:pt x="569078" y="132854"/>
                  <a:pt x="549102" y="132854"/>
                </a:cubicBezTo>
                <a:cubicBezTo>
                  <a:pt x="538404" y="132854"/>
                  <a:pt x="527895" y="170813"/>
                  <a:pt x="520700" y="195486"/>
                </a:cubicBezTo>
                <a:cubicBezTo>
                  <a:pt x="508393" y="239328"/>
                  <a:pt x="495801" y="284688"/>
                  <a:pt x="463896" y="284688"/>
                </a:cubicBezTo>
                <a:cubicBezTo>
                  <a:pt x="443447" y="284688"/>
                  <a:pt x="433696" y="256219"/>
                  <a:pt x="422335" y="222341"/>
                </a:cubicBezTo>
                <a:cubicBezTo>
                  <a:pt x="415235" y="201274"/>
                  <a:pt x="403401" y="166068"/>
                  <a:pt x="392892" y="166068"/>
                </a:cubicBezTo>
                <a:cubicBezTo>
                  <a:pt x="382383" y="166068"/>
                  <a:pt x="376608" y="180492"/>
                  <a:pt x="369129" y="195770"/>
                </a:cubicBezTo>
                <a:cubicBezTo>
                  <a:pt x="357958" y="218450"/>
                  <a:pt x="344041" y="246729"/>
                  <a:pt x="312325" y="246729"/>
                </a:cubicBezTo>
                <a:lnTo>
                  <a:pt x="0" y="246729"/>
                </a:lnTo>
                <a:lnTo>
                  <a:pt x="0" y="227750"/>
                </a:lnTo>
                <a:lnTo>
                  <a:pt x="312420" y="227750"/>
                </a:lnTo>
                <a:cubicBezTo>
                  <a:pt x="331355" y="227750"/>
                  <a:pt x="340159" y="211713"/>
                  <a:pt x="352183" y="187325"/>
                </a:cubicBezTo>
                <a:cubicBezTo>
                  <a:pt x="361650" y="167586"/>
                  <a:pt x="371874" y="147089"/>
                  <a:pt x="392892" y="147089"/>
                </a:cubicBezTo>
                <a:cubicBezTo>
                  <a:pt x="416844" y="147089"/>
                  <a:pt x="428299" y="180682"/>
                  <a:pt x="440228" y="216268"/>
                </a:cubicBezTo>
                <a:cubicBezTo>
                  <a:pt x="445625" y="232305"/>
                  <a:pt x="456891" y="265709"/>
                  <a:pt x="463802" y="265709"/>
                </a:cubicBezTo>
                <a:cubicBezTo>
                  <a:pt x="481600" y="265709"/>
                  <a:pt x="493245" y="223954"/>
                  <a:pt x="502618" y="190361"/>
                </a:cubicBezTo>
                <a:cubicBezTo>
                  <a:pt x="514073" y="149366"/>
                  <a:pt x="523919" y="113875"/>
                  <a:pt x="549007" y="113875"/>
                </a:cubicBezTo>
                <a:cubicBezTo>
                  <a:pt x="585835" y="113875"/>
                  <a:pt x="593219" y="177835"/>
                  <a:pt x="600982" y="245686"/>
                </a:cubicBezTo>
                <a:cubicBezTo>
                  <a:pt x="606568" y="294177"/>
                  <a:pt x="614237" y="360604"/>
                  <a:pt x="634213" y="360604"/>
                </a:cubicBezTo>
                <a:cubicBezTo>
                  <a:pt x="660437" y="360604"/>
                  <a:pt x="667916" y="334034"/>
                  <a:pt x="676437" y="293418"/>
                </a:cubicBezTo>
                <a:cubicBezTo>
                  <a:pt x="683064" y="261154"/>
                  <a:pt x="690070" y="227750"/>
                  <a:pt x="719418" y="227750"/>
                </a:cubicBezTo>
                <a:cubicBezTo>
                  <a:pt x="740057" y="227750"/>
                  <a:pt x="746873" y="244926"/>
                  <a:pt x="751891" y="257453"/>
                </a:cubicBezTo>
                <a:cubicBezTo>
                  <a:pt x="756908" y="269979"/>
                  <a:pt x="760033" y="275198"/>
                  <a:pt x="766754" y="275198"/>
                </a:cubicBezTo>
                <a:cubicBezTo>
                  <a:pt x="786920" y="275198"/>
                  <a:pt x="797618" y="197289"/>
                  <a:pt x="804624" y="145760"/>
                </a:cubicBezTo>
                <a:cubicBezTo>
                  <a:pt x="815416" y="67566"/>
                  <a:pt x="824694" y="0"/>
                  <a:pt x="861427" y="0"/>
                </a:cubicBezTo>
                <a:cubicBezTo>
                  <a:pt x="896172" y="0"/>
                  <a:pt x="900432" y="74398"/>
                  <a:pt x="904787" y="205924"/>
                </a:cubicBezTo>
                <a:cubicBezTo>
                  <a:pt x="907438" y="285067"/>
                  <a:pt x="911888" y="417542"/>
                  <a:pt x="937165" y="417542"/>
                </a:cubicBezTo>
                <a:cubicBezTo>
                  <a:pt x="966419" y="417542"/>
                  <a:pt x="977212" y="315814"/>
                  <a:pt x="984502" y="248437"/>
                </a:cubicBezTo>
                <a:cubicBezTo>
                  <a:pt x="993401" y="163980"/>
                  <a:pt x="998797" y="123365"/>
                  <a:pt x="1022371" y="123365"/>
                </a:cubicBezTo>
                <a:cubicBezTo>
                  <a:pt x="1050773" y="123365"/>
                  <a:pt x="1061944" y="158856"/>
                  <a:pt x="1073494" y="196435"/>
                </a:cubicBezTo>
                <a:cubicBezTo>
                  <a:pt x="1085044" y="234013"/>
                  <a:pt x="1097636" y="275198"/>
                  <a:pt x="1126511" y="275198"/>
                </a:cubicBezTo>
                <a:cubicBezTo>
                  <a:pt x="1139481" y="275198"/>
                  <a:pt x="1146108" y="268460"/>
                  <a:pt x="1156711" y="256219"/>
                </a:cubicBezTo>
                <a:cubicBezTo>
                  <a:pt x="1167315" y="243977"/>
                  <a:pt x="1182462" y="227750"/>
                  <a:pt x="1211716" y="227750"/>
                </a:cubicBezTo>
                <a:lnTo>
                  <a:pt x="1562005" y="227750"/>
                </a:lnTo>
                <a:lnTo>
                  <a:pt x="1562005" y="246729"/>
                </a:lnTo>
                <a:lnTo>
                  <a:pt x="1211811" y="246729"/>
                </a:lnTo>
                <a:cubicBezTo>
                  <a:pt x="1191078" y="246729"/>
                  <a:pt x="1181705" y="257168"/>
                  <a:pt x="1170912" y="269315"/>
                </a:cubicBezTo>
                <a:cubicBezTo>
                  <a:pt x="1160120" y="281461"/>
                  <a:pt x="1148759" y="294177"/>
                  <a:pt x="1126606" y="294177"/>
                </a:cubicBezTo>
                <a:cubicBezTo>
                  <a:pt x="1083719" y="294177"/>
                  <a:pt x="1068666" y="245211"/>
                  <a:pt x="1055412" y="202033"/>
                </a:cubicBezTo>
                <a:cubicBezTo>
                  <a:pt x="1046607" y="173565"/>
                  <a:pt x="1037424" y="143198"/>
                  <a:pt x="1023128" y="142344"/>
                </a:cubicBezTo>
                <a:cubicBezTo>
                  <a:pt x="1013661" y="149746"/>
                  <a:pt x="1007697" y="207822"/>
                  <a:pt x="1003247" y="250430"/>
                </a:cubicBezTo>
                <a:cubicBezTo>
                  <a:pt x="993496" y="341910"/>
                  <a:pt x="983555" y="436521"/>
                  <a:pt x="937260" y="436521"/>
                </a:cubicBezTo>
                <a:close/>
              </a:path>
            </a:pathLst>
          </a:custGeom>
          <a:gradFill>
            <a:gsLst>
              <a:gs pos="0">
                <a:srgbClr val="8097FF">
                  <a:alpha val="0"/>
                </a:srgbClr>
              </a:gs>
              <a:gs pos="22000">
                <a:schemeClr val="accent1"/>
              </a:gs>
              <a:gs pos="76000">
                <a:schemeClr val="accent1"/>
              </a:gs>
              <a:gs pos="100000">
                <a:srgbClr val="8097FF">
                  <a:alpha val="0"/>
                </a:srgbClr>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4" name="Shape 504"/>
        <p:cNvGrpSpPr/>
        <p:nvPr/>
      </p:nvGrpSpPr>
      <p:grpSpPr>
        <a:xfrm>
          <a:off x="0" y="0"/>
          <a:ext cx="0" cy="0"/>
          <a:chOff x="0" y="0"/>
          <a:chExt cx="0" cy="0"/>
        </a:xfrm>
      </p:grpSpPr>
      <p:grpSp>
        <p:nvGrpSpPr>
          <p:cNvPr id="505" name="Google Shape;505;p39"/>
          <p:cNvGrpSpPr/>
          <p:nvPr/>
        </p:nvGrpSpPr>
        <p:grpSpPr>
          <a:xfrm>
            <a:off x="218" y="3708336"/>
            <a:ext cx="9143346" cy="1231682"/>
            <a:chOff x="218" y="898161"/>
            <a:chExt cx="9143346" cy="1231682"/>
          </a:xfrm>
        </p:grpSpPr>
        <p:sp>
          <p:nvSpPr>
            <p:cNvPr id="506" name="Google Shape;506;p39"/>
            <p:cNvSpPr/>
            <p:nvPr/>
          </p:nvSpPr>
          <p:spPr>
            <a:xfrm>
              <a:off x="4571575" y="1374616"/>
              <a:ext cx="236742"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7" name="Google Shape;507;p39"/>
            <p:cNvSpPr/>
            <p:nvPr/>
          </p:nvSpPr>
          <p:spPr>
            <a:xfrm flipH="1">
              <a:off x="4340118" y="1374612"/>
              <a:ext cx="232100"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8" name="Google Shape;508;p39"/>
            <p:cNvSpPr/>
            <p:nvPr/>
          </p:nvSpPr>
          <p:spPr>
            <a:xfrm>
              <a:off x="4765540"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9" name="Google Shape;509;p39"/>
            <p:cNvSpPr/>
            <p:nvPr/>
          </p:nvSpPr>
          <p:spPr>
            <a:xfrm>
              <a:off x="4803711"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0" name="Google Shape;510;p39"/>
            <p:cNvSpPr/>
            <p:nvPr/>
          </p:nvSpPr>
          <p:spPr>
            <a:xfrm>
              <a:off x="5519015"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1" name="Google Shape;511;p39"/>
            <p:cNvSpPr/>
            <p:nvPr/>
          </p:nvSpPr>
          <p:spPr>
            <a:xfrm>
              <a:off x="522995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2" name="Google Shape;512;p39"/>
            <p:cNvSpPr/>
            <p:nvPr/>
          </p:nvSpPr>
          <p:spPr>
            <a:xfrm>
              <a:off x="5916017"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3" name="Google Shape;513;p39"/>
            <p:cNvSpPr/>
            <p:nvPr/>
          </p:nvSpPr>
          <p:spPr>
            <a:xfrm>
              <a:off x="7745341"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4" name="Google Shape;514;p39"/>
            <p:cNvSpPr/>
            <p:nvPr/>
          </p:nvSpPr>
          <p:spPr>
            <a:xfrm>
              <a:off x="6788222"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5" name="Google Shape;515;p39"/>
            <p:cNvSpPr/>
            <p:nvPr/>
          </p:nvSpPr>
          <p:spPr>
            <a:xfrm>
              <a:off x="6308923"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6" name="Google Shape;516;p39"/>
            <p:cNvSpPr/>
            <p:nvPr/>
          </p:nvSpPr>
          <p:spPr>
            <a:xfrm>
              <a:off x="7467735"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7" name="Google Shape;517;p39"/>
            <p:cNvSpPr/>
            <p:nvPr/>
          </p:nvSpPr>
          <p:spPr>
            <a:xfrm>
              <a:off x="8954159"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8" name="Google Shape;518;p39"/>
            <p:cNvSpPr/>
            <p:nvPr/>
          </p:nvSpPr>
          <p:spPr>
            <a:xfrm>
              <a:off x="551901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9" name="Google Shape;519;p39"/>
            <p:cNvSpPr/>
            <p:nvPr/>
          </p:nvSpPr>
          <p:spPr>
            <a:xfrm>
              <a:off x="7215942"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0" name="Google Shape;520;p39"/>
            <p:cNvSpPr/>
            <p:nvPr/>
          </p:nvSpPr>
          <p:spPr>
            <a:xfrm>
              <a:off x="8828810"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1" name="Google Shape;521;p39"/>
            <p:cNvSpPr/>
            <p:nvPr/>
          </p:nvSpPr>
          <p:spPr>
            <a:xfrm>
              <a:off x="6509901"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2" name="Google Shape;522;p39"/>
            <p:cNvSpPr/>
            <p:nvPr/>
          </p:nvSpPr>
          <p:spPr>
            <a:xfrm>
              <a:off x="768616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3" name="Google Shape;523;p39"/>
            <p:cNvSpPr/>
            <p:nvPr/>
          </p:nvSpPr>
          <p:spPr>
            <a:xfrm>
              <a:off x="8243403"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4" name="Google Shape;524;p39"/>
            <p:cNvSpPr/>
            <p:nvPr/>
          </p:nvSpPr>
          <p:spPr>
            <a:xfrm>
              <a:off x="7686239"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5" name="Google Shape;525;p39"/>
            <p:cNvSpPr/>
            <p:nvPr/>
          </p:nvSpPr>
          <p:spPr>
            <a:xfrm>
              <a:off x="8369228"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6" name="Google Shape;526;p39"/>
            <p:cNvSpPr/>
            <p:nvPr/>
          </p:nvSpPr>
          <p:spPr>
            <a:xfrm>
              <a:off x="6000837"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7" name="Google Shape;527;p39"/>
            <p:cNvSpPr/>
            <p:nvPr/>
          </p:nvSpPr>
          <p:spPr>
            <a:xfrm flipH="1">
              <a:off x="3624791"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8" name="Google Shape;528;p39"/>
            <p:cNvSpPr/>
            <p:nvPr/>
          </p:nvSpPr>
          <p:spPr>
            <a:xfrm flipH="1">
              <a:off x="3913827"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9" name="Google Shape;529;p39"/>
            <p:cNvSpPr/>
            <p:nvPr/>
          </p:nvSpPr>
          <p:spPr>
            <a:xfrm flipH="1">
              <a:off x="3142801"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0" name="Google Shape;530;p39"/>
            <p:cNvSpPr/>
            <p:nvPr/>
          </p:nvSpPr>
          <p:spPr>
            <a:xfrm flipH="1">
              <a:off x="322776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1" name="Google Shape;531;p39"/>
            <p:cNvSpPr/>
            <p:nvPr/>
          </p:nvSpPr>
          <p:spPr>
            <a:xfrm flipH="1">
              <a:off x="2834859"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2" name="Google Shape;532;p39"/>
            <p:cNvSpPr/>
            <p:nvPr/>
          </p:nvSpPr>
          <p:spPr>
            <a:xfrm flipH="1">
              <a:off x="904784"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3" name="Google Shape;533;p39"/>
            <p:cNvSpPr/>
            <p:nvPr/>
          </p:nvSpPr>
          <p:spPr>
            <a:xfrm flipH="1">
              <a:off x="1676047"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4" name="Google Shape;534;p39"/>
            <p:cNvSpPr/>
            <p:nvPr/>
          </p:nvSpPr>
          <p:spPr>
            <a:xfrm flipH="1">
              <a:off x="2355561"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5" name="Google Shape;535;p39"/>
            <p:cNvSpPr/>
            <p:nvPr/>
          </p:nvSpPr>
          <p:spPr>
            <a:xfrm flipH="1">
              <a:off x="1411014"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6" name="Google Shape;536;p39"/>
            <p:cNvSpPr/>
            <p:nvPr/>
          </p:nvSpPr>
          <p:spPr>
            <a:xfrm flipH="1">
              <a:off x="218"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7" name="Google Shape;537;p39"/>
            <p:cNvSpPr/>
            <p:nvPr/>
          </p:nvSpPr>
          <p:spPr>
            <a:xfrm flipH="1">
              <a:off x="322776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8" name="Google Shape;538;p39"/>
            <p:cNvSpPr/>
            <p:nvPr/>
          </p:nvSpPr>
          <p:spPr>
            <a:xfrm flipH="1">
              <a:off x="1457615"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9" name="Google Shape;539;p39"/>
            <p:cNvSpPr/>
            <p:nvPr/>
          </p:nvSpPr>
          <p:spPr>
            <a:xfrm flipH="1">
              <a:off x="218"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0" name="Google Shape;540;p39"/>
            <p:cNvSpPr/>
            <p:nvPr/>
          </p:nvSpPr>
          <p:spPr>
            <a:xfrm flipH="1">
              <a:off x="1934650"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1" name="Google Shape;541;p39"/>
            <p:cNvSpPr/>
            <p:nvPr/>
          </p:nvSpPr>
          <p:spPr>
            <a:xfrm flipH="1">
              <a:off x="189647"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2" name="Google Shape;542;p39"/>
            <p:cNvSpPr/>
            <p:nvPr/>
          </p:nvSpPr>
          <p:spPr>
            <a:xfrm flipH="1">
              <a:off x="1410942"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3" name="Google Shape;543;p39"/>
            <p:cNvSpPr/>
            <p:nvPr/>
          </p:nvSpPr>
          <p:spPr>
            <a:xfrm flipH="1">
              <a:off x="314972"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4" name="Google Shape;544;p39"/>
            <p:cNvSpPr/>
            <p:nvPr/>
          </p:nvSpPr>
          <p:spPr>
            <a:xfrm flipH="1">
              <a:off x="2636739"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5" name="Google Shape;545;p39"/>
            <p:cNvSpPr/>
            <p:nvPr/>
          </p:nvSpPr>
          <p:spPr>
            <a:xfrm flipH="1">
              <a:off x="3650389"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6" name="Google Shape;546;p39"/>
            <p:cNvSpPr/>
            <p:nvPr/>
          </p:nvSpPr>
          <p:spPr>
            <a:xfrm>
              <a:off x="4799544"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7" name="Google Shape;547;p39"/>
            <p:cNvSpPr/>
            <p:nvPr/>
          </p:nvSpPr>
          <p:spPr>
            <a:xfrm flipH="1" rot="10800000">
              <a:off x="4377375" y="1454281"/>
              <a:ext cx="389112" cy="153155"/>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8" name="Google Shape;548;p39"/>
            <p:cNvSpPr/>
            <p:nvPr/>
          </p:nvSpPr>
          <p:spPr>
            <a:xfrm flipH="1">
              <a:off x="77457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9" name="Google Shape;549;p39"/>
            <p:cNvSpPr/>
            <p:nvPr/>
          </p:nvSpPr>
          <p:spPr>
            <a:xfrm>
              <a:off x="4571564"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0" name="Google Shape;550;p39"/>
            <p:cNvSpPr/>
            <p:nvPr/>
          </p:nvSpPr>
          <p:spPr>
            <a:xfrm flipH="1">
              <a:off x="218"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551" name="Google Shape;551;p39"/>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lvl1pPr lvl="0" algn="ctr">
              <a:lnSpc>
                <a:spcPct val="90000"/>
              </a:lnSpc>
              <a:spcBef>
                <a:spcPts val="0"/>
              </a:spcBef>
              <a:spcAft>
                <a:spcPts val="0"/>
              </a:spcAft>
              <a:buSzPts val="2000"/>
              <a:buNone/>
              <a:defRPr/>
            </a:lvl1pPr>
            <a:lvl2pPr lvl="1" algn="ctr">
              <a:lnSpc>
                <a:spcPct val="90000"/>
              </a:lnSpc>
              <a:spcBef>
                <a:spcPts val="0"/>
              </a:spcBef>
              <a:spcAft>
                <a:spcPts val="0"/>
              </a:spcAft>
              <a:buSzPts val="2000"/>
              <a:buNone/>
              <a:defRPr/>
            </a:lvl2pPr>
            <a:lvl3pPr lvl="2" algn="ctr">
              <a:lnSpc>
                <a:spcPct val="90000"/>
              </a:lnSpc>
              <a:spcBef>
                <a:spcPts val="0"/>
              </a:spcBef>
              <a:spcAft>
                <a:spcPts val="0"/>
              </a:spcAft>
              <a:buSzPts val="2000"/>
              <a:buNone/>
              <a:defRPr/>
            </a:lvl3pPr>
            <a:lvl4pPr lvl="3" algn="ctr">
              <a:lnSpc>
                <a:spcPct val="90000"/>
              </a:lnSpc>
              <a:spcBef>
                <a:spcPts val="0"/>
              </a:spcBef>
              <a:spcAft>
                <a:spcPts val="0"/>
              </a:spcAft>
              <a:buSzPts val="2000"/>
              <a:buNone/>
              <a:defRPr/>
            </a:lvl4pPr>
            <a:lvl5pPr lvl="4" algn="ctr">
              <a:lnSpc>
                <a:spcPct val="90000"/>
              </a:lnSpc>
              <a:spcBef>
                <a:spcPts val="0"/>
              </a:spcBef>
              <a:spcAft>
                <a:spcPts val="0"/>
              </a:spcAft>
              <a:buSzPts val="2000"/>
              <a:buNone/>
              <a:defRPr/>
            </a:lvl5pPr>
            <a:lvl6pPr lvl="5" algn="ctr">
              <a:lnSpc>
                <a:spcPct val="90000"/>
              </a:lnSpc>
              <a:spcBef>
                <a:spcPts val="0"/>
              </a:spcBef>
              <a:spcAft>
                <a:spcPts val="0"/>
              </a:spcAft>
              <a:buSzPts val="2000"/>
              <a:buNone/>
              <a:defRPr/>
            </a:lvl6pPr>
            <a:lvl7pPr lvl="6" algn="ctr">
              <a:lnSpc>
                <a:spcPct val="90000"/>
              </a:lnSpc>
              <a:spcBef>
                <a:spcPts val="0"/>
              </a:spcBef>
              <a:spcAft>
                <a:spcPts val="0"/>
              </a:spcAft>
              <a:buSzPts val="2000"/>
              <a:buNone/>
              <a:defRPr/>
            </a:lvl7pPr>
            <a:lvl8pPr lvl="7" algn="ctr">
              <a:lnSpc>
                <a:spcPct val="90000"/>
              </a:lnSpc>
              <a:spcBef>
                <a:spcPts val="0"/>
              </a:spcBef>
              <a:spcAft>
                <a:spcPts val="0"/>
              </a:spcAft>
              <a:buSzPts val="2000"/>
              <a:buNone/>
              <a:defRPr/>
            </a:lvl8pPr>
            <a:lvl9pPr lvl="8" algn="ctr">
              <a:lnSpc>
                <a:spcPct val="90000"/>
              </a:lnSpc>
              <a:spcBef>
                <a:spcPts val="0"/>
              </a:spcBef>
              <a:spcAft>
                <a:spcPts val="0"/>
              </a:spcAft>
              <a:buSzPts val="2000"/>
              <a:buNone/>
              <a:defRPr/>
            </a:lvl9pPr>
          </a:lstStyle>
          <a:p/>
        </p:txBody>
      </p:sp>
      <p:sp>
        <p:nvSpPr>
          <p:cNvPr id="552" name="Google Shape;552;p39"/>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9pPr>
          </a:lstStyle>
          <a:p>
            <a:pPr indent="0" lvl="0" marL="0" rtl="0" algn="ctr">
              <a:spcBef>
                <a:spcPts val="0"/>
              </a:spcBef>
              <a:spcAft>
                <a:spcPts val="0"/>
              </a:spcAft>
              <a:buNone/>
            </a:pPr>
            <a:fld id="{00000000-1234-1234-1234-123412341234}" type="slidenum">
              <a:rPr lang="en"/>
              <a:t>‹#›</a:t>
            </a:fld>
            <a:endParaRPr/>
          </a:p>
        </p:txBody>
      </p:sp>
      <p:grpSp>
        <p:nvGrpSpPr>
          <p:cNvPr id="553" name="Google Shape;553;p39"/>
          <p:cNvGrpSpPr/>
          <p:nvPr/>
        </p:nvGrpSpPr>
        <p:grpSpPr>
          <a:xfrm>
            <a:off x="138350" y="3775000"/>
            <a:ext cx="8847940" cy="1250750"/>
            <a:chOff x="138350" y="260325"/>
            <a:chExt cx="8847940" cy="1250750"/>
          </a:xfrm>
        </p:grpSpPr>
        <p:sp>
          <p:nvSpPr>
            <p:cNvPr id="554" name="Google Shape;554;p39"/>
            <p:cNvSpPr/>
            <p:nvPr/>
          </p:nvSpPr>
          <p:spPr>
            <a:xfrm>
              <a:off x="1499675" y="1250550"/>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39"/>
            <p:cNvSpPr/>
            <p:nvPr/>
          </p:nvSpPr>
          <p:spPr>
            <a:xfrm>
              <a:off x="2661090" y="12696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39"/>
            <p:cNvSpPr/>
            <p:nvPr/>
          </p:nvSpPr>
          <p:spPr>
            <a:xfrm>
              <a:off x="964725" y="1364875"/>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39"/>
            <p:cNvSpPr/>
            <p:nvPr/>
          </p:nvSpPr>
          <p:spPr>
            <a:xfrm>
              <a:off x="2853765" y="143382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39"/>
            <p:cNvSpPr/>
            <p:nvPr/>
          </p:nvSpPr>
          <p:spPr>
            <a:xfrm>
              <a:off x="6511800" y="260325"/>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39"/>
            <p:cNvSpPr/>
            <p:nvPr/>
          </p:nvSpPr>
          <p:spPr>
            <a:xfrm>
              <a:off x="922865" y="38542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39"/>
            <p:cNvSpPr/>
            <p:nvPr/>
          </p:nvSpPr>
          <p:spPr>
            <a:xfrm>
              <a:off x="1669300" y="352130"/>
              <a:ext cx="124800" cy="124800"/>
            </a:xfrm>
            <a:prstGeom prst="donut">
              <a:avLst>
                <a:gd fmla="val 13795"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39"/>
            <p:cNvSpPr/>
            <p:nvPr/>
          </p:nvSpPr>
          <p:spPr>
            <a:xfrm>
              <a:off x="138350" y="366375"/>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39"/>
            <p:cNvSpPr/>
            <p:nvPr/>
          </p:nvSpPr>
          <p:spPr>
            <a:xfrm>
              <a:off x="5813290" y="108617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39"/>
            <p:cNvSpPr/>
            <p:nvPr/>
          </p:nvSpPr>
          <p:spPr>
            <a:xfrm>
              <a:off x="8192200" y="352130"/>
              <a:ext cx="124800" cy="124800"/>
            </a:xfrm>
            <a:prstGeom prst="donut">
              <a:avLst>
                <a:gd fmla="val 13795"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39"/>
            <p:cNvSpPr/>
            <p:nvPr/>
          </p:nvSpPr>
          <p:spPr>
            <a:xfrm>
              <a:off x="3083050" y="588050"/>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39"/>
            <p:cNvSpPr/>
            <p:nvPr/>
          </p:nvSpPr>
          <p:spPr>
            <a:xfrm>
              <a:off x="5905390" y="12696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39"/>
            <p:cNvSpPr/>
            <p:nvPr/>
          </p:nvSpPr>
          <p:spPr>
            <a:xfrm>
              <a:off x="3321725" y="1144805"/>
              <a:ext cx="124800" cy="124800"/>
            </a:xfrm>
            <a:prstGeom prst="donut">
              <a:avLst>
                <a:gd fmla="val 13795"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39"/>
            <p:cNvSpPr/>
            <p:nvPr/>
          </p:nvSpPr>
          <p:spPr>
            <a:xfrm>
              <a:off x="5550600" y="1250550"/>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39"/>
            <p:cNvSpPr/>
            <p:nvPr/>
          </p:nvSpPr>
          <p:spPr>
            <a:xfrm>
              <a:off x="7715565" y="11781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39"/>
            <p:cNvSpPr/>
            <p:nvPr/>
          </p:nvSpPr>
          <p:spPr>
            <a:xfrm>
              <a:off x="7255125" y="462680"/>
              <a:ext cx="124800" cy="124800"/>
            </a:xfrm>
            <a:prstGeom prst="donut">
              <a:avLst>
                <a:gd fmla="val 13795"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39"/>
            <p:cNvSpPr/>
            <p:nvPr/>
          </p:nvSpPr>
          <p:spPr>
            <a:xfrm>
              <a:off x="8774600" y="1414775"/>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39"/>
            <p:cNvSpPr/>
            <p:nvPr/>
          </p:nvSpPr>
          <p:spPr>
            <a:xfrm>
              <a:off x="8928090" y="12696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39"/>
            <p:cNvSpPr/>
            <p:nvPr/>
          </p:nvSpPr>
          <p:spPr>
            <a:xfrm>
              <a:off x="7494550" y="1350630"/>
              <a:ext cx="124800" cy="124800"/>
            </a:xfrm>
            <a:prstGeom prst="donut">
              <a:avLst>
                <a:gd fmla="val 13795"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39"/>
            <p:cNvSpPr/>
            <p:nvPr/>
          </p:nvSpPr>
          <p:spPr>
            <a:xfrm>
              <a:off x="4147815" y="6071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39"/>
            <p:cNvSpPr/>
            <p:nvPr/>
          </p:nvSpPr>
          <p:spPr>
            <a:xfrm>
              <a:off x="4901365" y="38542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39"/>
            <p:cNvSpPr/>
            <p:nvPr/>
          </p:nvSpPr>
          <p:spPr>
            <a:xfrm>
              <a:off x="5055300" y="476925"/>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39"/>
            <p:cNvSpPr/>
            <p:nvPr/>
          </p:nvSpPr>
          <p:spPr>
            <a:xfrm>
              <a:off x="8316990" y="26032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39"/>
            <p:cNvSpPr/>
            <p:nvPr/>
          </p:nvSpPr>
          <p:spPr>
            <a:xfrm>
              <a:off x="364940" y="143382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39"/>
            <p:cNvSpPr/>
            <p:nvPr/>
          </p:nvSpPr>
          <p:spPr>
            <a:xfrm>
              <a:off x="194015" y="12696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rgbClr val="043577"/>
            </a:gs>
            <a:gs pos="21000">
              <a:srgbClr val="062550"/>
            </a:gs>
            <a:gs pos="61000">
              <a:schemeClr val="lt1"/>
            </a:gs>
            <a:gs pos="100000">
              <a:schemeClr val="lt1"/>
            </a:gs>
          </a:gsLst>
          <a:lin ang="5400012" scaled="0"/>
        </a:gradFill>
      </p:bgPr>
    </p:bg>
    <p:spTree>
      <p:nvGrpSpPr>
        <p:cNvPr id="5" name="Shape 5"/>
        <p:cNvGrpSpPr/>
        <p:nvPr/>
      </p:nvGrpSpPr>
      <p:grpSpPr>
        <a:xfrm>
          <a:off x="0" y="0"/>
          <a:ext cx="0" cy="0"/>
          <a:chOff x="0" y="0"/>
          <a:chExt cx="0" cy="0"/>
        </a:xfrm>
      </p:grpSpPr>
      <p:sp>
        <p:nvSpPr>
          <p:cNvPr id="6" name="Google Shape;6;p30"/>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lvl1pPr lvl="0" marR="0" rtl="0" algn="ctr">
              <a:lnSpc>
                <a:spcPct val="90000"/>
              </a:lnSpc>
              <a:spcBef>
                <a:spcPts val="0"/>
              </a:spcBef>
              <a:spcAft>
                <a:spcPts val="0"/>
              </a:spcAft>
              <a:buClr>
                <a:schemeClr val="dk1"/>
              </a:buClr>
              <a:buSzPts val="2000"/>
              <a:buFont typeface="Catamaran"/>
              <a:buNone/>
              <a:defRPr b="1" i="0" sz="2000" u="none" cap="none" strike="noStrike">
                <a:solidFill>
                  <a:schemeClr val="dk1"/>
                </a:solidFill>
                <a:latin typeface="Catamaran"/>
                <a:ea typeface="Catamaran"/>
                <a:cs typeface="Catamaran"/>
                <a:sym typeface="Catamaran"/>
              </a:defRPr>
            </a:lvl1pPr>
            <a:lvl2pPr lvl="1" marR="0" rtl="0" algn="ctr">
              <a:lnSpc>
                <a:spcPct val="90000"/>
              </a:lnSpc>
              <a:spcBef>
                <a:spcPts val="0"/>
              </a:spcBef>
              <a:spcAft>
                <a:spcPts val="0"/>
              </a:spcAft>
              <a:buClr>
                <a:schemeClr val="dk1"/>
              </a:buClr>
              <a:buSzPts val="2000"/>
              <a:buFont typeface="Catamaran"/>
              <a:buNone/>
              <a:defRPr b="1" i="0" sz="2000" u="none" cap="none" strike="noStrike">
                <a:solidFill>
                  <a:schemeClr val="dk1"/>
                </a:solidFill>
                <a:latin typeface="Catamaran"/>
                <a:ea typeface="Catamaran"/>
                <a:cs typeface="Catamaran"/>
                <a:sym typeface="Catamaran"/>
              </a:defRPr>
            </a:lvl2pPr>
            <a:lvl3pPr lvl="2" marR="0" rtl="0" algn="ctr">
              <a:lnSpc>
                <a:spcPct val="90000"/>
              </a:lnSpc>
              <a:spcBef>
                <a:spcPts val="0"/>
              </a:spcBef>
              <a:spcAft>
                <a:spcPts val="0"/>
              </a:spcAft>
              <a:buClr>
                <a:schemeClr val="dk1"/>
              </a:buClr>
              <a:buSzPts val="2000"/>
              <a:buFont typeface="Catamaran"/>
              <a:buNone/>
              <a:defRPr b="1" i="0" sz="2000" u="none" cap="none" strike="noStrike">
                <a:solidFill>
                  <a:schemeClr val="dk1"/>
                </a:solidFill>
                <a:latin typeface="Catamaran"/>
                <a:ea typeface="Catamaran"/>
                <a:cs typeface="Catamaran"/>
                <a:sym typeface="Catamaran"/>
              </a:defRPr>
            </a:lvl3pPr>
            <a:lvl4pPr lvl="3" marR="0" rtl="0" algn="ctr">
              <a:lnSpc>
                <a:spcPct val="90000"/>
              </a:lnSpc>
              <a:spcBef>
                <a:spcPts val="0"/>
              </a:spcBef>
              <a:spcAft>
                <a:spcPts val="0"/>
              </a:spcAft>
              <a:buClr>
                <a:schemeClr val="dk1"/>
              </a:buClr>
              <a:buSzPts val="2000"/>
              <a:buFont typeface="Catamaran"/>
              <a:buNone/>
              <a:defRPr b="1" i="0" sz="2000" u="none" cap="none" strike="noStrike">
                <a:solidFill>
                  <a:schemeClr val="dk1"/>
                </a:solidFill>
                <a:latin typeface="Catamaran"/>
                <a:ea typeface="Catamaran"/>
                <a:cs typeface="Catamaran"/>
                <a:sym typeface="Catamaran"/>
              </a:defRPr>
            </a:lvl4pPr>
            <a:lvl5pPr lvl="4" marR="0" rtl="0" algn="ctr">
              <a:lnSpc>
                <a:spcPct val="90000"/>
              </a:lnSpc>
              <a:spcBef>
                <a:spcPts val="0"/>
              </a:spcBef>
              <a:spcAft>
                <a:spcPts val="0"/>
              </a:spcAft>
              <a:buClr>
                <a:schemeClr val="dk1"/>
              </a:buClr>
              <a:buSzPts val="2000"/>
              <a:buFont typeface="Catamaran"/>
              <a:buNone/>
              <a:defRPr b="1" i="0" sz="2000" u="none" cap="none" strike="noStrike">
                <a:solidFill>
                  <a:schemeClr val="dk1"/>
                </a:solidFill>
                <a:latin typeface="Catamaran"/>
                <a:ea typeface="Catamaran"/>
                <a:cs typeface="Catamaran"/>
                <a:sym typeface="Catamaran"/>
              </a:defRPr>
            </a:lvl5pPr>
            <a:lvl6pPr lvl="5" marR="0" rtl="0" algn="ctr">
              <a:lnSpc>
                <a:spcPct val="90000"/>
              </a:lnSpc>
              <a:spcBef>
                <a:spcPts val="0"/>
              </a:spcBef>
              <a:spcAft>
                <a:spcPts val="0"/>
              </a:spcAft>
              <a:buClr>
                <a:schemeClr val="dk1"/>
              </a:buClr>
              <a:buSzPts val="2000"/>
              <a:buFont typeface="Catamaran"/>
              <a:buNone/>
              <a:defRPr b="1" i="0" sz="2000" u="none" cap="none" strike="noStrike">
                <a:solidFill>
                  <a:schemeClr val="dk1"/>
                </a:solidFill>
                <a:latin typeface="Catamaran"/>
                <a:ea typeface="Catamaran"/>
                <a:cs typeface="Catamaran"/>
                <a:sym typeface="Catamaran"/>
              </a:defRPr>
            </a:lvl6pPr>
            <a:lvl7pPr lvl="6" marR="0" rtl="0" algn="ctr">
              <a:lnSpc>
                <a:spcPct val="90000"/>
              </a:lnSpc>
              <a:spcBef>
                <a:spcPts val="0"/>
              </a:spcBef>
              <a:spcAft>
                <a:spcPts val="0"/>
              </a:spcAft>
              <a:buClr>
                <a:schemeClr val="dk1"/>
              </a:buClr>
              <a:buSzPts val="2000"/>
              <a:buFont typeface="Catamaran"/>
              <a:buNone/>
              <a:defRPr b="1" i="0" sz="2000" u="none" cap="none" strike="noStrike">
                <a:solidFill>
                  <a:schemeClr val="dk1"/>
                </a:solidFill>
                <a:latin typeface="Catamaran"/>
                <a:ea typeface="Catamaran"/>
                <a:cs typeface="Catamaran"/>
                <a:sym typeface="Catamaran"/>
              </a:defRPr>
            </a:lvl7pPr>
            <a:lvl8pPr lvl="7" marR="0" rtl="0" algn="ctr">
              <a:lnSpc>
                <a:spcPct val="90000"/>
              </a:lnSpc>
              <a:spcBef>
                <a:spcPts val="0"/>
              </a:spcBef>
              <a:spcAft>
                <a:spcPts val="0"/>
              </a:spcAft>
              <a:buClr>
                <a:schemeClr val="dk1"/>
              </a:buClr>
              <a:buSzPts val="2000"/>
              <a:buFont typeface="Catamaran"/>
              <a:buNone/>
              <a:defRPr b="1" i="0" sz="2000" u="none" cap="none" strike="noStrike">
                <a:solidFill>
                  <a:schemeClr val="dk1"/>
                </a:solidFill>
                <a:latin typeface="Catamaran"/>
                <a:ea typeface="Catamaran"/>
                <a:cs typeface="Catamaran"/>
                <a:sym typeface="Catamaran"/>
              </a:defRPr>
            </a:lvl8pPr>
            <a:lvl9pPr lvl="8" marR="0" rtl="0" algn="ctr">
              <a:lnSpc>
                <a:spcPct val="90000"/>
              </a:lnSpc>
              <a:spcBef>
                <a:spcPts val="0"/>
              </a:spcBef>
              <a:spcAft>
                <a:spcPts val="0"/>
              </a:spcAft>
              <a:buClr>
                <a:schemeClr val="dk1"/>
              </a:buClr>
              <a:buSzPts val="2000"/>
              <a:buFont typeface="Catamaran"/>
              <a:buNone/>
              <a:defRPr b="1" i="0" sz="2000" u="none" cap="none" strike="noStrike">
                <a:solidFill>
                  <a:schemeClr val="dk1"/>
                </a:solidFill>
                <a:latin typeface="Catamaran"/>
                <a:ea typeface="Catamaran"/>
                <a:cs typeface="Catamaran"/>
                <a:sym typeface="Catamaran"/>
              </a:defRPr>
            </a:lvl9pPr>
          </a:lstStyle>
          <a:p/>
        </p:txBody>
      </p:sp>
      <p:sp>
        <p:nvSpPr>
          <p:cNvPr id="7" name="Google Shape;7;p30"/>
          <p:cNvSpPr txBox="1"/>
          <p:nvPr>
            <p:ph idx="1" type="body"/>
          </p:nvPr>
        </p:nvSpPr>
        <p:spPr>
          <a:xfrm>
            <a:off x="1241875" y="1125350"/>
            <a:ext cx="6660300" cy="2972100"/>
          </a:xfrm>
          <a:prstGeom prst="rect">
            <a:avLst/>
          </a:prstGeom>
          <a:noFill/>
          <a:ln>
            <a:noFill/>
          </a:ln>
        </p:spPr>
        <p:txBody>
          <a:bodyPr anchorCtr="0" anchor="t" bIns="0" lIns="0" spcFirstLastPara="1" rIns="0" wrap="square" tIns="0">
            <a:noAutofit/>
          </a:bodyPr>
          <a:lstStyle>
            <a:lvl1pPr indent="-381000" lvl="0" marL="457200" marR="0" rtl="0" algn="l">
              <a:lnSpc>
                <a:spcPct val="115000"/>
              </a:lnSpc>
              <a:spcBef>
                <a:spcPts val="0"/>
              </a:spcBef>
              <a:spcAft>
                <a:spcPts val="0"/>
              </a:spcAft>
              <a:buClr>
                <a:schemeClr val="accent1"/>
              </a:buClr>
              <a:buSzPts val="2400"/>
              <a:buFont typeface="Catamaran Thin"/>
              <a:buChar char="▹"/>
              <a:defRPr b="0" i="0" sz="2400" u="none" cap="none" strike="noStrike">
                <a:solidFill>
                  <a:schemeClr val="dk1"/>
                </a:solidFill>
                <a:latin typeface="Catamaran Thin"/>
                <a:ea typeface="Catamaran Thin"/>
                <a:cs typeface="Catamaran Thin"/>
                <a:sym typeface="Catamaran Thin"/>
              </a:defRPr>
            </a:lvl1pPr>
            <a:lvl2pPr indent="-381000" lvl="1" marL="914400" marR="0" rtl="0" algn="l">
              <a:lnSpc>
                <a:spcPct val="115000"/>
              </a:lnSpc>
              <a:spcBef>
                <a:spcPts val="800"/>
              </a:spcBef>
              <a:spcAft>
                <a:spcPts val="0"/>
              </a:spcAft>
              <a:buClr>
                <a:schemeClr val="accent1"/>
              </a:buClr>
              <a:buSzPts val="2400"/>
              <a:buFont typeface="Catamaran Thin"/>
              <a:buChar char="▸"/>
              <a:defRPr b="0" i="0" sz="2400" u="none" cap="none" strike="noStrike">
                <a:solidFill>
                  <a:schemeClr val="dk1"/>
                </a:solidFill>
                <a:latin typeface="Catamaran Thin"/>
                <a:ea typeface="Catamaran Thin"/>
                <a:cs typeface="Catamaran Thin"/>
                <a:sym typeface="Catamaran Thin"/>
              </a:defRPr>
            </a:lvl2pPr>
            <a:lvl3pPr indent="-381000" lvl="2" marL="1371600" marR="0" rtl="0" algn="l">
              <a:lnSpc>
                <a:spcPct val="115000"/>
              </a:lnSpc>
              <a:spcBef>
                <a:spcPts val="800"/>
              </a:spcBef>
              <a:spcAft>
                <a:spcPts val="0"/>
              </a:spcAft>
              <a:buClr>
                <a:schemeClr val="accent1"/>
              </a:buClr>
              <a:buSzPts val="2400"/>
              <a:buFont typeface="Catamaran Thin"/>
              <a:buChar char="■"/>
              <a:defRPr b="0" i="0" sz="2400" u="none" cap="none" strike="noStrike">
                <a:solidFill>
                  <a:schemeClr val="dk1"/>
                </a:solidFill>
                <a:latin typeface="Catamaran Thin"/>
                <a:ea typeface="Catamaran Thin"/>
                <a:cs typeface="Catamaran Thin"/>
                <a:sym typeface="Catamaran Thin"/>
              </a:defRPr>
            </a:lvl3pPr>
            <a:lvl4pPr indent="-381000" lvl="3" marL="1828800" marR="0" rtl="0" algn="l">
              <a:lnSpc>
                <a:spcPct val="115000"/>
              </a:lnSpc>
              <a:spcBef>
                <a:spcPts val="800"/>
              </a:spcBef>
              <a:spcAft>
                <a:spcPts val="0"/>
              </a:spcAft>
              <a:buClr>
                <a:schemeClr val="dk1"/>
              </a:buClr>
              <a:buSzPts val="2400"/>
              <a:buFont typeface="Catamaran Thin"/>
              <a:buChar char="●"/>
              <a:defRPr b="0" i="0" sz="2400" u="none" cap="none" strike="noStrike">
                <a:solidFill>
                  <a:schemeClr val="dk1"/>
                </a:solidFill>
                <a:latin typeface="Catamaran Thin"/>
                <a:ea typeface="Catamaran Thin"/>
                <a:cs typeface="Catamaran Thin"/>
                <a:sym typeface="Catamaran Thin"/>
              </a:defRPr>
            </a:lvl4pPr>
            <a:lvl5pPr indent="-381000" lvl="4" marL="2286000" marR="0" rtl="0" algn="l">
              <a:lnSpc>
                <a:spcPct val="115000"/>
              </a:lnSpc>
              <a:spcBef>
                <a:spcPts val="800"/>
              </a:spcBef>
              <a:spcAft>
                <a:spcPts val="0"/>
              </a:spcAft>
              <a:buClr>
                <a:schemeClr val="dk1"/>
              </a:buClr>
              <a:buSzPts val="2400"/>
              <a:buFont typeface="Catamaran Thin"/>
              <a:buChar char="○"/>
              <a:defRPr b="0" i="0" sz="2400" u="none" cap="none" strike="noStrike">
                <a:solidFill>
                  <a:schemeClr val="dk1"/>
                </a:solidFill>
                <a:latin typeface="Catamaran Thin"/>
                <a:ea typeface="Catamaran Thin"/>
                <a:cs typeface="Catamaran Thin"/>
                <a:sym typeface="Catamaran Thin"/>
              </a:defRPr>
            </a:lvl5pPr>
            <a:lvl6pPr indent="-381000" lvl="5" marL="2743200" marR="0" rtl="0" algn="l">
              <a:lnSpc>
                <a:spcPct val="115000"/>
              </a:lnSpc>
              <a:spcBef>
                <a:spcPts val="800"/>
              </a:spcBef>
              <a:spcAft>
                <a:spcPts val="0"/>
              </a:spcAft>
              <a:buClr>
                <a:schemeClr val="dk1"/>
              </a:buClr>
              <a:buSzPts val="2400"/>
              <a:buFont typeface="Catamaran Thin"/>
              <a:buChar char="■"/>
              <a:defRPr b="0" i="0" sz="2400" u="none" cap="none" strike="noStrike">
                <a:solidFill>
                  <a:schemeClr val="dk1"/>
                </a:solidFill>
                <a:latin typeface="Catamaran Thin"/>
                <a:ea typeface="Catamaran Thin"/>
                <a:cs typeface="Catamaran Thin"/>
                <a:sym typeface="Catamaran Thin"/>
              </a:defRPr>
            </a:lvl6pPr>
            <a:lvl7pPr indent="-381000" lvl="6" marL="3200400" marR="0" rtl="0" algn="l">
              <a:lnSpc>
                <a:spcPct val="115000"/>
              </a:lnSpc>
              <a:spcBef>
                <a:spcPts val="800"/>
              </a:spcBef>
              <a:spcAft>
                <a:spcPts val="0"/>
              </a:spcAft>
              <a:buClr>
                <a:schemeClr val="dk1"/>
              </a:buClr>
              <a:buSzPts val="2400"/>
              <a:buFont typeface="Catamaran Thin"/>
              <a:buChar char="●"/>
              <a:defRPr b="0" i="0" sz="2400" u="none" cap="none" strike="noStrike">
                <a:solidFill>
                  <a:schemeClr val="dk1"/>
                </a:solidFill>
                <a:latin typeface="Catamaran Thin"/>
                <a:ea typeface="Catamaran Thin"/>
                <a:cs typeface="Catamaran Thin"/>
                <a:sym typeface="Catamaran Thin"/>
              </a:defRPr>
            </a:lvl7pPr>
            <a:lvl8pPr indent="-381000" lvl="7" marL="3657600" marR="0" rtl="0" algn="l">
              <a:lnSpc>
                <a:spcPct val="115000"/>
              </a:lnSpc>
              <a:spcBef>
                <a:spcPts val="800"/>
              </a:spcBef>
              <a:spcAft>
                <a:spcPts val="0"/>
              </a:spcAft>
              <a:buClr>
                <a:schemeClr val="dk1"/>
              </a:buClr>
              <a:buSzPts val="2400"/>
              <a:buFont typeface="Catamaran Thin"/>
              <a:buChar char="○"/>
              <a:defRPr b="0" i="0" sz="2400" u="none" cap="none" strike="noStrike">
                <a:solidFill>
                  <a:schemeClr val="dk1"/>
                </a:solidFill>
                <a:latin typeface="Catamaran Thin"/>
                <a:ea typeface="Catamaran Thin"/>
                <a:cs typeface="Catamaran Thin"/>
                <a:sym typeface="Catamaran Thin"/>
              </a:defRPr>
            </a:lvl8pPr>
            <a:lvl9pPr indent="-381000" lvl="8" marL="4114800" marR="0" rtl="0" algn="l">
              <a:lnSpc>
                <a:spcPct val="115000"/>
              </a:lnSpc>
              <a:spcBef>
                <a:spcPts val="800"/>
              </a:spcBef>
              <a:spcAft>
                <a:spcPts val="800"/>
              </a:spcAft>
              <a:buClr>
                <a:schemeClr val="dk1"/>
              </a:buClr>
              <a:buSzPts val="2400"/>
              <a:buFont typeface="Catamaran Thin"/>
              <a:buChar char="■"/>
              <a:defRPr b="0" i="0" sz="2400" u="none" cap="none" strike="noStrike">
                <a:solidFill>
                  <a:schemeClr val="dk1"/>
                </a:solidFill>
                <a:latin typeface="Catamaran Thin"/>
                <a:ea typeface="Catamaran Thin"/>
                <a:cs typeface="Catamaran Thin"/>
                <a:sym typeface="Catamaran Thin"/>
              </a:defRPr>
            </a:lvl9pPr>
          </a:lstStyle>
          <a:p/>
        </p:txBody>
      </p:sp>
      <p:sp>
        <p:nvSpPr>
          <p:cNvPr id="8" name="Google Shape;8;p30"/>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18.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26.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27.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hyperlink" Target="http://matplotlib.or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25.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32.png"/><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24.png"/><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1"/>
          <p:cNvSpPr txBox="1"/>
          <p:nvPr>
            <p:ph type="ctrTitle"/>
          </p:nvPr>
        </p:nvSpPr>
        <p:spPr>
          <a:xfrm>
            <a:off x="931500" y="1115325"/>
            <a:ext cx="7433400" cy="13506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SzPts val="4800"/>
              <a:buNone/>
            </a:pPr>
            <a:r>
              <a:rPr lang="en"/>
              <a:t>Python Visualization Libraries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EBEBE"/>
            </a:gs>
          </a:gsLst>
          <a:lin ang="5400012" scaled="0"/>
        </a:gradFill>
      </p:bgPr>
    </p:bg>
    <p:spTree>
      <p:nvGrpSpPr>
        <p:cNvPr id="735" name="Shape 735"/>
        <p:cNvGrpSpPr/>
        <p:nvPr/>
      </p:nvGrpSpPr>
      <p:grpSpPr>
        <a:xfrm>
          <a:off x="0" y="0"/>
          <a:ext cx="0" cy="0"/>
          <a:chOff x="0" y="0"/>
          <a:chExt cx="0" cy="0"/>
        </a:xfrm>
      </p:grpSpPr>
      <p:sp>
        <p:nvSpPr>
          <p:cNvPr id="736" name="Google Shape;736;gbe259413fd_0_39"/>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SzPts val="2000"/>
              <a:buNone/>
            </a:pPr>
            <a:r>
              <a:rPr lang="en">
                <a:solidFill>
                  <a:schemeClr val="lt1"/>
                </a:solidFill>
              </a:rPr>
              <a:t>Matplotlib, first method</a:t>
            </a:r>
            <a:endParaRPr>
              <a:solidFill>
                <a:schemeClr val="lt1"/>
              </a:solidFill>
            </a:endParaRPr>
          </a:p>
        </p:txBody>
      </p:sp>
      <p:sp>
        <p:nvSpPr>
          <p:cNvPr id="737" name="Google Shape;737;gbe259413fd_0_39"/>
          <p:cNvSpPr txBox="1"/>
          <p:nvPr>
            <p:ph idx="1" type="body"/>
          </p:nvPr>
        </p:nvSpPr>
        <p:spPr>
          <a:xfrm>
            <a:off x="1241875" y="1125350"/>
            <a:ext cx="6660300" cy="2972100"/>
          </a:xfrm>
          <a:prstGeom prst="rect">
            <a:avLst/>
          </a:prstGeom>
          <a:noFill/>
          <a:ln>
            <a:noFill/>
          </a:ln>
        </p:spPr>
        <p:txBody>
          <a:bodyPr anchorCtr="0" anchor="t" bIns="0" lIns="0" spcFirstLastPara="1" rIns="0" wrap="square" tIns="0">
            <a:noAutofit/>
          </a:bodyPr>
          <a:lstStyle/>
          <a:p>
            <a:pPr indent="-317500" lvl="0" marL="457200" rtl="0" algn="l">
              <a:lnSpc>
                <a:spcPct val="115000"/>
              </a:lnSpc>
              <a:spcBef>
                <a:spcPts val="800"/>
              </a:spcBef>
              <a:spcAft>
                <a:spcPts val="0"/>
              </a:spcAft>
              <a:buClr>
                <a:srgbClr val="F702A2"/>
              </a:buClr>
              <a:buSzPts val="1400"/>
              <a:buChar char="▹"/>
            </a:pPr>
            <a:r>
              <a:rPr lang="en" sz="1400">
                <a:solidFill>
                  <a:schemeClr val="lt1"/>
                </a:solidFill>
              </a:rPr>
              <a:t>In the first method, I loop through your trumped-up matrix — or call it a “Data” “Frame” — and subset it to the relevant time series. Next, I invoke my “plot” method and pass in the relevant columns from that subset.</a:t>
            </a:r>
            <a:endParaRPr sz="1400">
              <a:solidFill>
                <a:schemeClr val="lt1"/>
              </a:solidFill>
            </a:endParaRPr>
          </a:p>
          <a:p>
            <a:pPr indent="0" lvl="0" marL="457200" rtl="0" algn="l">
              <a:lnSpc>
                <a:spcPct val="115000"/>
              </a:lnSpc>
              <a:spcBef>
                <a:spcPts val="800"/>
              </a:spcBef>
              <a:spcAft>
                <a:spcPts val="800"/>
              </a:spcAft>
              <a:buNone/>
            </a:pPr>
            <a:r>
              <a:t/>
            </a:r>
            <a:endParaRPr sz="1400">
              <a:solidFill>
                <a:schemeClr val="lt1"/>
              </a:solidFill>
            </a:endParaRPr>
          </a:p>
        </p:txBody>
      </p:sp>
      <p:sp>
        <p:nvSpPr>
          <p:cNvPr id="738" name="Google Shape;738;gbe259413fd_0_39"/>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pic>
        <p:nvPicPr>
          <p:cNvPr id="739" name="Google Shape;739;gbe259413fd_0_39"/>
          <p:cNvPicPr preferRelativeResize="0"/>
          <p:nvPr/>
        </p:nvPicPr>
        <p:blipFill>
          <a:blip r:embed="rId3">
            <a:alphaModFix/>
          </a:blip>
          <a:stretch>
            <a:fillRect/>
          </a:stretch>
        </p:blipFill>
        <p:spPr>
          <a:xfrm>
            <a:off x="1626975" y="2165201"/>
            <a:ext cx="2254149" cy="1334100"/>
          </a:xfrm>
          <a:prstGeom prst="rect">
            <a:avLst/>
          </a:prstGeom>
          <a:noFill/>
          <a:ln>
            <a:noFill/>
          </a:ln>
        </p:spPr>
      </p:pic>
      <p:pic>
        <p:nvPicPr>
          <p:cNvPr id="740" name="Google Shape;740;gbe259413fd_0_39"/>
          <p:cNvPicPr preferRelativeResize="0"/>
          <p:nvPr/>
        </p:nvPicPr>
        <p:blipFill>
          <a:blip r:embed="rId4">
            <a:alphaModFix/>
          </a:blip>
          <a:stretch>
            <a:fillRect/>
          </a:stretch>
        </p:blipFill>
        <p:spPr>
          <a:xfrm>
            <a:off x="5310475" y="2052925"/>
            <a:ext cx="2198450" cy="1567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EBEBE"/>
            </a:gs>
          </a:gsLst>
          <a:lin ang="5400012" scaled="0"/>
        </a:gradFill>
      </p:bgPr>
    </p:bg>
    <p:spTree>
      <p:nvGrpSpPr>
        <p:cNvPr id="744" name="Shape 744"/>
        <p:cNvGrpSpPr/>
        <p:nvPr/>
      </p:nvGrpSpPr>
      <p:grpSpPr>
        <a:xfrm>
          <a:off x="0" y="0"/>
          <a:ext cx="0" cy="0"/>
          <a:chOff x="0" y="0"/>
          <a:chExt cx="0" cy="0"/>
        </a:xfrm>
      </p:grpSpPr>
      <p:sp>
        <p:nvSpPr>
          <p:cNvPr id="745" name="Google Shape;745;gbe259413fd_0_48"/>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SzPts val="2000"/>
              <a:buNone/>
            </a:pPr>
            <a:r>
              <a:rPr lang="en">
                <a:solidFill>
                  <a:schemeClr val="lt1"/>
                </a:solidFill>
              </a:rPr>
              <a:t>Matplotlib, second method</a:t>
            </a:r>
            <a:endParaRPr>
              <a:solidFill>
                <a:schemeClr val="lt1"/>
              </a:solidFill>
            </a:endParaRPr>
          </a:p>
        </p:txBody>
      </p:sp>
      <p:sp>
        <p:nvSpPr>
          <p:cNvPr id="746" name="Google Shape;746;gbe259413fd_0_48"/>
          <p:cNvSpPr txBox="1"/>
          <p:nvPr>
            <p:ph idx="1" type="body"/>
          </p:nvPr>
        </p:nvSpPr>
        <p:spPr>
          <a:xfrm>
            <a:off x="1241875" y="1125350"/>
            <a:ext cx="6660300" cy="2972100"/>
          </a:xfrm>
          <a:prstGeom prst="rect">
            <a:avLst/>
          </a:prstGeom>
          <a:noFill/>
          <a:ln>
            <a:noFill/>
          </a:ln>
        </p:spPr>
        <p:txBody>
          <a:bodyPr anchorCtr="0" anchor="t" bIns="0" lIns="0" spcFirstLastPara="1" rIns="0" wrap="square" tIns="0">
            <a:noAutofit/>
          </a:bodyPr>
          <a:lstStyle/>
          <a:p>
            <a:pPr indent="-317500" lvl="0" marL="457200" rtl="0" algn="l">
              <a:lnSpc>
                <a:spcPct val="115000"/>
              </a:lnSpc>
              <a:spcBef>
                <a:spcPts val="800"/>
              </a:spcBef>
              <a:spcAft>
                <a:spcPts val="0"/>
              </a:spcAft>
              <a:buClr>
                <a:srgbClr val="F702A2"/>
              </a:buClr>
              <a:buSzPts val="1400"/>
              <a:buChar char="▹"/>
            </a:pPr>
            <a:r>
              <a:rPr lang="en" sz="1400">
                <a:solidFill>
                  <a:schemeClr val="lt1"/>
                </a:solidFill>
              </a:rPr>
              <a:t>Transforming the data into an index with four columns — one for each line I want to plot</a:t>
            </a:r>
            <a:r>
              <a:rPr lang="en" sz="1400">
                <a:solidFill>
                  <a:schemeClr val="lt1"/>
                </a:solidFill>
              </a:rPr>
              <a:t>.</a:t>
            </a:r>
            <a:endParaRPr sz="1400">
              <a:solidFill>
                <a:schemeClr val="lt1"/>
              </a:solidFill>
            </a:endParaRPr>
          </a:p>
          <a:p>
            <a:pPr indent="0" lvl="0" marL="457200" rtl="0" algn="l">
              <a:lnSpc>
                <a:spcPct val="115000"/>
              </a:lnSpc>
              <a:spcBef>
                <a:spcPts val="800"/>
              </a:spcBef>
              <a:spcAft>
                <a:spcPts val="800"/>
              </a:spcAft>
              <a:buNone/>
            </a:pPr>
            <a:r>
              <a:t/>
            </a:r>
            <a:endParaRPr sz="1400">
              <a:solidFill>
                <a:schemeClr val="lt1"/>
              </a:solidFill>
            </a:endParaRPr>
          </a:p>
        </p:txBody>
      </p:sp>
      <p:sp>
        <p:nvSpPr>
          <p:cNvPr id="747" name="Google Shape;747;gbe259413fd_0_48"/>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pic>
        <p:nvPicPr>
          <p:cNvPr id="748" name="Google Shape;748;gbe259413fd_0_48"/>
          <p:cNvPicPr preferRelativeResize="0"/>
          <p:nvPr/>
        </p:nvPicPr>
        <p:blipFill>
          <a:blip r:embed="rId3">
            <a:alphaModFix/>
          </a:blip>
          <a:stretch>
            <a:fillRect/>
          </a:stretch>
        </p:blipFill>
        <p:spPr>
          <a:xfrm>
            <a:off x="3090425" y="1418975"/>
            <a:ext cx="3346800" cy="430500"/>
          </a:xfrm>
          <a:prstGeom prst="rect">
            <a:avLst/>
          </a:prstGeom>
          <a:noFill/>
          <a:ln>
            <a:noFill/>
          </a:ln>
        </p:spPr>
      </p:pic>
      <p:pic>
        <p:nvPicPr>
          <p:cNvPr id="749" name="Google Shape;749;gbe259413fd_0_48"/>
          <p:cNvPicPr preferRelativeResize="0"/>
          <p:nvPr/>
        </p:nvPicPr>
        <p:blipFill>
          <a:blip r:embed="rId4">
            <a:alphaModFix/>
          </a:blip>
          <a:stretch>
            <a:fillRect/>
          </a:stretch>
        </p:blipFill>
        <p:spPr>
          <a:xfrm>
            <a:off x="3081599" y="1986950"/>
            <a:ext cx="3382575" cy="1524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EBEBE"/>
            </a:gs>
          </a:gsLst>
          <a:lin ang="5400012" scaled="0"/>
        </a:gradFill>
      </p:bgPr>
    </p:bg>
    <p:spTree>
      <p:nvGrpSpPr>
        <p:cNvPr id="753" name="Shape 753"/>
        <p:cNvGrpSpPr/>
        <p:nvPr/>
      </p:nvGrpSpPr>
      <p:grpSpPr>
        <a:xfrm>
          <a:off x="0" y="0"/>
          <a:ext cx="0" cy="0"/>
          <a:chOff x="0" y="0"/>
          <a:chExt cx="0" cy="0"/>
        </a:xfrm>
      </p:grpSpPr>
      <p:sp>
        <p:nvSpPr>
          <p:cNvPr id="754" name="Google Shape;754;gbe259413fd_0_58"/>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SzPts val="2000"/>
              <a:buNone/>
            </a:pPr>
            <a:r>
              <a:rPr lang="en">
                <a:solidFill>
                  <a:schemeClr val="lt1"/>
                </a:solidFill>
              </a:rPr>
              <a:t>Matplotlib, second method</a:t>
            </a:r>
            <a:endParaRPr>
              <a:solidFill>
                <a:schemeClr val="lt1"/>
              </a:solidFill>
            </a:endParaRPr>
          </a:p>
        </p:txBody>
      </p:sp>
      <p:sp>
        <p:nvSpPr>
          <p:cNvPr id="755" name="Google Shape;755;gbe259413fd_0_58"/>
          <p:cNvSpPr txBox="1"/>
          <p:nvPr>
            <p:ph idx="1" type="body"/>
          </p:nvPr>
        </p:nvSpPr>
        <p:spPr>
          <a:xfrm>
            <a:off x="1241875" y="1125350"/>
            <a:ext cx="6660300" cy="2972100"/>
          </a:xfrm>
          <a:prstGeom prst="rect">
            <a:avLst/>
          </a:prstGeom>
          <a:noFill/>
          <a:ln>
            <a:noFill/>
          </a:ln>
        </p:spPr>
        <p:txBody>
          <a:bodyPr anchorCtr="0" anchor="t" bIns="0" lIns="0" spcFirstLastPara="1" rIns="0" wrap="square" tIns="0">
            <a:noAutofit/>
          </a:bodyPr>
          <a:lstStyle/>
          <a:p>
            <a:pPr indent="-317500" lvl="0" marL="457200" rtl="0" algn="l">
              <a:lnSpc>
                <a:spcPct val="115000"/>
              </a:lnSpc>
              <a:spcBef>
                <a:spcPts val="800"/>
              </a:spcBef>
              <a:spcAft>
                <a:spcPts val="0"/>
              </a:spcAft>
              <a:buClr>
                <a:srgbClr val="F702A2"/>
              </a:buClr>
              <a:buSzPts val="1400"/>
              <a:buChar char="▹"/>
            </a:pPr>
            <a:r>
              <a:rPr lang="en" sz="1400">
                <a:solidFill>
                  <a:schemeClr val="lt1"/>
                </a:solidFill>
              </a:rPr>
              <a:t>In the first method, I loop through your trumped-up matrix — or call it a “Data” “Frame” — and subset it to the relevant time series. Next, I invoke my “plot” method and pass in the relevant columns from that subset.</a:t>
            </a:r>
            <a:endParaRPr sz="1400">
              <a:solidFill>
                <a:schemeClr val="lt1"/>
              </a:solidFill>
            </a:endParaRPr>
          </a:p>
          <a:p>
            <a:pPr indent="0" lvl="0" marL="457200" rtl="0" algn="l">
              <a:lnSpc>
                <a:spcPct val="115000"/>
              </a:lnSpc>
              <a:spcBef>
                <a:spcPts val="800"/>
              </a:spcBef>
              <a:spcAft>
                <a:spcPts val="800"/>
              </a:spcAft>
              <a:buNone/>
            </a:pPr>
            <a:r>
              <a:t/>
            </a:r>
            <a:endParaRPr sz="1400">
              <a:solidFill>
                <a:schemeClr val="lt1"/>
              </a:solidFill>
            </a:endParaRPr>
          </a:p>
        </p:txBody>
      </p:sp>
      <p:sp>
        <p:nvSpPr>
          <p:cNvPr id="756" name="Google Shape;756;gbe259413fd_0_58"/>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pic>
        <p:nvPicPr>
          <p:cNvPr id="757" name="Google Shape;757;gbe259413fd_0_58"/>
          <p:cNvPicPr preferRelativeResize="0"/>
          <p:nvPr/>
        </p:nvPicPr>
        <p:blipFill>
          <a:blip r:embed="rId3">
            <a:alphaModFix/>
          </a:blip>
          <a:stretch>
            <a:fillRect/>
          </a:stretch>
        </p:blipFill>
        <p:spPr>
          <a:xfrm>
            <a:off x="1817200" y="2100150"/>
            <a:ext cx="2198450" cy="1126357"/>
          </a:xfrm>
          <a:prstGeom prst="rect">
            <a:avLst/>
          </a:prstGeom>
          <a:noFill/>
          <a:ln>
            <a:noFill/>
          </a:ln>
        </p:spPr>
      </p:pic>
      <p:pic>
        <p:nvPicPr>
          <p:cNvPr id="758" name="Google Shape;758;gbe259413fd_0_58"/>
          <p:cNvPicPr preferRelativeResize="0"/>
          <p:nvPr/>
        </p:nvPicPr>
        <p:blipFill>
          <a:blip r:embed="rId4">
            <a:alphaModFix/>
          </a:blip>
          <a:stretch>
            <a:fillRect/>
          </a:stretch>
        </p:blipFill>
        <p:spPr>
          <a:xfrm>
            <a:off x="5071600" y="1884675"/>
            <a:ext cx="2160524" cy="1557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EBEBE"/>
            </a:gs>
          </a:gsLst>
          <a:lin ang="5400012" scaled="0"/>
        </a:gradFill>
      </p:bgPr>
    </p:bg>
    <p:spTree>
      <p:nvGrpSpPr>
        <p:cNvPr id="762" name="Shape 762"/>
        <p:cNvGrpSpPr/>
        <p:nvPr/>
      </p:nvGrpSpPr>
      <p:grpSpPr>
        <a:xfrm>
          <a:off x="0" y="0"/>
          <a:ext cx="0" cy="0"/>
          <a:chOff x="0" y="0"/>
          <a:chExt cx="0" cy="0"/>
        </a:xfrm>
      </p:grpSpPr>
      <p:sp>
        <p:nvSpPr>
          <p:cNvPr id="763" name="Google Shape;763;gbe259413fd_0_68"/>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SzPts val="2000"/>
              <a:buNone/>
            </a:pPr>
            <a:r>
              <a:rPr lang="en">
                <a:solidFill>
                  <a:schemeClr val="lt1"/>
                </a:solidFill>
              </a:rPr>
              <a:t>pandas</a:t>
            </a:r>
            <a:endParaRPr>
              <a:solidFill>
                <a:schemeClr val="lt1"/>
              </a:solidFill>
            </a:endParaRPr>
          </a:p>
        </p:txBody>
      </p:sp>
      <p:sp>
        <p:nvSpPr>
          <p:cNvPr id="764" name="Google Shape;764;gbe259413fd_0_68"/>
          <p:cNvSpPr txBox="1"/>
          <p:nvPr>
            <p:ph idx="1" type="body"/>
          </p:nvPr>
        </p:nvSpPr>
        <p:spPr>
          <a:xfrm>
            <a:off x="1241875" y="1125350"/>
            <a:ext cx="6660300" cy="2972100"/>
          </a:xfrm>
          <a:prstGeom prst="rect">
            <a:avLst/>
          </a:prstGeom>
          <a:noFill/>
          <a:ln>
            <a:noFill/>
          </a:ln>
        </p:spPr>
        <p:txBody>
          <a:bodyPr anchorCtr="0" anchor="t" bIns="0" lIns="0" spcFirstLastPara="1" rIns="0" wrap="square" tIns="0">
            <a:noAutofit/>
          </a:bodyPr>
          <a:lstStyle/>
          <a:p>
            <a:pPr indent="-317500" lvl="0" marL="457200" rtl="0" algn="l">
              <a:lnSpc>
                <a:spcPct val="115000"/>
              </a:lnSpc>
              <a:spcBef>
                <a:spcPts val="800"/>
              </a:spcBef>
              <a:spcAft>
                <a:spcPts val="0"/>
              </a:spcAft>
              <a:buClr>
                <a:srgbClr val="F702A2"/>
              </a:buClr>
              <a:buSzPts val="1400"/>
              <a:buChar char="▹"/>
            </a:pPr>
            <a:r>
              <a:rPr lang="en" sz="1400">
                <a:solidFill>
                  <a:schemeClr val="lt1"/>
                </a:solidFill>
              </a:rPr>
              <a:t>We are using the same dfp (the one we got from the pivot command) and do the same thing as before</a:t>
            </a:r>
            <a:r>
              <a:rPr lang="en" sz="1400">
                <a:solidFill>
                  <a:schemeClr val="lt1"/>
                </a:solidFill>
              </a:rPr>
              <a:t>.</a:t>
            </a:r>
            <a:endParaRPr sz="1400">
              <a:solidFill>
                <a:schemeClr val="lt1"/>
              </a:solidFill>
            </a:endParaRPr>
          </a:p>
          <a:p>
            <a:pPr indent="0" lvl="0" marL="457200" rtl="0" algn="l">
              <a:lnSpc>
                <a:spcPct val="115000"/>
              </a:lnSpc>
              <a:spcBef>
                <a:spcPts val="800"/>
              </a:spcBef>
              <a:spcAft>
                <a:spcPts val="800"/>
              </a:spcAft>
              <a:buNone/>
            </a:pPr>
            <a:r>
              <a:t/>
            </a:r>
            <a:endParaRPr sz="1400">
              <a:solidFill>
                <a:schemeClr val="lt1"/>
              </a:solidFill>
            </a:endParaRPr>
          </a:p>
        </p:txBody>
      </p:sp>
      <p:sp>
        <p:nvSpPr>
          <p:cNvPr id="765" name="Google Shape;765;gbe259413fd_0_68"/>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pic>
        <p:nvPicPr>
          <p:cNvPr id="766" name="Google Shape;766;gbe259413fd_0_68"/>
          <p:cNvPicPr preferRelativeResize="0"/>
          <p:nvPr/>
        </p:nvPicPr>
        <p:blipFill>
          <a:blip r:embed="rId3">
            <a:alphaModFix/>
          </a:blip>
          <a:stretch>
            <a:fillRect/>
          </a:stretch>
        </p:blipFill>
        <p:spPr>
          <a:xfrm>
            <a:off x="5071600" y="1884675"/>
            <a:ext cx="2160524" cy="1557300"/>
          </a:xfrm>
          <a:prstGeom prst="rect">
            <a:avLst/>
          </a:prstGeom>
          <a:noFill/>
          <a:ln>
            <a:noFill/>
          </a:ln>
        </p:spPr>
      </p:pic>
      <p:pic>
        <p:nvPicPr>
          <p:cNvPr id="767" name="Google Shape;767;gbe259413fd_0_68"/>
          <p:cNvPicPr preferRelativeResize="0"/>
          <p:nvPr/>
        </p:nvPicPr>
        <p:blipFill>
          <a:blip r:embed="rId4">
            <a:alphaModFix/>
          </a:blip>
          <a:stretch>
            <a:fillRect/>
          </a:stretch>
        </p:blipFill>
        <p:spPr>
          <a:xfrm>
            <a:off x="1892225" y="2077675"/>
            <a:ext cx="2442675" cy="1238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EBEBE"/>
            </a:gs>
          </a:gsLst>
          <a:lin ang="5400012" scaled="0"/>
        </a:gradFill>
      </p:bgPr>
    </p:bg>
    <p:spTree>
      <p:nvGrpSpPr>
        <p:cNvPr id="771" name="Shape 771"/>
        <p:cNvGrpSpPr/>
        <p:nvPr/>
      </p:nvGrpSpPr>
      <p:grpSpPr>
        <a:xfrm>
          <a:off x="0" y="0"/>
          <a:ext cx="0" cy="0"/>
          <a:chOff x="0" y="0"/>
          <a:chExt cx="0" cy="0"/>
        </a:xfrm>
      </p:grpSpPr>
      <p:sp>
        <p:nvSpPr>
          <p:cNvPr id="772" name="Google Shape;772;gbe259413fd_0_77"/>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SzPts val="2000"/>
              <a:buNone/>
            </a:pPr>
            <a:r>
              <a:rPr lang="en">
                <a:solidFill>
                  <a:schemeClr val="lt1"/>
                </a:solidFill>
              </a:rPr>
              <a:t>Seaborn</a:t>
            </a:r>
            <a:endParaRPr>
              <a:solidFill>
                <a:schemeClr val="lt1"/>
              </a:solidFill>
            </a:endParaRPr>
          </a:p>
        </p:txBody>
      </p:sp>
      <p:sp>
        <p:nvSpPr>
          <p:cNvPr id="773" name="Google Shape;773;gbe259413fd_0_77"/>
          <p:cNvSpPr txBox="1"/>
          <p:nvPr>
            <p:ph idx="1" type="body"/>
          </p:nvPr>
        </p:nvSpPr>
        <p:spPr>
          <a:xfrm>
            <a:off x="1241875" y="1125350"/>
            <a:ext cx="6660300" cy="2972100"/>
          </a:xfrm>
          <a:prstGeom prst="rect">
            <a:avLst/>
          </a:prstGeom>
          <a:noFill/>
          <a:ln>
            <a:noFill/>
          </a:ln>
        </p:spPr>
        <p:txBody>
          <a:bodyPr anchorCtr="0" anchor="t" bIns="0" lIns="0" spcFirstLastPara="1" rIns="0" wrap="square" tIns="0">
            <a:noAutofit/>
          </a:bodyPr>
          <a:lstStyle/>
          <a:p>
            <a:pPr indent="-317500" lvl="0" marL="457200" rtl="0" algn="l">
              <a:lnSpc>
                <a:spcPct val="115000"/>
              </a:lnSpc>
              <a:spcBef>
                <a:spcPts val="800"/>
              </a:spcBef>
              <a:spcAft>
                <a:spcPts val="0"/>
              </a:spcAft>
              <a:buClr>
                <a:srgbClr val="F702A2"/>
              </a:buClr>
              <a:buSzPts val="1400"/>
              <a:buChar char="▹"/>
            </a:pPr>
            <a:r>
              <a:rPr lang="en" sz="1400">
                <a:solidFill>
                  <a:schemeClr val="lt1"/>
                </a:solidFill>
              </a:rPr>
              <a:t>Seems like an awful lot of data manipulation for a silly line graph. I mean, for loops and pivoting? Luckily, we have this thing called a FacetGrid</a:t>
            </a:r>
            <a:r>
              <a:rPr lang="en" sz="1400">
                <a:solidFill>
                  <a:schemeClr val="lt1"/>
                </a:solidFill>
              </a:rPr>
              <a:t>.</a:t>
            </a:r>
            <a:endParaRPr sz="1400">
              <a:solidFill>
                <a:schemeClr val="lt1"/>
              </a:solidFill>
            </a:endParaRPr>
          </a:p>
          <a:p>
            <a:pPr indent="0" lvl="0" marL="457200" rtl="0" algn="l">
              <a:lnSpc>
                <a:spcPct val="115000"/>
              </a:lnSpc>
              <a:spcBef>
                <a:spcPts val="800"/>
              </a:spcBef>
              <a:spcAft>
                <a:spcPts val="0"/>
              </a:spcAft>
              <a:buNone/>
            </a:pPr>
            <a:r>
              <a:t/>
            </a:r>
            <a:endParaRPr sz="1400">
              <a:solidFill>
                <a:schemeClr val="lt1"/>
              </a:solidFill>
            </a:endParaRPr>
          </a:p>
          <a:p>
            <a:pPr indent="0" lvl="0" marL="457200" rtl="0" algn="l">
              <a:lnSpc>
                <a:spcPct val="115000"/>
              </a:lnSpc>
              <a:spcBef>
                <a:spcPts val="800"/>
              </a:spcBef>
              <a:spcAft>
                <a:spcPts val="0"/>
              </a:spcAft>
              <a:buNone/>
            </a:pPr>
            <a:r>
              <a:t/>
            </a:r>
            <a:endParaRPr sz="1400">
              <a:solidFill>
                <a:schemeClr val="lt1"/>
              </a:solidFill>
            </a:endParaRPr>
          </a:p>
          <a:p>
            <a:pPr indent="0" lvl="0" marL="457200" rtl="0" algn="l">
              <a:lnSpc>
                <a:spcPct val="115000"/>
              </a:lnSpc>
              <a:spcBef>
                <a:spcPts val="800"/>
              </a:spcBef>
              <a:spcAft>
                <a:spcPts val="0"/>
              </a:spcAft>
              <a:buNone/>
            </a:pPr>
            <a:r>
              <a:t/>
            </a:r>
            <a:endParaRPr sz="1400">
              <a:solidFill>
                <a:schemeClr val="lt1"/>
              </a:solidFill>
            </a:endParaRPr>
          </a:p>
          <a:p>
            <a:pPr indent="0" lvl="0" marL="457200" rtl="0" algn="l">
              <a:lnSpc>
                <a:spcPct val="115000"/>
              </a:lnSpc>
              <a:spcBef>
                <a:spcPts val="800"/>
              </a:spcBef>
              <a:spcAft>
                <a:spcPts val="0"/>
              </a:spcAft>
              <a:buNone/>
            </a:pPr>
            <a:r>
              <a:t/>
            </a:r>
            <a:endParaRPr sz="1400">
              <a:solidFill>
                <a:schemeClr val="lt1"/>
              </a:solidFill>
            </a:endParaRPr>
          </a:p>
          <a:p>
            <a:pPr indent="0" lvl="0" marL="457200" rtl="0" algn="l">
              <a:lnSpc>
                <a:spcPct val="115000"/>
              </a:lnSpc>
              <a:spcBef>
                <a:spcPts val="800"/>
              </a:spcBef>
              <a:spcAft>
                <a:spcPts val="0"/>
              </a:spcAft>
              <a:buNone/>
            </a:pPr>
            <a:r>
              <a:t/>
            </a:r>
            <a:endParaRPr sz="1400">
              <a:solidFill>
                <a:schemeClr val="lt1"/>
              </a:solidFill>
            </a:endParaRPr>
          </a:p>
          <a:p>
            <a:pPr indent="-317500" lvl="0" marL="457200" rtl="0" algn="l">
              <a:lnSpc>
                <a:spcPct val="115000"/>
              </a:lnSpc>
              <a:spcBef>
                <a:spcPts val="800"/>
              </a:spcBef>
              <a:spcAft>
                <a:spcPts val="0"/>
              </a:spcAft>
              <a:buClr>
                <a:schemeClr val="lt1"/>
              </a:buClr>
              <a:buSzPts val="1400"/>
              <a:buChar char="▹"/>
            </a:pPr>
            <a:r>
              <a:rPr lang="en" sz="1400">
                <a:solidFill>
                  <a:schemeClr val="lt1"/>
                </a:solidFill>
              </a:rPr>
              <a:t>See? You hand FacetGrid your un-manipulated tidy data. At that point, passing in “kind” to the “hue” parameter means you’ll plot four different lines — one for each level in the “kind” field.</a:t>
            </a:r>
            <a:endParaRPr sz="1400">
              <a:solidFill>
                <a:schemeClr val="lt1"/>
              </a:solidFill>
            </a:endParaRPr>
          </a:p>
        </p:txBody>
      </p:sp>
      <p:sp>
        <p:nvSpPr>
          <p:cNvPr id="774" name="Google Shape;774;gbe259413fd_0_77"/>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pic>
        <p:nvPicPr>
          <p:cNvPr id="775" name="Google Shape;775;gbe259413fd_0_77"/>
          <p:cNvPicPr preferRelativeResize="0"/>
          <p:nvPr/>
        </p:nvPicPr>
        <p:blipFill>
          <a:blip r:embed="rId3">
            <a:alphaModFix/>
          </a:blip>
          <a:stretch>
            <a:fillRect/>
          </a:stretch>
        </p:blipFill>
        <p:spPr>
          <a:xfrm>
            <a:off x="1524375" y="1760450"/>
            <a:ext cx="3062100" cy="797525"/>
          </a:xfrm>
          <a:prstGeom prst="rect">
            <a:avLst/>
          </a:prstGeom>
          <a:noFill/>
          <a:ln>
            <a:noFill/>
          </a:ln>
        </p:spPr>
      </p:pic>
      <p:pic>
        <p:nvPicPr>
          <p:cNvPr id="776" name="Google Shape;776;gbe259413fd_0_77"/>
          <p:cNvPicPr preferRelativeResize="0"/>
          <p:nvPr/>
        </p:nvPicPr>
        <p:blipFill>
          <a:blip r:embed="rId4">
            <a:alphaModFix/>
          </a:blip>
          <a:stretch>
            <a:fillRect/>
          </a:stretch>
        </p:blipFill>
        <p:spPr>
          <a:xfrm>
            <a:off x="4900250" y="1626475"/>
            <a:ext cx="2579625" cy="1616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EBEBE"/>
            </a:gs>
          </a:gsLst>
          <a:lin ang="5400012" scaled="0"/>
        </a:gradFill>
      </p:bgPr>
    </p:bg>
    <p:spTree>
      <p:nvGrpSpPr>
        <p:cNvPr id="780" name="Shape 780"/>
        <p:cNvGrpSpPr/>
        <p:nvPr/>
      </p:nvGrpSpPr>
      <p:grpSpPr>
        <a:xfrm>
          <a:off x="0" y="0"/>
          <a:ext cx="0" cy="0"/>
          <a:chOff x="0" y="0"/>
          <a:chExt cx="0" cy="0"/>
        </a:xfrm>
      </p:grpSpPr>
      <p:sp>
        <p:nvSpPr>
          <p:cNvPr id="781" name="Google Shape;781;gbe259413fd_0_87"/>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SzPts val="2000"/>
              <a:buNone/>
            </a:pPr>
            <a:r>
              <a:rPr lang="en">
                <a:solidFill>
                  <a:schemeClr val="lt1"/>
                </a:solidFill>
              </a:rPr>
              <a:t>ggplot</a:t>
            </a:r>
            <a:endParaRPr>
              <a:solidFill>
                <a:schemeClr val="lt1"/>
              </a:solidFill>
            </a:endParaRPr>
          </a:p>
        </p:txBody>
      </p:sp>
      <p:sp>
        <p:nvSpPr>
          <p:cNvPr id="782" name="Google Shape;782;gbe259413fd_0_87"/>
          <p:cNvSpPr txBox="1"/>
          <p:nvPr>
            <p:ph idx="1" type="body"/>
          </p:nvPr>
        </p:nvSpPr>
        <p:spPr>
          <a:xfrm>
            <a:off x="1241875" y="1125350"/>
            <a:ext cx="6660300" cy="2972100"/>
          </a:xfrm>
          <a:prstGeom prst="rect">
            <a:avLst/>
          </a:prstGeom>
          <a:noFill/>
          <a:ln>
            <a:noFill/>
          </a:ln>
        </p:spPr>
        <p:txBody>
          <a:bodyPr anchorCtr="0" anchor="t" bIns="0" lIns="0" spcFirstLastPara="1" rIns="0" wrap="square" tIns="0">
            <a:noAutofit/>
          </a:bodyPr>
          <a:lstStyle/>
          <a:p>
            <a:pPr indent="-317500" lvl="0" marL="457200" rtl="0" algn="l">
              <a:lnSpc>
                <a:spcPct val="115000"/>
              </a:lnSpc>
              <a:spcBef>
                <a:spcPts val="800"/>
              </a:spcBef>
              <a:spcAft>
                <a:spcPts val="0"/>
              </a:spcAft>
              <a:buClr>
                <a:srgbClr val="F702A2"/>
              </a:buClr>
              <a:buSzPts val="1400"/>
              <a:buChar char="▹"/>
            </a:pPr>
            <a:r>
              <a:rPr lang="en" sz="1400">
                <a:solidFill>
                  <a:schemeClr val="lt1"/>
                </a:solidFill>
              </a:rPr>
              <a:t>something similar...</a:t>
            </a:r>
            <a:endParaRPr sz="1400">
              <a:solidFill>
                <a:schemeClr val="lt1"/>
              </a:solidFill>
            </a:endParaRPr>
          </a:p>
          <a:p>
            <a:pPr indent="0" lvl="0" marL="457200" rtl="0" algn="l">
              <a:lnSpc>
                <a:spcPct val="115000"/>
              </a:lnSpc>
              <a:spcBef>
                <a:spcPts val="800"/>
              </a:spcBef>
              <a:spcAft>
                <a:spcPts val="0"/>
              </a:spcAft>
              <a:buNone/>
            </a:pPr>
            <a:r>
              <a:t/>
            </a:r>
            <a:endParaRPr sz="1400">
              <a:solidFill>
                <a:schemeClr val="lt1"/>
              </a:solidFill>
            </a:endParaRPr>
          </a:p>
          <a:p>
            <a:pPr indent="0" lvl="0" marL="457200" rtl="0" algn="l">
              <a:lnSpc>
                <a:spcPct val="115000"/>
              </a:lnSpc>
              <a:spcBef>
                <a:spcPts val="800"/>
              </a:spcBef>
              <a:spcAft>
                <a:spcPts val="0"/>
              </a:spcAft>
              <a:buNone/>
            </a:pPr>
            <a:r>
              <a:t/>
            </a:r>
            <a:endParaRPr sz="1400">
              <a:solidFill>
                <a:schemeClr val="lt1"/>
              </a:solidFill>
            </a:endParaRPr>
          </a:p>
          <a:p>
            <a:pPr indent="0" lvl="0" marL="457200" rtl="0" algn="l">
              <a:lnSpc>
                <a:spcPct val="115000"/>
              </a:lnSpc>
              <a:spcBef>
                <a:spcPts val="800"/>
              </a:spcBef>
              <a:spcAft>
                <a:spcPts val="0"/>
              </a:spcAft>
              <a:buNone/>
            </a:pPr>
            <a:r>
              <a:t/>
            </a:r>
            <a:endParaRPr sz="1400">
              <a:solidFill>
                <a:schemeClr val="lt1"/>
              </a:solidFill>
            </a:endParaRPr>
          </a:p>
          <a:p>
            <a:pPr indent="0" lvl="0" marL="457200" rtl="0" algn="l">
              <a:lnSpc>
                <a:spcPct val="115000"/>
              </a:lnSpc>
              <a:spcBef>
                <a:spcPts val="800"/>
              </a:spcBef>
              <a:spcAft>
                <a:spcPts val="0"/>
              </a:spcAft>
              <a:buNone/>
            </a:pPr>
            <a:r>
              <a:t/>
            </a:r>
            <a:endParaRPr sz="1400">
              <a:solidFill>
                <a:schemeClr val="lt1"/>
              </a:solidFill>
            </a:endParaRPr>
          </a:p>
          <a:p>
            <a:pPr indent="0" lvl="0" marL="457200" rtl="0" algn="l">
              <a:lnSpc>
                <a:spcPct val="115000"/>
              </a:lnSpc>
              <a:spcBef>
                <a:spcPts val="800"/>
              </a:spcBef>
              <a:spcAft>
                <a:spcPts val="0"/>
              </a:spcAft>
              <a:buNone/>
            </a:pPr>
            <a:r>
              <a:t/>
            </a:r>
            <a:endParaRPr sz="1400">
              <a:solidFill>
                <a:schemeClr val="lt1"/>
              </a:solidFill>
            </a:endParaRPr>
          </a:p>
          <a:p>
            <a:pPr indent="0" lvl="0" marL="914400" rtl="0" algn="l">
              <a:lnSpc>
                <a:spcPct val="115000"/>
              </a:lnSpc>
              <a:spcBef>
                <a:spcPts val="800"/>
              </a:spcBef>
              <a:spcAft>
                <a:spcPts val="800"/>
              </a:spcAft>
              <a:buNone/>
            </a:pPr>
            <a:r>
              <a:t/>
            </a:r>
            <a:endParaRPr sz="1400">
              <a:solidFill>
                <a:schemeClr val="lt1"/>
              </a:solidFill>
            </a:endParaRPr>
          </a:p>
        </p:txBody>
      </p:sp>
      <p:sp>
        <p:nvSpPr>
          <p:cNvPr id="783" name="Google Shape;783;gbe259413fd_0_87"/>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pic>
        <p:nvPicPr>
          <p:cNvPr id="784" name="Google Shape;784;gbe259413fd_0_87"/>
          <p:cNvPicPr preferRelativeResize="0"/>
          <p:nvPr/>
        </p:nvPicPr>
        <p:blipFill>
          <a:blip r:embed="rId3">
            <a:alphaModFix/>
          </a:blip>
          <a:stretch>
            <a:fillRect/>
          </a:stretch>
        </p:blipFill>
        <p:spPr>
          <a:xfrm>
            <a:off x="1357324" y="1671649"/>
            <a:ext cx="2833851" cy="793475"/>
          </a:xfrm>
          <a:prstGeom prst="rect">
            <a:avLst/>
          </a:prstGeom>
          <a:noFill/>
          <a:ln>
            <a:noFill/>
          </a:ln>
        </p:spPr>
      </p:pic>
      <p:pic>
        <p:nvPicPr>
          <p:cNvPr id="785" name="Google Shape;785;gbe259413fd_0_87"/>
          <p:cNvPicPr preferRelativeResize="0"/>
          <p:nvPr/>
        </p:nvPicPr>
        <p:blipFill>
          <a:blip r:embed="rId4">
            <a:alphaModFix/>
          </a:blip>
          <a:stretch>
            <a:fillRect/>
          </a:stretch>
        </p:blipFill>
        <p:spPr>
          <a:xfrm>
            <a:off x="4796275" y="1338150"/>
            <a:ext cx="2552875" cy="19494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EBEBE"/>
            </a:gs>
          </a:gsLst>
          <a:lin ang="5400012" scaled="0"/>
        </a:gradFill>
      </p:bgPr>
    </p:bg>
    <p:spTree>
      <p:nvGrpSpPr>
        <p:cNvPr id="789" name="Shape 789"/>
        <p:cNvGrpSpPr/>
        <p:nvPr/>
      </p:nvGrpSpPr>
      <p:grpSpPr>
        <a:xfrm>
          <a:off x="0" y="0"/>
          <a:ext cx="0" cy="0"/>
          <a:chOff x="0" y="0"/>
          <a:chExt cx="0" cy="0"/>
        </a:xfrm>
      </p:grpSpPr>
      <p:sp>
        <p:nvSpPr>
          <p:cNvPr id="790" name="Google Shape;790;gbe259413fd_0_98"/>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SzPts val="2000"/>
              <a:buNone/>
            </a:pPr>
            <a:r>
              <a:rPr lang="en">
                <a:solidFill>
                  <a:schemeClr val="lt1"/>
                </a:solidFill>
              </a:rPr>
              <a:t>Altair</a:t>
            </a:r>
            <a:endParaRPr>
              <a:solidFill>
                <a:schemeClr val="lt1"/>
              </a:solidFill>
            </a:endParaRPr>
          </a:p>
        </p:txBody>
      </p:sp>
      <p:sp>
        <p:nvSpPr>
          <p:cNvPr id="791" name="Google Shape;791;gbe259413fd_0_98"/>
          <p:cNvSpPr txBox="1"/>
          <p:nvPr>
            <p:ph idx="1" type="body"/>
          </p:nvPr>
        </p:nvSpPr>
        <p:spPr>
          <a:xfrm>
            <a:off x="1241875" y="1125350"/>
            <a:ext cx="6660300" cy="2972100"/>
          </a:xfrm>
          <a:prstGeom prst="rect">
            <a:avLst/>
          </a:prstGeom>
          <a:noFill/>
          <a:ln>
            <a:noFill/>
          </a:ln>
        </p:spPr>
        <p:txBody>
          <a:bodyPr anchorCtr="0" anchor="t" bIns="0" lIns="0" spcFirstLastPara="1" rIns="0" wrap="square" tIns="0">
            <a:noAutofit/>
          </a:bodyPr>
          <a:lstStyle/>
          <a:p>
            <a:pPr indent="-317500" lvl="0" marL="457200" rtl="0" algn="l">
              <a:lnSpc>
                <a:spcPct val="115000"/>
              </a:lnSpc>
              <a:spcBef>
                <a:spcPts val="800"/>
              </a:spcBef>
              <a:spcAft>
                <a:spcPts val="0"/>
              </a:spcAft>
              <a:buClr>
                <a:srgbClr val="F702A2"/>
              </a:buClr>
              <a:buSzPts val="1400"/>
              <a:buChar char="▹"/>
            </a:pPr>
            <a:r>
              <a:rPr lang="en" sz="1400">
                <a:solidFill>
                  <a:schemeClr val="lt1"/>
                </a:solidFill>
              </a:rPr>
              <a:t>You give my Chart class some data and tell it what kind of visualization you want: in this case, it’s “mark_line”. Next, you specify your aesthetic mappings: our x-axis needs to be “date”; our y-axis needs to be “value”; and we want to split by kind, so we pass “kind” to “color.”</a:t>
            </a:r>
            <a:endParaRPr sz="1400">
              <a:solidFill>
                <a:schemeClr val="lt1"/>
              </a:solidFill>
            </a:endParaRPr>
          </a:p>
          <a:p>
            <a:pPr indent="0" lvl="0" marL="457200" rtl="0" algn="l">
              <a:lnSpc>
                <a:spcPct val="115000"/>
              </a:lnSpc>
              <a:spcBef>
                <a:spcPts val="800"/>
              </a:spcBef>
              <a:spcAft>
                <a:spcPts val="0"/>
              </a:spcAft>
              <a:buNone/>
            </a:pPr>
            <a:r>
              <a:t/>
            </a:r>
            <a:endParaRPr sz="1400">
              <a:solidFill>
                <a:schemeClr val="lt1"/>
              </a:solidFill>
            </a:endParaRPr>
          </a:p>
          <a:p>
            <a:pPr indent="0" lvl="0" marL="457200" rtl="0" algn="l">
              <a:lnSpc>
                <a:spcPct val="115000"/>
              </a:lnSpc>
              <a:spcBef>
                <a:spcPts val="800"/>
              </a:spcBef>
              <a:spcAft>
                <a:spcPts val="0"/>
              </a:spcAft>
              <a:buNone/>
            </a:pPr>
            <a:r>
              <a:t/>
            </a:r>
            <a:endParaRPr sz="1400">
              <a:solidFill>
                <a:schemeClr val="lt1"/>
              </a:solidFill>
            </a:endParaRPr>
          </a:p>
          <a:p>
            <a:pPr indent="0" lvl="0" marL="457200" rtl="0" algn="l">
              <a:lnSpc>
                <a:spcPct val="115000"/>
              </a:lnSpc>
              <a:spcBef>
                <a:spcPts val="800"/>
              </a:spcBef>
              <a:spcAft>
                <a:spcPts val="0"/>
              </a:spcAft>
              <a:buNone/>
            </a:pPr>
            <a:r>
              <a:t/>
            </a:r>
            <a:endParaRPr sz="1400">
              <a:solidFill>
                <a:schemeClr val="lt1"/>
              </a:solidFill>
            </a:endParaRPr>
          </a:p>
          <a:p>
            <a:pPr indent="0" lvl="0" marL="457200" rtl="0" algn="l">
              <a:lnSpc>
                <a:spcPct val="115000"/>
              </a:lnSpc>
              <a:spcBef>
                <a:spcPts val="800"/>
              </a:spcBef>
              <a:spcAft>
                <a:spcPts val="0"/>
              </a:spcAft>
              <a:buNone/>
            </a:pPr>
            <a:r>
              <a:t/>
            </a:r>
            <a:endParaRPr sz="1400">
              <a:solidFill>
                <a:schemeClr val="lt1"/>
              </a:solidFill>
            </a:endParaRPr>
          </a:p>
          <a:p>
            <a:pPr indent="0" lvl="0" marL="457200" rtl="0" algn="l">
              <a:lnSpc>
                <a:spcPct val="115000"/>
              </a:lnSpc>
              <a:spcBef>
                <a:spcPts val="800"/>
              </a:spcBef>
              <a:spcAft>
                <a:spcPts val="0"/>
              </a:spcAft>
              <a:buNone/>
            </a:pPr>
            <a:r>
              <a:t/>
            </a:r>
            <a:endParaRPr sz="1400">
              <a:solidFill>
                <a:schemeClr val="lt1"/>
              </a:solidFill>
            </a:endParaRPr>
          </a:p>
          <a:p>
            <a:pPr indent="0" lvl="0" marL="914400" rtl="0" algn="l">
              <a:lnSpc>
                <a:spcPct val="115000"/>
              </a:lnSpc>
              <a:spcBef>
                <a:spcPts val="800"/>
              </a:spcBef>
              <a:spcAft>
                <a:spcPts val="800"/>
              </a:spcAft>
              <a:buNone/>
            </a:pPr>
            <a:r>
              <a:t/>
            </a:r>
            <a:endParaRPr sz="1400">
              <a:solidFill>
                <a:schemeClr val="lt1"/>
              </a:solidFill>
            </a:endParaRPr>
          </a:p>
        </p:txBody>
      </p:sp>
      <p:sp>
        <p:nvSpPr>
          <p:cNvPr id="792" name="Google Shape;792;gbe259413fd_0_98"/>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pic>
        <p:nvPicPr>
          <p:cNvPr id="793" name="Google Shape;793;gbe259413fd_0_98"/>
          <p:cNvPicPr preferRelativeResize="0"/>
          <p:nvPr/>
        </p:nvPicPr>
        <p:blipFill>
          <a:blip r:embed="rId3">
            <a:alphaModFix/>
          </a:blip>
          <a:stretch>
            <a:fillRect/>
          </a:stretch>
        </p:blipFill>
        <p:spPr>
          <a:xfrm>
            <a:off x="1892350" y="2395131"/>
            <a:ext cx="1927125" cy="704475"/>
          </a:xfrm>
          <a:prstGeom prst="rect">
            <a:avLst/>
          </a:prstGeom>
          <a:noFill/>
          <a:ln>
            <a:noFill/>
          </a:ln>
        </p:spPr>
      </p:pic>
      <p:pic>
        <p:nvPicPr>
          <p:cNvPr id="794" name="Google Shape;794;gbe259413fd_0_98"/>
          <p:cNvPicPr preferRelativeResize="0"/>
          <p:nvPr/>
        </p:nvPicPr>
        <p:blipFill>
          <a:blip r:embed="rId4">
            <a:alphaModFix/>
          </a:blip>
          <a:stretch>
            <a:fillRect/>
          </a:stretch>
        </p:blipFill>
        <p:spPr>
          <a:xfrm>
            <a:off x="4670500" y="2000575"/>
            <a:ext cx="2198825" cy="1633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EBEBE"/>
            </a:gs>
          </a:gsLst>
          <a:lin ang="5400012" scaled="0"/>
        </a:gradFill>
      </p:bgPr>
    </p:bg>
    <p:spTree>
      <p:nvGrpSpPr>
        <p:cNvPr id="798" name="Shape 798"/>
        <p:cNvGrpSpPr/>
        <p:nvPr/>
      </p:nvGrpSpPr>
      <p:grpSpPr>
        <a:xfrm>
          <a:off x="0" y="0"/>
          <a:ext cx="0" cy="0"/>
          <a:chOff x="0" y="0"/>
          <a:chExt cx="0" cy="0"/>
        </a:xfrm>
      </p:grpSpPr>
      <p:sp>
        <p:nvSpPr>
          <p:cNvPr id="799" name="Google Shape;799;gbe259413fd_0_109"/>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SzPts val="2000"/>
              <a:buNone/>
            </a:pPr>
            <a:r>
              <a:rPr lang="en">
                <a:solidFill>
                  <a:schemeClr val="lt1"/>
                </a:solidFill>
              </a:rPr>
              <a:t>Comments and thoughts</a:t>
            </a:r>
            <a:endParaRPr>
              <a:solidFill>
                <a:schemeClr val="lt1"/>
              </a:solidFill>
            </a:endParaRPr>
          </a:p>
        </p:txBody>
      </p:sp>
      <p:sp>
        <p:nvSpPr>
          <p:cNvPr id="800" name="Google Shape;800;gbe259413fd_0_109"/>
          <p:cNvSpPr txBox="1"/>
          <p:nvPr>
            <p:ph idx="1" type="body"/>
          </p:nvPr>
        </p:nvSpPr>
        <p:spPr>
          <a:xfrm>
            <a:off x="1241875" y="1125350"/>
            <a:ext cx="6660300" cy="2972100"/>
          </a:xfrm>
          <a:prstGeom prst="rect">
            <a:avLst/>
          </a:prstGeom>
          <a:noFill/>
          <a:ln>
            <a:noFill/>
          </a:ln>
        </p:spPr>
        <p:txBody>
          <a:bodyPr anchorCtr="0" anchor="t" bIns="0" lIns="0" spcFirstLastPara="1" rIns="0" wrap="square" tIns="0">
            <a:noAutofit/>
          </a:bodyPr>
          <a:lstStyle/>
          <a:p>
            <a:pPr indent="-311150" lvl="0" marL="457200" rtl="0" algn="l">
              <a:lnSpc>
                <a:spcPct val="115000"/>
              </a:lnSpc>
              <a:spcBef>
                <a:spcPts val="800"/>
              </a:spcBef>
              <a:spcAft>
                <a:spcPts val="0"/>
              </a:spcAft>
              <a:buClr>
                <a:srgbClr val="F702A2"/>
              </a:buClr>
              <a:buSzPts val="1300"/>
              <a:buChar char="▹"/>
            </a:pPr>
            <a:r>
              <a:rPr lang="en" sz="1300">
                <a:solidFill>
                  <a:schemeClr val="lt1"/>
                </a:solidFill>
              </a:rPr>
              <a:t>In matplotlib and pandas, you must either make multiple calls to the “plot” function (e.g., once-per-for loop), or you must manipulate your data to make it optimally fit the plot function (e.g., pivoting).  </a:t>
            </a:r>
            <a:endParaRPr sz="1300">
              <a:solidFill>
                <a:schemeClr val="lt1"/>
              </a:solidFill>
            </a:endParaRPr>
          </a:p>
          <a:p>
            <a:pPr indent="-311150" lvl="0" marL="457200" rtl="0" algn="l">
              <a:lnSpc>
                <a:spcPct val="115000"/>
              </a:lnSpc>
              <a:spcBef>
                <a:spcPts val="0"/>
              </a:spcBef>
              <a:spcAft>
                <a:spcPts val="0"/>
              </a:spcAft>
              <a:buClr>
                <a:schemeClr val="lt1"/>
              </a:buClr>
              <a:buSzPts val="1300"/>
              <a:buChar char="▹"/>
            </a:pPr>
            <a:r>
              <a:rPr lang="en" sz="1300">
                <a:solidFill>
                  <a:schemeClr val="lt1"/>
                </a:solidFill>
              </a:rPr>
              <a:t>Conversely, ggplot and Altair implement similar and declarative “grammar of graphics”- approved ways to handle our simple case: </a:t>
            </a:r>
            <a:endParaRPr sz="1300">
              <a:solidFill>
                <a:schemeClr val="lt1"/>
              </a:solidFill>
            </a:endParaRPr>
          </a:p>
          <a:p>
            <a:pPr indent="-298450" lvl="1" marL="914400" rtl="0" algn="l">
              <a:lnSpc>
                <a:spcPct val="115000"/>
              </a:lnSpc>
              <a:spcBef>
                <a:spcPts val="0"/>
              </a:spcBef>
              <a:spcAft>
                <a:spcPts val="0"/>
              </a:spcAft>
              <a:buClr>
                <a:schemeClr val="lt1"/>
              </a:buClr>
              <a:buSzPts val="1100"/>
              <a:buChar char="▸"/>
            </a:pPr>
            <a:r>
              <a:rPr lang="en" sz="1100">
                <a:solidFill>
                  <a:schemeClr val="lt1"/>
                </a:solidFill>
              </a:rPr>
              <a:t>you give their “main” function– “ggplot” in ggplot and “Chart” in Altair” — a tidy data set. </a:t>
            </a:r>
            <a:endParaRPr sz="1100">
              <a:solidFill>
                <a:schemeClr val="lt1"/>
              </a:solidFill>
            </a:endParaRPr>
          </a:p>
          <a:p>
            <a:pPr indent="-298450" lvl="1" marL="914400" rtl="0" algn="l">
              <a:lnSpc>
                <a:spcPct val="115000"/>
              </a:lnSpc>
              <a:spcBef>
                <a:spcPts val="0"/>
              </a:spcBef>
              <a:spcAft>
                <a:spcPts val="0"/>
              </a:spcAft>
              <a:buClr>
                <a:schemeClr val="lt1"/>
              </a:buClr>
              <a:buSzPts val="1100"/>
              <a:buChar char="▸"/>
            </a:pPr>
            <a:r>
              <a:rPr lang="en" sz="1100">
                <a:solidFill>
                  <a:schemeClr val="lt1"/>
                </a:solidFill>
              </a:rPr>
              <a:t>Next, you define a set of aesthetic mappings — x, y, and color — that explain how the data will map to our </a:t>
            </a:r>
            <a:r>
              <a:rPr i="1" lang="en" sz="1100">
                <a:solidFill>
                  <a:srgbClr val="002FFF"/>
                </a:solidFill>
              </a:rPr>
              <a:t>geoms </a:t>
            </a:r>
            <a:r>
              <a:rPr lang="en" sz="1100">
                <a:solidFill>
                  <a:schemeClr val="lt1"/>
                </a:solidFill>
              </a:rPr>
              <a:t>(i.e., the visual marks that do the hard work of conveying information to the reader). </a:t>
            </a:r>
            <a:endParaRPr sz="1100">
              <a:solidFill>
                <a:schemeClr val="lt1"/>
              </a:solidFill>
            </a:endParaRPr>
          </a:p>
          <a:p>
            <a:pPr indent="-298450" lvl="1" marL="914400" rtl="0" algn="l">
              <a:lnSpc>
                <a:spcPct val="115000"/>
              </a:lnSpc>
              <a:spcBef>
                <a:spcPts val="0"/>
              </a:spcBef>
              <a:spcAft>
                <a:spcPts val="0"/>
              </a:spcAft>
              <a:buClr>
                <a:schemeClr val="lt1"/>
              </a:buClr>
              <a:buSzPts val="1100"/>
              <a:buChar char="▸"/>
            </a:pPr>
            <a:r>
              <a:rPr lang="en" sz="1100">
                <a:solidFill>
                  <a:schemeClr val="lt1"/>
                </a:solidFill>
              </a:rPr>
              <a:t>Once you actually invoke said </a:t>
            </a:r>
            <a:r>
              <a:rPr i="1" lang="en" sz="1100">
                <a:solidFill>
                  <a:srgbClr val="002FFF"/>
                </a:solidFill>
              </a:rPr>
              <a:t>geom </a:t>
            </a:r>
            <a:r>
              <a:rPr lang="en" sz="1100">
                <a:solidFill>
                  <a:schemeClr val="lt1"/>
                </a:solidFill>
              </a:rPr>
              <a:t>(“</a:t>
            </a:r>
            <a:r>
              <a:rPr i="1" lang="en" sz="1100">
                <a:solidFill>
                  <a:srgbClr val="F702A2"/>
                </a:solidFill>
              </a:rPr>
              <a:t>geom_line</a:t>
            </a:r>
            <a:r>
              <a:rPr lang="en" sz="1100">
                <a:solidFill>
                  <a:schemeClr val="lt1"/>
                </a:solidFill>
              </a:rPr>
              <a:t>” in ggplot and “</a:t>
            </a:r>
            <a:r>
              <a:rPr i="1" lang="en" sz="1100">
                <a:solidFill>
                  <a:srgbClr val="F702A2"/>
                </a:solidFill>
              </a:rPr>
              <a:t>mark_line</a:t>
            </a:r>
            <a:r>
              <a:rPr lang="en" sz="1100">
                <a:solidFill>
                  <a:schemeClr val="lt1"/>
                </a:solidFill>
              </a:rPr>
              <a:t>” in Altair), the data and aesthetic mappings are transformed into visual ticks that a human can understand — and thus, an angel gets its wings.</a:t>
            </a:r>
            <a:endParaRPr sz="1100">
              <a:solidFill>
                <a:schemeClr val="lt1"/>
              </a:solidFill>
            </a:endParaRPr>
          </a:p>
          <a:p>
            <a:pPr indent="-311150" lvl="0" marL="457200" rtl="0" algn="l">
              <a:lnSpc>
                <a:spcPct val="115000"/>
              </a:lnSpc>
              <a:spcBef>
                <a:spcPts val="0"/>
              </a:spcBef>
              <a:spcAft>
                <a:spcPts val="0"/>
              </a:spcAft>
              <a:buClr>
                <a:schemeClr val="lt1"/>
              </a:buClr>
              <a:buSzPts val="1300"/>
              <a:buChar char="▹"/>
            </a:pPr>
            <a:r>
              <a:t/>
            </a:r>
            <a:endParaRPr sz="1300">
              <a:solidFill>
                <a:schemeClr val="lt1"/>
              </a:solidFill>
            </a:endParaRPr>
          </a:p>
        </p:txBody>
      </p:sp>
      <p:sp>
        <p:nvSpPr>
          <p:cNvPr id="801" name="Google Shape;801;gbe259413fd_0_109"/>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EBEBE"/>
            </a:gs>
          </a:gsLst>
          <a:lin ang="5400012" scaled="0"/>
        </a:gradFill>
      </p:bgPr>
    </p:bg>
    <p:spTree>
      <p:nvGrpSpPr>
        <p:cNvPr id="805" name="Shape 805"/>
        <p:cNvGrpSpPr/>
        <p:nvPr/>
      </p:nvGrpSpPr>
      <p:grpSpPr>
        <a:xfrm>
          <a:off x="0" y="0"/>
          <a:ext cx="0" cy="0"/>
          <a:chOff x="0" y="0"/>
          <a:chExt cx="0" cy="0"/>
        </a:xfrm>
      </p:grpSpPr>
      <p:sp>
        <p:nvSpPr>
          <p:cNvPr id="806" name="Google Shape;806;gbe259413fd_0_115"/>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SzPts val="2000"/>
              <a:buNone/>
            </a:pPr>
            <a:r>
              <a:rPr lang="en">
                <a:solidFill>
                  <a:schemeClr val="lt1"/>
                </a:solidFill>
              </a:rPr>
              <a:t>Comments and thoughts</a:t>
            </a:r>
            <a:endParaRPr>
              <a:solidFill>
                <a:schemeClr val="lt1"/>
              </a:solidFill>
            </a:endParaRPr>
          </a:p>
        </p:txBody>
      </p:sp>
      <p:sp>
        <p:nvSpPr>
          <p:cNvPr id="807" name="Google Shape;807;gbe259413fd_0_115"/>
          <p:cNvSpPr txBox="1"/>
          <p:nvPr>
            <p:ph idx="1" type="body"/>
          </p:nvPr>
        </p:nvSpPr>
        <p:spPr>
          <a:xfrm>
            <a:off x="1241875" y="1125350"/>
            <a:ext cx="6660300" cy="2972100"/>
          </a:xfrm>
          <a:prstGeom prst="rect">
            <a:avLst/>
          </a:prstGeom>
          <a:noFill/>
          <a:ln>
            <a:noFill/>
          </a:ln>
        </p:spPr>
        <p:txBody>
          <a:bodyPr anchorCtr="0" anchor="t" bIns="0" lIns="0" spcFirstLastPara="1" rIns="0" wrap="square" tIns="0">
            <a:noAutofit/>
          </a:bodyPr>
          <a:lstStyle/>
          <a:p>
            <a:pPr indent="-311150" lvl="0" marL="457200" rtl="0" algn="l">
              <a:spcBef>
                <a:spcPts val="800"/>
              </a:spcBef>
              <a:spcAft>
                <a:spcPts val="0"/>
              </a:spcAft>
              <a:buClr>
                <a:schemeClr val="lt1"/>
              </a:buClr>
              <a:buSzPts val="1300"/>
              <a:buChar char="▹"/>
            </a:pPr>
            <a:r>
              <a:rPr lang="en" sz="1300">
                <a:solidFill>
                  <a:schemeClr val="lt1"/>
                </a:solidFill>
              </a:rPr>
              <a:t>Intellectually, you should also view Seaborn’s FacetGrid through the same lens. FacetGrid needs a hue argument upfront — alongside your data — but wants the x and y arguments later. </a:t>
            </a:r>
            <a:endParaRPr sz="1300">
              <a:solidFill>
                <a:schemeClr val="lt1"/>
              </a:solidFill>
            </a:endParaRPr>
          </a:p>
          <a:p>
            <a:pPr indent="0" lvl="0" marL="457200" rtl="0" algn="l">
              <a:spcBef>
                <a:spcPts val="800"/>
              </a:spcBef>
              <a:spcAft>
                <a:spcPts val="0"/>
              </a:spcAft>
              <a:buNone/>
            </a:pPr>
            <a:r>
              <a:t/>
            </a:r>
            <a:endParaRPr sz="1300">
              <a:solidFill>
                <a:schemeClr val="lt1"/>
              </a:solidFill>
            </a:endParaRPr>
          </a:p>
          <a:p>
            <a:pPr indent="-311150" lvl="0" marL="457200" rtl="0" algn="l">
              <a:spcBef>
                <a:spcPts val="800"/>
              </a:spcBef>
              <a:spcAft>
                <a:spcPts val="0"/>
              </a:spcAft>
              <a:buClr>
                <a:schemeClr val="lt1"/>
              </a:buClr>
              <a:buSzPts val="1300"/>
              <a:buChar char="▹"/>
            </a:pPr>
            <a:r>
              <a:rPr lang="en" sz="1300">
                <a:solidFill>
                  <a:schemeClr val="lt1"/>
                </a:solidFill>
              </a:rPr>
              <a:t>At that point, your mapping isn’t an aesthetic one, but a functional one: for each “hue” in your data set, you’re simply calling matplotlib’s plot function using “dt” and “value” as its x and y arguments. The for loop is simply hidden from you.</a:t>
            </a:r>
            <a:endParaRPr sz="1300">
              <a:solidFill>
                <a:schemeClr val="lt1"/>
              </a:solidFill>
            </a:endParaRPr>
          </a:p>
          <a:p>
            <a:pPr indent="0" lvl="0" marL="457200" rtl="0" algn="l">
              <a:lnSpc>
                <a:spcPct val="115000"/>
              </a:lnSpc>
              <a:spcBef>
                <a:spcPts val="800"/>
              </a:spcBef>
              <a:spcAft>
                <a:spcPts val="800"/>
              </a:spcAft>
              <a:buNone/>
            </a:pPr>
            <a:r>
              <a:t/>
            </a:r>
            <a:endParaRPr sz="1300">
              <a:solidFill>
                <a:schemeClr val="lt1"/>
              </a:solidFill>
            </a:endParaRPr>
          </a:p>
        </p:txBody>
      </p:sp>
      <p:sp>
        <p:nvSpPr>
          <p:cNvPr id="808" name="Google Shape;808;gbe259413fd_0_115"/>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gbe259413fd_0_121"/>
          <p:cNvSpPr txBox="1"/>
          <p:nvPr>
            <p:ph type="ctrTitle"/>
          </p:nvPr>
        </p:nvSpPr>
        <p:spPr>
          <a:xfrm>
            <a:off x="855300" y="1114800"/>
            <a:ext cx="7433400" cy="10188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SzPts val="3600"/>
              <a:buNone/>
            </a:pPr>
            <a:r>
              <a:rPr lang="en">
                <a:solidFill>
                  <a:schemeClr val="accent1"/>
                </a:solidFill>
              </a:rPr>
              <a:t>2</a:t>
            </a:r>
            <a:r>
              <a:rPr lang="en">
                <a:solidFill>
                  <a:schemeClr val="accent1"/>
                </a:solidFill>
              </a:rPr>
              <a:t>.</a:t>
            </a:r>
            <a:endParaRPr>
              <a:solidFill>
                <a:schemeClr val="accent1"/>
              </a:solidFill>
            </a:endParaRPr>
          </a:p>
          <a:p>
            <a:pPr indent="0" lvl="0" marL="0" rtl="0" algn="ctr">
              <a:lnSpc>
                <a:spcPct val="90000"/>
              </a:lnSpc>
              <a:spcBef>
                <a:spcPts val="0"/>
              </a:spcBef>
              <a:spcAft>
                <a:spcPts val="0"/>
              </a:spcAft>
              <a:buSzPts val="3600"/>
              <a:buNone/>
            </a:pPr>
            <a:r>
              <a:rPr lang="en"/>
              <a:t>LINES AND DOTS</a:t>
            </a:r>
            <a:endParaRPr/>
          </a:p>
        </p:txBody>
      </p:sp>
      <p:sp>
        <p:nvSpPr>
          <p:cNvPr id="814" name="Google Shape;814;gbe259413fd_0_121"/>
          <p:cNvSpPr txBox="1"/>
          <p:nvPr>
            <p:ph idx="1" type="subTitle"/>
          </p:nvPr>
        </p:nvSpPr>
        <p:spPr>
          <a:xfrm>
            <a:off x="855300" y="2117602"/>
            <a:ext cx="7433400" cy="3555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800"/>
              </a:spcAft>
              <a:buSzPts val="2000"/>
              <a:buNone/>
            </a:pPr>
            <a:r>
              <a:rPr lang="en"/>
              <a:t>How would you make a scatter plot</a:t>
            </a: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12"/>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SzPts val="2000"/>
              <a:buNone/>
            </a:pPr>
            <a:r>
              <a:rPr lang="en"/>
              <a:t>USE DIAGRAMS TO EXPLAIN YOUR IDEAS</a:t>
            </a:r>
            <a:endParaRPr/>
          </a:p>
        </p:txBody>
      </p:sp>
      <p:sp>
        <p:nvSpPr>
          <p:cNvPr id="664" name="Google Shape;664;p12"/>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grpSp>
        <p:nvGrpSpPr>
          <p:cNvPr id="665" name="Google Shape;665;p12"/>
          <p:cNvGrpSpPr/>
          <p:nvPr/>
        </p:nvGrpSpPr>
        <p:grpSpPr>
          <a:xfrm>
            <a:off x="2027966" y="829503"/>
            <a:ext cx="4036590" cy="3037974"/>
            <a:chOff x="2256566" y="677103"/>
            <a:chExt cx="4036590" cy="3037974"/>
          </a:xfrm>
        </p:grpSpPr>
        <p:sp>
          <p:nvSpPr>
            <p:cNvPr id="666" name="Google Shape;666;p12"/>
            <p:cNvSpPr/>
            <p:nvPr/>
          </p:nvSpPr>
          <p:spPr>
            <a:xfrm rot="-6599386">
              <a:off x="2318596" y="1407533"/>
              <a:ext cx="440541" cy="440541"/>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12"/>
            <p:cNvSpPr/>
            <p:nvPr/>
          </p:nvSpPr>
          <p:spPr>
            <a:xfrm rot="-6598839">
              <a:off x="2887641" y="2346984"/>
              <a:ext cx="1199287" cy="1199287"/>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12"/>
            <p:cNvSpPr/>
            <p:nvPr/>
          </p:nvSpPr>
          <p:spPr>
            <a:xfrm rot="-6598620">
              <a:off x="4374916" y="913763"/>
              <a:ext cx="1681581" cy="1681581"/>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2"/>
            <p:cNvSpPr/>
            <p:nvPr/>
          </p:nvSpPr>
          <p:spPr>
            <a:xfrm rot="-6597866">
              <a:off x="2661829" y="2208216"/>
              <a:ext cx="629106" cy="629106"/>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12"/>
            <p:cNvSpPr/>
            <p:nvPr/>
          </p:nvSpPr>
          <p:spPr>
            <a:xfrm rot="-6597701">
              <a:off x="3267625" y="1113818"/>
              <a:ext cx="274172" cy="274172"/>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1" name="Google Shape;671;p12"/>
          <p:cNvGrpSpPr/>
          <p:nvPr/>
        </p:nvGrpSpPr>
        <p:grpSpPr>
          <a:xfrm>
            <a:off x="4218594" y="1968166"/>
            <a:ext cx="2440200" cy="2440200"/>
            <a:chOff x="4447194" y="1815766"/>
            <a:chExt cx="2440200" cy="2440200"/>
          </a:xfrm>
        </p:grpSpPr>
        <p:sp>
          <p:nvSpPr>
            <p:cNvPr id="672" name="Google Shape;672;p12"/>
            <p:cNvSpPr/>
            <p:nvPr/>
          </p:nvSpPr>
          <p:spPr>
            <a:xfrm>
              <a:off x="4447194" y="1815766"/>
              <a:ext cx="2440200" cy="2440200"/>
            </a:xfrm>
            <a:prstGeom prst="ellipse">
              <a:avLst/>
            </a:prstGeom>
            <a:gradFill>
              <a:gsLst>
                <a:gs pos="0">
                  <a:srgbClr val="FF826C"/>
                </a:gs>
                <a:gs pos="100000">
                  <a:srgbClr val="FF3E45"/>
                </a:gs>
              </a:gsLst>
              <a:lin ang="0" scaled="0"/>
            </a:gra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tamaran Thin"/>
                <a:ea typeface="Catamaran Thin"/>
                <a:cs typeface="Catamaran Thin"/>
                <a:sym typeface="Catamaran Thin"/>
              </a:endParaRPr>
            </a:p>
          </p:txBody>
        </p:sp>
        <p:sp>
          <p:nvSpPr>
            <p:cNvPr id="673" name="Google Shape;673;p12"/>
            <p:cNvSpPr txBox="1"/>
            <p:nvPr/>
          </p:nvSpPr>
          <p:spPr>
            <a:xfrm>
              <a:off x="4735950" y="2504275"/>
              <a:ext cx="1862700" cy="1163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lt1"/>
                  </a:solidFill>
                  <a:latin typeface="Catamaran Thin"/>
                  <a:ea typeface="Catamaran Thin"/>
                  <a:cs typeface="Catamaran Thin"/>
                  <a:sym typeface="Catamaran Thin"/>
                </a:rPr>
                <a:t>yhat’s ggplot, Altair</a:t>
              </a:r>
              <a:endParaRPr b="0" i="0" sz="1200" u="none" cap="none" strike="noStrike">
                <a:solidFill>
                  <a:schemeClr val="lt1"/>
                </a:solidFill>
                <a:latin typeface="Catamaran Thin"/>
                <a:ea typeface="Catamaran Thin"/>
                <a:cs typeface="Catamaran Thin"/>
                <a:sym typeface="Catamaran Thin"/>
              </a:endParaRPr>
            </a:p>
          </p:txBody>
        </p:sp>
      </p:grpSp>
      <p:grpSp>
        <p:nvGrpSpPr>
          <p:cNvPr id="674" name="Google Shape;674;p12"/>
          <p:cNvGrpSpPr/>
          <p:nvPr/>
        </p:nvGrpSpPr>
        <p:grpSpPr>
          <a:xfrm>
            <a:off x="3338337" y="1526453"/>
            <a:ext cx="1423800" cy="1423800"/>
            <a:chOff x="3490737" y="1374053"/>
            <a:chExt cx="1423800" cy="1423800"/>
          </a:xfrm>
        </p:grpSpPr>
        <p:sp>
          <p:nvSpPr>
            <p:cNvPr id="675" name="Google Shape;675;p12"/>
            <p:cNvSpPr/>
            <p:nvPr/>
          </p:nvSpPr>
          <p:spPr>
            <a:xfrm>
              <a:off x="3490737" y="1374053"/>
              <a:ext cx="1423800" cy="1423800"/>
            </a:xfrm>
            <a:prstGeom prst="ellipse">
              <a:avLst/>
            </a:prstGeom>
            <a:gradFill>
              <a:gsLst>
                <a:gs pos="0">
                  <a:srgbClr val="A54FA6"/>
                </a:gs>
                <a:gs pos="100000">
                  <a:srgbClr val="F702A2"/>
                </a:gs>
              </a:gsLst>
              <a:lin ang="5400700" scaled="0"/>
            </a:gra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tamaran Thin"/>
                <a:ea typeface="Catamaran Thin"/>
                <a:cs typeface="Catamaran Thin"/>
                <a:sym typeface="Catamaran Thin"/>
              </a:endParaRPr>
            </a:p>
          </p:txBody>
        </p:sp>
        <p:sp>
          <p:nvSpPr>
            <p:cNvPr id="676" name="Google Shape;676;p12"/>
            <p:cNvSpPr txBox="1"/>
            <p:nvPr/>
          </p:nvSpPr>
          <p:spPr>
            <a:xfrm>
              <a:off x="3718754" y="1613603"/>
              <a:ext cx="967800" cy="944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lang="en" sz="1000">
                  <a:solidFill>
                    <a:schemeClr val="lt1"/>
                  </a:solidFill>
                  <a:latin typeface="Catamaran Thin"/>
                  <a:ea typeface="Catamaran Thin"/>
                  <a:cs typeface="Catamaran Thin"/>
                  <a:sym typeface="Catamaran Thin"/>
                </a:rPr>
                <a:t>matplotlib</a:t>
              </a:r>
              <a:endParaRPr b="0" i="0" sz="1000" u="none" cap="none" strike="noStrike">
                <a:solidFill>
                  <a:schemeClr val="lt1"/>
                </a:solidFill>
                <a:latin typeface="Catamaran Thin"/>
                <a:ea typeface="Catamaran Thin"/>
                <a:cs typeface="Catamaran Thin"/>
                <a:sym typeface="Catamaran Thin"/>
              </a:endParaRPr>
            </a:p>
          </p:txBody>
        </p:sp>
      </p:grpSp>
      <p:grpSp>
        <p:nvGrpSpPr>
          <p:cNvPr id="677" name="Google Shape;677;p12"/>
          <p:cNvGrpSpPr/>
          <p:nvPr/>
        </p:nvGrpSpPr>
        <p:grpSpPr>
          <a:xfrm>
            <a:off x="2997153" y="3090689"/>
            <a:ext cx="1498800" cy="1498800"/>
            <a:chOff x="644203" y="3718814"/>
            <a:chExt cx="1498800" cy="1498800"/>
          </a:xfrm>
        </p:grpSpPr>
        <p:sp>
          <p:nvSpPr>
            <p:cNvPr id="678" name="Google Shape;678;p12"/>
            <p:cNvSpPr/>
            <p:nvPr/>
          </p:nvSpPr>
          <p:spPr>
            <a:xfrm>
              <a:off x="644203" y="3718814"/>
              <a:ext cx="1498800" cy="1498800"/>
            </a:xfrm>
            <a:prstGeom prst="ellipse">
              <a:avLst/>
            </a:prstGeom>
            <a:gradFill>
              <a:gsLst>
                <a:gs pos="0">
                  <a:srgbClr val="3BE5CC"/>
                </a:gs>
                <a:gs pos="100000">
                  <a:srgbClr val="027196"/>
                </a:gs>
              </a:gsLst>
              <a:lin ang="0" scaled="0"/>
            </a:gra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tamaran Thin"/>
                <a:ea typeface="Catamaran Thin"/>
                <a:cs typeface="Catamaran Thin"/>
                <a:sym typeface="Catamaran Thin"/>
              </a:endParaRPr>
            </a:p>
          </p:txBody>
        </p:sp>
        <p:sp>
          <p:nvSpPr>
            <p:cNvPr id="679" name="Google Shape;679;p12"/>
            <p:cNvSpPr txBox="1"/>
            <p:nvPr/>
          </p:nvSpPr>
          <p:spPr>
            <a:xfrm>
              <a:off x="856976" y="3995875"/>
              <a:ext cx="1073400" cy="944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lang="en" sz="1000">
                  <a:solidFill>
                    <a:schemeClr val="lt1"/>
                  </a:solidFill>
                  <a:latin typeface="Catamaran Thin"/>
                  <a:ea typeface="Catamaran Thin"/>
                  <a:cs typeface="Catamaran Thin"/>
                  <a:sym typeface="Catamaran Thin"/>
                </a:rPr>
                <a:t>Seaborn</a:t>
              </a:r>
              <a:endParaRPr b="0" i="0" sz="1000" u="none" cap="none" strike="noStrike">
                <a:solidFill>
                  <a:schemeClr val="lt1"/>
                </a:solidFill>
                <a:latin typeface="Catamaran Thin"/>
                <a:ea typeface="Catamaran Thin"/>
                <a:cs typeface="Catamaran Thin"/>
                <a:sym typeface="Catamaran Thin"/>
              </a:endParaRPr>
            </a:p>
          </p:txBody>
        </p:sp>
      </p:grpSp>
      <p:grpSp>
        <p:nvGrpSpPr>
          <p:cNvPr id="680" name="Google Shape;680;p12"/>
          <p:cNvGrpSpPr/>
          <p:nvPr/>
        </p:nvGrpSpPr>
        <p:grpSpPr>
          <a:xfrm>
            <a:off x="5658984" y="1342893"/>
            <a:ext cx="1030262" cy="1030262"/>
            <a:chOff x="3490737" y="1374053"/>
            <a:chExt cx="1423800" cy="1423800"/>
          </a:xfrm>
        </p:grpSpPr>
        <p:sp>
          <p:nvSpPr>
            <p:cNvPr id="681" name="Google Shape;681;p12"/>
            <p:cNvSpPr/>
            <p:nvPr/>
          </p:nvSpPr>
          <p:spPr>
            <a:xfrm>
              <a:off x="3490737" y="1374053"/>
              <a:ext cx="1423800" cy="1423800"/>
            </a:xfrm>
            <a:prstGeom prst="ellipse">
              <a:avLst/>
            </a:prstGeom>
            <a:gradFill>
              <a:gsLst>
                <a:gs pos="0">
                  <a:srgbClr val="BEF176"/>
                </a:gs>
                <a:gs pos="100000">
                  <a:srgbClr val="17A892"/>
                </a:gs>
              </a:gsLst>
              <a:lin ang="0" scaled="0"/>
            </a:gra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tamaran Thin"/>
                <a:ea typeface="Catamaran Thin"/>
                <a:cs typeface="Catamaran Thin"/>
                <a:sym typeface="Catamaran Thin"/>
              </a:endParaRPr>
            </a:p>
          </p:txBody>
        </p:sp>
        <p:sp>
          <p:nvSpPr>
            <p:cNvPr id="682" name="Google Shape;682;p12"/>
            <p:cNvSpPr txBox="1"/>
            <p:nvPr/>
          </p:nvSpPr>
          <p:spPr>
            <a:xfrm>
              <a:off x="3718754" y="1613603"/>
              <a:ext cx="967800" cy="944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lang="en" sz="1000">
                  <a:solidFill>
                    <a:schemeClr val="lt1"/>
                  </a:solidFill>
                  <a:latin typeface="Catamaran Thin"/>
                  <a:ea typeface="Catamaran Thin"/>
                  <a:cs typeface="Catamaran Thin"/>
                  <a:sym typeface="Catamaran Thin"/>
                </a:rPr>
                <a:t>pandas</a:t>
              </a:r>
              <a:endParaRPr b="0" i="0" sz="1000" u="none" cap="none" strike="noStrike">
                <a:solidFill>
                  <a:schemeClr val="lt1"/>
                </a:solidFill>
                <a:latin typeface="Catamaran Thin"/>
                <a:ea typeface="Catamaran Thin"/>
                <a:cs typeface="Catamaran Thin"/>
                <a:sym typeface="Catamaran Thin"/>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EBEBE"/>
            </a:gs>
          </a:gsLst>
          <a:lin ang="5400012" scaled="0"/>
        </a:gradFill>
      </p:bgPr>
    </p:bg>
    <p:spTree>
      <p:nvGrpSpPr>
        <p:cNvPr id="818" name="Shape 818"/>
        <p:cNvGrpSpPr/>
        <p:nvPr/>
      </p:nvGrpSpPr>
      <p:grpSpPr>
        <a:xfrm>
          <a:off x="0" y="0"/>
          <a:ext cx="0" cy="0"/>
          <a:chOff x="0" y="0"/>
          <a:chExt cx="0" cy="0"/>
        </a:xfrm>
      </p:grpSpPr>
      <p:sp>
        <p:nvSpPr>
          <p:cNvPr id="819" name="Google Shape;819;gbe259413fd_0_126"/>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SzPts val="2000"/>
              <a:buNone/>
            </a:pPr>
            <a:r>
              <a:rPr lang="en">
                <a:solidFill>
                  <a:schemeClr val="lt1"/>
                </a:solidFill>
              </a:rPr>
              <a:t>Data Aside</a:t>
            </a:r>
            <a:endParaRPr>
              <a:solidFill>
                <a:schemeClr val="lt1"/>
              </a:solidFill>
            </a:endParaRPr>
          </a:p>
        </p:txBody>
      </p:sp>
      <p:sp>
        <p:nvSpPr>
          <p:cNvPr id="820" name="Google Shape;820;gbe259413fd_0_126"/>
          <p:cNvSpPr txBox="1"/>
          <p:nvPr>
            <p:ph idx="1" type="body"/>
          </p:nvPr>
        </p:nvSpPr>
        <p:spPr>
          <a:xfrm>
            <a:off x="1178975" y="1146500"/>
            <a:ext cx="7109100" cy="2972100"/>
          </a:xfrm>
          <a:prstGeom prst="rect">
            <a:avLst/>
          </a:prstGeom>
          <a:noFill/>
          <a:ln>
            <a:noFill/>
          </a:ln>
        </p:spPr>
        <p:txBody>
          <a:bodyPr anchorCtr="0" anchor="t" bIns="0" lIns="0" spcFirstLastPara="1" rIns="0" wrap="square" tIns="0">
            <a:noAutofit/>
          </a:bodyPr>
          <a:lstStyle/>
          <a:p>
            <a:pPr indent="-311150" lvl="0" marL="457200" rtl="0" algn="l">
              <a:spcBef>
                <a:spcPts val="800"/>
              </a:spcBef>
              <a:spcAft>
                <a:spcPts val="0"/>
              </a:spcAft>
              <a:buClr>
                <a:schemeClr val="lt1"/>
              </a:buClr>
              <a:buSzPts val="1300"/>
              <a:buChar char="▹"/>
            </a:pPr>
            <a:r>
              <a:rPr lang="en" sz="1300">
                <a:solidFill>
                  <a:schemeClr val="lt1"/>
                </a:solidFill>
              </a:rPr>
              <a:t>We’ll be dealing with the famous “iris” data set [though we refer to it as “df” in our code. It consists of four numeric columns corresponding to various measurements, and a categorical column corresponding to one of three species of iris.</a:t>
            </a:r>
            <a:endParaRPr sz="1300">
              <a:solidFill>
                <a:schemeClr val="lt1"/>
              </a:solidFill>
            </a:endParaRPr>
          </a:p>
          <a:p>
            <a:pPr indent="0" lvl="0" marL="457200" rtl="0" algn="l">
              <a:lnSpc>
                <a:spcPct val="115000"/>
              </a:lnSpc>
              <a:spcBef>
                <a:spcPts val="800"/>
              </a:spcBef>
              <a:spcAft>
                <a:spcPts val="800"/>
              </a:spcAft>
              <a:buNone/>
            </a:pPr>
            <a:r>
              <a:t/>
            </a:r>
            <a:endParaRPr sz="1300">
              <a:solidFill>
                <a:schemeClr val="lt1"/>
              </a:solidFill>
            </a:endParaRPr>
          </a:p>
        </p:txBody>
      </p:sp>
      <p:sp>
        <p:nvSpPr>
          <p:cNvPr id="821" name="Google Shape;821;gbe259413fd_0_126"/>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pic>
        <p:nvPicPr>
          <p:cNvPr id="822" name="Google Shape;822;gbe259413fd_0_126"/>
          <p:cNvPicPr preferRelativeResize="0"/>
          <p:nvPr/>
        </p:nvPicPr>
        <p:blipFill>
          <a:blip r:embed="rId3">
            <a:alphaModFix/>
          </a:blip>
          <a:stretch>
            <a:fillRect/>
          </a:stretch>
        </p:blipFill>
        <p:spPr>
          <a:xfrm>
            <a:off x="2814494" y="2061175"/>
            <a:ext cx="3654201" cy="1443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EBEBE"/>
            </a:gs>
          </a:gsLst>
          <a:lin ang="5400012" scaled="0"/>
        </a:gradFill>
      </p:bgPr>
    </p:bg>
    <p:spTree>
      <p:nvGrpSpPr>
        <p:cNvPr id="826" name="Shape 826"/>
        <p:cNvGrpSpPr/>
        <p:nvPr/>
      </p:nvGrpSpPr>
      <p:grpSpPr>
        <a:xfrm>
          <a:off x="0" y="0"/>
          <a:ext cx="0" cy="0"/>
          <a:chOff x="0" y="0"/>
          <a:chExt cx="0" cy="0"/>
        </a:xfrm>
      </p:grpSpPr>
      <p:sp>
        <p:nvSpPr>
          <p:cNvPr id="827" name="Google Shape;827;gbe259413fd_0_133"/>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SzPts val="2000"/>
              <a:buNone/>
            </a:pPr>
            <a:r>
              <a:rPr lang="en">
                <a:solidFill>
                  <a:schemeClr val="lt1"/>
                </a:solidFill>
              </a:rPr>
              <a:t>matplotlib</a:t>
            </a:r>
            <a:endParaRPr>
              <a:solidFill>
                <a:schemeClr val="lt1"/>
              </a:solidFill>
            </a:endParaRPr>
          </a:p>
        </p:txBody>
      </p:sp>
      <p:sp>
        <p:nvSpPr>
          <p:cNvPr id="828" name="Google Shape;828;gbe259413fd_0_133"/>
          <p:cNvSpPr txBox="1"/>
          <p:nvPr>
            <p:ph idx="1" type="body"/>
          </p:nvPr>
        </p:nvSpPr>
        <p:spPr>
          <a:xfrm>
            <a:off x="1178975" y="1146500"/>
            <a:ext cx="7109100" cy="2972100"/>
          </a:xfrm>
          <a:prstGeom prst="rect">
            <a:avLst/>
          </a:prstGeom>
          <a:noFill/>
          <a:ln>
            <a:noFill/>
          </a:ln>
        </p:spPr>
        <p:txBody>
          <a:bodyPr anchorCtr="0" anchor="t" bIns="0" lIns="0" spcFirstLastPara="1" rIns="0" wrap="square" tIns="0">
            <a:noAutofit/>
          </a:bodyPr>
          <a:lstStyle/>
          <a:p>
            <a:pPr indent="-311150" lvl="0" marL="457200" rtl="0" algn="l">
              <a:spcBef>
                <a:spcPts val="800"/>
              </a:spcBef>
              <a:spcAft>
                <a:spcPts val="0"/>
              </a:spcAft>
              <a:buClr>
                <a:schemeClr val="lt1"/>
              </a:buClr>
              <a:buSzPts val="1300"/>
              <a:buChar char="▹"/>
            </a:pPr>
            <a:r>
              <a:rPr lang="en" sz="1300">
                <a:solidFill>
                  <a:schemeClr val="lt1"/>
                </a:solidFill>
              </a:rPr>
              <a:t>Just remember to set the color argument explicitly or else the dots will all be blue…</a:t>
            </a:r>
            <a:endParaRPr sz="1300">
              <a:solidFill>
                <a:schemeClr val="lt1"/>
              </a:solidFill>
            </a:endParaRPr>
          </a:p>
          <a:p>
            <a:pPr indent="0" lvl="0" marL="457200" rtl="0" algn="l">
              <a:lnSpc>
                <a:spcPct val="115000"/>
              </a:lnSpc>
              <a:spcBef>
                <a:spcPts val="800"/>
              </a:spcBef>
              <a:spcAft>
                <a:spcPts val="800"/>
              </a:spcAft>
              <a:buNone/>
            </a:pPr>
            <a:r>
              <a:t/>
            </a:r>
            <a:endParaRPr sz="1300">
              <a:solidFill>
                <a:schemeClr val="lt1"/>
              </a:solidFill>
            </a:endParaRPr>
          </a:p>
        </p:txBody>
      </p:sp>
      <p:sp>
        <p:nvSpPr>
          <p:cNvPr id="829" name="Google Shape;829;gbe259413fd_0_133"/>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pic>
        <p:nvPicPr>
          <p:cNvPr id="830" name="Google Shape;830;gbe259413fd_0_133"/>
          <p:cNvPicPr preferRelativeResize="0"/>
          <p:nvPr/>
        </p:nvPicPr>
        <p:blipFill>
          <a:blip r:embed="rId3">
            <a:alphaModFix/>
          </a:blip>
          <a:stretch>
            <a:fillRect/>
          </a:stretch>
        </p:blipFill>
        <p:spPr>
          <a:xfrm>
            <a:off x="1593575" y="1826037"/>
            <a:ext cx="2408926" cy="1105125"/>
          </a:xfrm>
          <a:prstGeom prst="rect">
            <a:avLst/>
          </a:prstGeom>
          <a:noFill/>
          <a:ln>
            <a:noFill/>
          </a:ln>
        </p:spPr>
      </p:pic>
      <p:pic>
        <p:nvPicPr>
          <p:cNvPr id="831" name="Google Shape;831;gbe259413fd_0_133"/>
          <p:cNvPicPr preferRelativeResize="0"/>
          <p:nvPr/>
        </p:nvPicPr>
        <p:blipFill>
          <a:blip r:embed="rId4">
            <a:alphaModFix/>
          </a:blip>
          <a:stretch>
            <a:fillRect/>
          </a:stretch>
        </p:blipFill>
        <p:spPr>
          <a:xfrm>
            <a:off x="4567724" y="1415050"/>
            <a:ext cx="1942725" cy="19270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EBEBE"/>
            </a:gs>
          </a:gsLst>
          <a:lin ang="5400012" scaled="0"/>
        </a:gradFill>
      </p:bgPr>
    </p:bg>
    <p:spTree>
      <p:nvGrpSpPr>
        <p:cNvPr id="835" name="Shape 835"/>
        <p:cNvGrpSpPr/>
        <p:nvPr/>
      </p:nvGrpSpPr>
      <p:grpSpPr>
        <a:xfrm>
          <a:off x="0" y="0"/>
          <a:ext cx="0" cy="0"/>
          <a:chOff x="0" y="0"/>
          <a:chExt cx="0" cy="0"/>
        </a:xfrm>
      </p:grpSpPr>
      <p:sp>
        <p:nvSpPr>
          <p:cNvPr id="836" name="Google Shape;836;gbe259413fd_0_142"/>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SzPts val="2000"/>
              <a:buNone/>
            </a:pPr>
            <a:r>
              <a:rPr lang="en">
                <a:solidFill>
                  <a:schemeClr val="lt1"/>
                </a:solidFill>
              </a:rPr>
              <a:t>M</a:t>
            </a:r>
            <a:r>
              <a:rPr lang="en">
                <a:solidFill>
                  <a:schemeClr val="lt1"/>
                </a:solidFill>
              </a:rPr>
              <a:t>atplotlib, method 1</a:t>
            </a:r>
            <a:endParaRPr>
              <a:solidFill>
                <a:schemeClr val="lt1"/>
              </a:solidFill>
            </a:endParaRPr>
          </a:p>
        </p:txBody>
      </p:sp>
      <p:sp>
        <p:nvSpPr>
          <p:cNvPr id="837" name="Google Shape;837;gbe259413fd_0_142"/>
          <p:cNvSpPr txBox="1"/>
          <p:nvPr>
            <p:ph idx="1" type="body"/>
          </p:nvPr>
        </p:nvSpPr>
        <p:spPr>
          <a:xfrm>
            <a:off x="1178975" y="1146500"/>
            <a:ext cx="7109100" cy="2972100"/>
          </a:xfrm>
          <a:prstGeom prst="rect">
            <a:avLst/>
          </a:prstGeom>
          <a:noFill/>
          <a:ln>
            <a:noFill/>
          </a:ln>
        </p:spPr>
        <p:txBody>
          <a:bodyPr anchorCtr="0" anchor="t" bIns="0" lIns="0" spcFirstLastPara="1" rIns="0" wrap="square" tIns="0">
            <a:noAutofit/>
          </a:bodyPr>
          <a:lstStyle/>
          <a:p>
            <a:pPr indent="-311150" lvl="0" marL="457200" rtl="0" algn="l">
              <a:spcBef>
                <a:spcPts val="800"/>
              </a:spcBef>
              <a:spcAft>
                <a:spcPts val="0"/>
              </a:spcAft>
              <a:buClr>
                <a:schemeClr val="lt1"/>
              </a:buClr>
              <a:buSzPts val="1300"/>
              <a:buChar char="▹"/>
            </a:pPr>
            <a:r>
              <a:rPr lang="en" sz="1300">
                <a:solidFill>
                  <a:schemeClr val="lt1"/>
                </a:solidFill>
              </a:rPr>
              <a:t>Just remember to set the color argument explicitly or else the dots will all be blue…</a:t>
            </a:r>
            <a:endParaRPr sz="1300">
              <a:solidFill>
                <a:schemeClr val="lt1"/>
              </a:solidFill>
            </a:endParaRPr>
          </a:p>
          <a:p>
            <a:pPr indent="0" lvl="0" marL="457200" rtl="0" algn="l">
              <a:lnSpc>
                <a:spcPct val="115000"/>
              </a:lnSpc>
              <a:spcBef>
                <a:spcPts val="800"/>
              </a:spcBef>
              <a:spcAft>
                <a:spcPts val="800"/>
              </a:spcAft>
              <a:buNone/>
            </a:pPr>
            <a:r>
              <a:t/>
            </a:r>
            <a:endParaRPr sz="1300">
              <a:solidFill>
                <a:schemeClr val="lt1"/>
              </a:solidFill>
            </a:endParaRPr>
          </a:p>
        </p:txBody>
      </p:sp>
      <p:sp>
        <p:nvSpPr>
          <p:cNvPr id="838" name="Google Shape;838;gbe259413fd_0_142"/>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pic>
        <p:nvPicPr>
          <p:cNvPr id="839" name="Google Shape;839;gbe259413fd_0_142"/>
          <p:cNvPicPr preferRelativeResize="0"/>
          <p:nvPr/>
        </p:nvPicPr>
        <p:blipFill>
          <a:blip r:embed="rId3">
            <a:alphaModFix/>
          </a:blip>
          <a:stretch>
            <a:fillRect/>
          </a:stretch>
        </p:blipFill>
        <p:spPr>
          <a:xfrm>
            <a:off x="1593575" y="1826037"/>
            <a:ext cx="2408926" cy="1105125"/>
          </a:xfrm>
          <a:prstGeom prst="rect">
            <a:avLst/>
          </a:prstGeom>
          <a:noFill/>
          <a:ln>
            <a:noFill/>
          </a:ln>
        </p:spPr>
      </p:pic>
      <p:pic>
        <p:nvPicPr>
          <p:cNvPr id="840" name="Google Shape;840;gbe259413fd_0_142"/>
          <p:cNvPicPr preferRelativeResize="0"/>
          <p:nvPr/>
        </p:nvPicPr>
        <p:blipFill>
          <a:blip r:embed="rId4">
            <a:alphaModFix/>
          </a:blip>
          <a:stretch>
            <a:fillRect/>
          </a:stretch>
        </p:blipFill>
        <p:spPr>
          <a:xfrm>
            <a:off x="4567724" y="1415050"/>
            <a:ext cx="1942725" cy="19270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EBEBE"/>
            </a:gs>
          </a:gsLst>
          <a:lin ang="5400012" scaled="0"/>
        </a:gradFill>
      </p:bgPr>
    </p:bg>
    <p:spTree>
      <p:nvGrpSpPr>
        <p:cNvPr id="844" name="Shape 844"/>
        <p:cNvGrpSpPr/>
        <p:nvPr/>
      </p:nvGrpSpPr>
      <p:grpSpPr>
        <a:xfrm>
          <a:off x="0" y="0"/>
          <a:ext cx="0" cy="0"/>
          <a:chOff x="0" y="0"/>
          <a:chExt cx="0" cy="0"/>
        </a:xfrm>
      </p:grpSpPr>
      <p:sp>
        <p:nvSpPr>
          <p:cNvPr id="845" name="Google Shape;845;gbe259413fd_0_150"/>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SzPts val="2000"/>
              <a:buNone/>
            </a:pPr>
            <a:r>
              <a:rPr lang="en">
                <a:solidFill>
                  <a:schemeClr val="lt1"/>
                </a:solidFill>
              </a:rPr>
              <a:t>Matplotlib, method 2</a:t>
            </a:r>
            <a:endParaRPr>
              <a:solidFill>
                <a:schemeClr val="lt1"/>
              </a:solidFill>
            </a:endParaRPr>
          </a:p>
        </p:txBody>
      </p:sp>
      <p:sp>
        <p:nvSpPr>
          <p:cNvPr id="846" name="Google Shape;846;gbe259413fd_0_150"/>
          <p:cNvSpPr txBox="1"/>
          <p:nvPr>
            <p:ph idx="1" type="body"/>
          </p:nvPr>
        </p:nvSpPr>
        <p:spPr>
          <a:xfrm>
            <a:off x="1178975" y="1146500"/>
            <a:ext cx="7109100" cy="2972100"/>
          </a:xfrm>
          <a:prstGeom prst="rect">
            <a:avLst/>
          </a:prstGeom>
          <a:noFill/>
          <a:ln>
            <a:noFill/>
          </a:ln>
        </p:spPr>
        <p:txBody>
          <a:bodyPr anchorCtr="0" anchor="t" bIns="0" lIns="0" spcFirstLastPara="1" rIns="0" wrap="square" tIns="0">
            <a:noAutofit/>
          </a:bodyPr>
          <a:lstStyle/>
          <a:p>
            <a:pPr indent="-311150" lvl="0" marL="457200" rtl="0" algn="l">
              <a:spcBef>
                <a:spcPts val="800"/>
              </a:spcBef>
              <a:spcAft>
                <a:spcPts val="0"/>
              </a:spcAft>
              <a:buClr>
                <a:schemeClr val="lt1"/>
              </a:buClr>
              <a:buSzPts val="1300"/>
              <a:buChar char="▹"/>
            </a:pPr>
            <a:r>
              <a:rPr lang="en" sz="1300">
                <a:solidFill>
                  <a:schemeClr val="lt1"/>
                </a:solidFill>
              </a:rPr>
              <a:t>Here, I define a function named “scatter.” It will take groups from a pandas groupby object and plot petal length on the x-axis and petal width on the y-axis. Once per group! Powerful!</a:t>
            </a:r>
            <a:endParaRPr sz="1300">
              <a:solidFill>
                <a:schemeClr val="lt1"/>
              </a:solidFill>
            </a:endParaRPr>
          </a:p>
          <a:p>
            <a:pPr indent="0" lvl="0" marL="457200" rtl="0" algn="l">
              <a:lnSpc>
                <a:spcPct val="115000"/>
              </a:lnSpc>
              <a:spcBef>
                <a:spcPts val="800"/>
              </a:spcBef>
              <a:spcAft>
                <a:spcPts val="800"/>
              </a:spcAft>
              <a:buNone/>
            </a:pPr>
            <a:r>
              <a:t/>
            </a:r>
            <a:endParaRPr sz="1300">
              <a:solidFill>
                <a:schemeClr val="lt1"/>
              </a:solidFill>
            </a:endParaRPr>
          </a:p>
        </p:txBody>
      </p:sp>
      <p:sp>
        <p:nvSpPr>
          <p:cNvPr id="847" name="Google Shape;847;gbe259413fd_0_150"/>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pic>
        <p:nvPicPr>
          <p:cNvPr id="848" name="Google Shape;848;gbe259413fd_0_150"/>
          <p:cNvPicPr preferRelativeResize="0"/>
          <p:nvPr/>
        </p:nvPicPr>
        <p:blipFill>
          <a:blip r:embed="rId3">
            <a:alphaModFix/>
          </a:blip>
          <a:stretch>
            <a:fillRect/>
          </a:stretch>
        </p:blipFill>
        <p:spPr>
          <a:xfrm>
            <a:off x="4998974" y="1716025"/>
            <a:ext cx="1942725" cy="1927099"/>
          </a:xfrm>
          <a:prstGeom prst="rect">
            <a:avLst/>
          </a:prstGeom>
          <a:noFill/>
          <a:ln>
            <a:noFill/>
          </a:ln>
        </p:spPr>
      </p:pic>
      <p:pic>
        <p:nvPicPr>
          <p:cNvPr id="849" name="Google Shape;849;gbe259413fd_0_150"/>
          <p:cNvPicPr preferRelativeResize="0"/>
          <p:nvPr/>
        </p:nvPicPr>
        <p:blipFill>
          <a:blip r:embed="rId4">
            <a:alphaModFix/>
          </a:blip>
          <a:stretch>
            <a:fillRect/>
          </a:stretch>
        </p:blipFill>
        <p:spPr>
          <a:xfrm>
            <a:off x="1858075" y="1864875"/>
            <a:ext cx="2099500" cy="1096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EBEBE"/>
            </a:gs>
          </a:gsLst>
          <a:lin ang="5400012" scaled="0"/>
        </a:gradFill>
      </p:bgPr>
    </p:bg>
    <p:spTree>
      <p:nvGrpSpPr>
        <p:cNvPr id="853" name="Shape 853"/>
        <p:cNvGrpSpPr/>
        <p:nvPr/>
      </p:nvGrpSpPr>
      <p:grpSpPr>
        <a:xfrm>
          <a:off x="0" y="0"/>
          <a:ext cx="0" cy="0"/>
          <a:chOff x="0" y="0"/>
          <a:chExt cx="0" cy="0"/>
        </a:xfrm>
      </p:grpSpPr>
      <p:sp>
        <p:nvSpPr>
          <p:cNvPr id="854" name="Google Shape;854;gbe259413fd_0_159"/>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SzPts val="2000"/>
              <a:buNone/>
            </a:pPr>
            <a:r>
              <a:rPr lang="en">
                <a:solidFill>
                  <a:schemeClr val="lt1"/>
                </a:solidFill>
              </a:rPr>
              <a:t>seaborn</a:t>
            </a:r>
            <a:endParaRPr>
              <a:solidFill>
                <a:schemeClr val="lt1"/>
              </a:solidFill>
            </a:endParaRPr>
          </a:p>
        </p:txBody>
      </p:sp>
      <p:sp>
        <p:nvSpPr>
          <p:cNvPr id="855" name="Google Shape;855;gbe259413fd_0_159"/>
          <p:cNvSpPr txBox="1"/>
          <p:nvPr>
            <p:ph idx="1" type="body"/>
          </p:nvPr>
        </p:nvSpPr>
        <p:spPr>
          <a:xfrm>
            <a:off x="1178975" y="1146500"/>
            <a:ext cx="7109100" cy="2972100"/>
          </a:xfrm>
          <a:prstGeom prst="rect">
            <a:avLst/>
          </a:prstGeom>
          <a:noFill/>
          <a:ln>
            <a:noFill/>
          </a:ln>
        </p:spPr>
        <p:txBody>
          <a:bodyPr anchorCtr="0" anchor="t" bIns="0" lIns="0" spcFirstLastPara="1" rIns="0" wrap="square" tIns="0">
            <a:noAutofit/>
          </a:bodyPr>
          <a:lstStyle/>
          <a:p>
            <a:pPr indent="-311150" lvl="0" marL="457200" rtl="0" algn="l">
              <a:spcBef>
                <a:spcPts val="800"/>
              </a:spcBef>
              <a:spcAft>
                <a:spcPts val="0"/>
              </a:spcAft>
              <a:buClr>
                <a:schemeClr val="lt1"/>
              </a:buClr>
              <a:buSzPts val="1300"/>
              <a:buChar char="▹"/>
            </a:pPr>
            <a:r>
              <a:rPr lang="en" sz="1300">
                <a:solidFill>
                  <a:schemeClr val="lt1"/>
                </a:solidFill>
              </a:rPr>
              <a:t>Anyway, in my mind, this problem is the same as the last one. Build another FacetGrid but borrow plt.scatter rather than plt.plot.</a:t>
            </a:r>
            <a:endParaRPr sz="1300">
              <a:solidFill>
                <a:schemeClr val="lt1"/>
              </a:solidFill>
            </a:endParaRPr>
          </a:p>
          <a:p>
            <a:pPr indent="0" lvl="0" marL="457200" rtl="0" algn="l">
              <a:lnSpc>
                <a:spcPct val="115000"/>
              </a:lnSpc>
              <a:spcBef>
                <a:spcPts val="800"/>
              </a:spcBef>
              <a:spcAft>
                <a:spcPts val="800"/>
              </a:spcAft>
              <a:buNone/>
            </a:pPr>
            <a:r>
              <a:t/>
            </a:r>
            <a:endParaRPr sz="1300">
              <a:solidFill>
                <a:schemeClr val="lt1"/>
              </a:solidFill>
            </a:endParaRPr>
          </a:p>
        </p:txBody>
      </p:sp>
      <p:sp>
        <p:nvSpPr>
          <p:cNvPr id="856" name="Google Shape;856;gbe259413fd_0_159"/>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pic>
        <p:nvPicPr>
          <p:cNvPr id="857" name="Google Shape;857;gbe259413fd_0_159"/>
          <p:cNvPicPr preferRelativeResize="0"/>
          <p:nvPr/>
        </p:nvPicPr>
        <p:blipFill>
          <a:blip r:embed="rId3">
            <a:alphaModFix/>
          </a:blip>
          <a:stretch>
            <a:fillRect/>
          </a:stretch>
        </p:blipFill>
        <p:spPr>
          <a:xfrm>
            <a:off x="1640800" y="1913974"/>
            <a:ext cx="2992450" cy="396300"/>
          </a:xfrm>
          <a:prstGeom prst="rect">
            <a:avLst/>
          </a:prstGeom>
          <a:noFill/>
          <a:ln>
            <a:noFill/>
          </a:ln>
        </p:spPr>
      </p:pic>
      <p:pic>
        <p:nvPicPr>
          <p:cNvPr id="858" name="Google Shape;858;gbe259413fd_0_159"/>
          <p:cNvPicPr preferRelativeResize="0"/>
          <p:nvPr/>
        </p:nvPicPr>
        <p:blipFill>
          <a:blip r:embed="rId4">
            <a:alphaModFix/>
          </a:blip>
          <a:stretch>
            <a:fillRect/>
          </a:stretch>
        </p:blipFill>
        <p:spPr>
          <a:xfrm>
            <a:off x="5300675" y="1482398"/>
            <a:ext cx="2156275" cy="18038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EBEBE"/>
            </a:gs>
          </a:gsLst>
          <a:lin ang="5400012" scaled="0"/>
        </a:gradFill>
      </p:bgPr>
    </p:bg>
    <p:spTree>
      <p:nvGrpSpPr>
        <p:cNvPr id="862" name="Shape 862"/>
        <p:cNvGrpSpPr/>
        <p:nvPr/>
      </p:nvGrpSpPr>
      <p:grpSpPr>
        <a:xfrm>
          <a:off x="0" y="0"/>
          <a:ext cx="0" cy="0"/>
          <a:chOff x="0" y="0"/>
          <a:chExt cx="0" cy="0"/>
        </a:xfrm>
      </p:grpSpPr>
      <p:sp>
        <p:nvSpPr>
          <p:cNvPr id="863" name="Google Shape;863;gbe259413fd_0_168"/>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SzPts val="2000"/>
              <a:buNone/>
            </a:pPr>
            <a:r>
              <a:rPr lang="en">
                <a:solidFill>
                  <a:schemeClr val="lt1"/>
                </a:solidFill>
              </a:rPr>
              <a:t>ggplot</a:t>
            </a:r>
            <a:endParaRPr>
              <a:solidFill>
                <a:schemeClr val="lt1"/>
              </a:solidFill>
            </a:endParaRPr>
          </a:p>
        </p:txBody>
      </p:sp>
      <p:sp>
        <p:nvSpPr>
          <p:cNvPr id="864" name="Google Shape;864;gbe259413fd_0_168"/>
          <p:cNvSpPr txBox="1"/>
          <p:nvPr>
            <p:ph idx="1" type="body"/>
          </p:nvPr>
        </p:nvSpPr>
        <p:spPr>
          <a:xfrm>
            <a:off x="1178975" y="1146500"/>
            <a:ext cx="7109100" cy="2972100"/>
          </a:xfrm>
          <a:prstGeom prst="rect">
            <a:avLst/>
          </a:prstGeom>
          <a:noFill/>
          <a:ln>
            <a:noFill/>
          </a:ln>
        </p:spPr>
        <p:txBody>
          <a:bodyPr anchorCtr="0" anchor="t" bIns="0" lIns="0" spcFirstLastPara="1" rIns="0" wrap="square" tIns="0">
            <a:noAutofit/>
          </a:bodyPr>
          <a:lstStyle/>
          <a:p>
            <a:pPr indent="-311150" lvl="0" marL="457200" rtl="0" algn="l">
              <a:spcBef>
                <a:spcPts val="800"/>
              </a:spcBef>
              <a:spcAft>
                <a:spcPts val="0"/>
              </a:spcAft>
              <a:buClr>
                <a:schemeClr val="lt1"/>
              </a:buClr>
              <a:buSzPts val="1300"/>
              <a:buChar char="▹"/>
            </a:pPr>
            <a:r>
              <a:rPr lang="en" sz="1300">
                <a:solidFill>
                  <a:schemeClr val="lt1"/>
                </a:solidFill>
              </a:rPr>
              <a:t> You just gotta swap out geom_line for geom_point!</a:t>
            </a:r>
            <a:endParaRPr sz="1300">
              <a:solidFill>
                <a:schemeClr val="lt1"/>
              </a:solidFill>
            </a:endParaRPr>
          </a:p>
          <a:p>
            <a:pPr indent="0" lvl="0" marL="457200" rtl="0" algn="l">
              <a:lnSpc>
                <a:spcPct val="115000"/>
              </a:lnSpc>
              <a:spcBef>
                <a:spcPts val="800"/>
              </a:spcBef>
              <a:spcAft>
                <a:spcPts val="800"/>
              </a:spcAft>
              <a:buNone/>
            </a:pPr>
            <a:r>
              <a:t/>
            </a:r>
            <a:endParaRPr sz="1300">
              <a:solidFill>
                <a:schemeClr val="lt1"/>
              </a:solidFill>
            </a:endParaRPr>
          </a:p>
        </p:txBody>
      </p:sp>
      <p:sp>
        <p:nvSpPr>
          <p:cNvPr id="865" name="Google Shape;865;gbe259413fd_0_168"/>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pic>
        <p:nvPicPr>
          <p:cNvPr id="866" name="Google Shape;866;gbe259413fd_0_168"/>
          <p:cNvPicPr preferRelativeResize="0"/>
          <p:nvPr/>
        </p:nvPicPr>
        <p:blipFill>
          <a:blip r:embed="rId3">
            <a:alphaModFix/>
          </a:blip>
          <a:stretch>
            <a:fillRect/>
          </a:stretch>
        </p:blipFill>
        <p:spPr>
          <a:xfrm>
            <a:off x="1712550" y="1985775"/>
            <a:ext cx="2585100" cy="660975"/>
          </a:xfrm>
          <a:prstGeom prst="rect">
            <a:avLst/>
          </a:prstGeom>
          <a:noFill/>
          <a:ln>
            <a:noFill/>
          </a:ln>
        </p:spPr>
      </p:pic>
      <p:pic>
        <p:nvPicPr>
          <p:cNvPr id="867" name="Google Shape;867;gbe259413fd_0_168"/>
          <p:cNvPicPr preferRelativeResize="0"/>
          <p:nvPr/>
        </p:nvPicPr>
        <p:blipFill>
          <a:blip r:embed="rId4">
            <a:alphaModFix/>
          </a:blip>
          <a:stretch>
            <a:fillRect/>
          </a:stretch>
        </p:blipFill>
        <p:spPr>
          <a:xfrm>
            <a:off x="4801575" y="1572250"/>
            <a:ext cx="2448749" cy="17720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EBEBE"/>
            </a:gs>
          </a:gsLst>
          <a:lin ang="5400012" scaled="0"/>
        </a:gradFill>
      </p:bgPr>
    </p:bg>
    <p:spTree>
      <p:nvGrpSpPr>
        <p:cNvPr id="871" name="Shape 871"/>
        <p:cNvGrpSpPr/>
        <p:nvPr/>
      </p:nvGrpSpPr>
      <p:grpSpPr>
        <a:xfrm>
          <a:off x="0" y="0"/>
          <a:ext cx="0" cy="0"/>
          <a:chOff x="0" y="0"/>
          <a:chExt cx="0" cy="0"/>
        </a:xfrm>
      </p:grpSpPr>
      <p:sp>
        <p:nvSpPr>
          <p:cNvPr id="872" name="Google Shape;872;gbe259413fd_0_183"/>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SzPts val="2000"/>
              <a:buNone/>
            </a:pPr>
            <a:r>
              <a:rPr lang="en">
                <a:solidFill>
                  <a:schemeClr val="lt1"/>
                </a:solidFill>
              </a:rPr>
              <a:t>ggplot</a:t>
            </a:r>
            <a:endParaRPr>
              <a:solidFill>
                <a:schemeClr val="lt1"/>
              </a:solidFill>
            </a:endParaRPr>
          </a:p>
        </p:txBody>
      </p:sp>
      <p:sp>
        <p:nvSpPr>
          <p:cNvPr id="873" name="Google Shape;873;gbe259413fd_0_183"/>
          <p:cNvSpPr txBox="1"/>
          <p:nvPr>
            <p:ph idx="1" type="body"/>
          </p:nvPr>
        </p:nvSpPr>
        <p:spPr>
          <a:xfrm>
            <a:off x="1178975" y="1146500"/>
            <a:ext cx="7109100" cy="2972100"/>
          </a:xfrm>
          <a:prstGeom prst="rect">
            <a:avLst/>
          </a:prstGeom>
          <a:noFill/>
          <a:ln>
            <a:noFill/>
          </a:ln>
        </p:spPr>
        <p:txBody>
          <a:bodyPr anchorCtr="0" anchor="t" bIns="0" lIns="0" spcFirstLastPara="1" rIns="0" wrap="square" tIns="0">
            <a:noAutofit/>
          </a:bodyPr>
          <a:lstStyle/>
          <a:p>
            <a:pPr indent="-311150" lvl="0" marL="457200" rtl="0" algn="l">
              <a:spcBef>
                <a:spcPts val="800"/>
              </a:spcBef>
              <a:spcAft>
                <a:spcPts val="0"/>
              </a:spcAft>
              <a:buClr>
                <a:schemeClr val="lt1"/>
              </a:buClr>
              <a:buSzPts val="1300"/>
              <a:buChar char="▹"/>
            </a:pPr>
            <a:r>
              <a:rPr lang="en" sz="1300">
                <a:solidFill>
                  <a:schemeClr val="lt1"/>
                </a:solidFill>
              </a:rPr>
              <a:t> </a:t>
            </a:r>
            <a:r>
              <a:rPr lang="en" sz="1300">
                <a:solidFill>
                  <a:schemeClr val="lt1"/>
                </a:solidFill>
              </a:rPr>
              <a:t>just swap our mark_line for mark_point</a:t>
            </a:r>
            <a:endParaRPr sz="1300">
              <a:solidFill>
                <a:schemeClr val="lt1"/>
              </a:solidFill>
            </a:endParaRPr>
          </a:p>
          <a:p>
            <a:pPr indent="0" lvl="0" marL="457200" rtl="0" algn="l">
              <a:lnSpc>
                <a:spcPct val="115000"/>
              </a:lnSpc>
              <a:spcBef>
                <a:spcPts val="800"/>
              </a:spcBef>
              <a:spcAft>
                <a:spcPts val="800"/>
              </a:spcAft>
              <a:buNone/>
            </a:pPr>
            <a:r>
              <a:t/>
            </a:r>
            <a:endParaRPr sz="1300">
              <a:solidFill>
                <a:schemeClr val="lt1"/>
              </a:solidFill>
            </a:endParaRPr>
          </a:p>
        </p:txBody>
      </p:sp>
      <p:sp>
        <p:nvSpPr>
          <p:cNvPr id="874" name="Google Shape;874;gbe259413fd_0_183"/>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pic>
        <p:nvPicPr>
          <p:cNvPr id="875" name="Google Shape;875;gbe259413fd_0_183"/>
          <p:cNvPicPr preferRelativeResize="0"/>
          <p:nvPr/>
        </p:nvPicPr>
        <p:blipFill>
          <a:blip r:embed="rId3">
            <a:alphaModFix/>
          </a:blip>
          <a:stretch>
            <a:fillRect/>
          </a:stretch>
        </p:blipFill>
        <p:spPr>
          <a:xfrm>
            <a:off x="2024074" y="1866900"/>
            <a:ext cx="2337800" cy="646725"/>
          </a:xfrm>
          <a:prstGeom prst="rect">
            <a:avLst/>
          </a:prstGeom>
          <a:noFill/>
          <a:ln>
            <a:noFill/>
          </a:ln>
        </p:spPr>
      </p:pic>
      <p:pic>
        <p:nvPicPr>
          <p:cNvPr id="876" name="Google Shape;876;gbe259413fd_0_183"/>
          <p:cNvPicPr preferRelativeResize="0"/>
          <p:nvPr/>
        </p:nvPicPr>
        <p:blipFill>
          <a:blip r:embed="rId4">
            <a:alphaModFix/>
          </a:blip>
          <a:stretch>
            <a:fillRect/>
          </a:stretch>
        </p:blipFill>
        <p:spPr>
          <a:xfrm>
            <a:off x="4800474" y="1423999"/>
            <a:ext cx="2512724" cy="1657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EBEBE"/>
            </a:gs>
          </a:gsLst>
          <a:lin ang="5400012" scaled="0"/>
        </a:gradFill>
      </p:bgPr>
    </p:bg>
    <p:spTree>
      <p:nvGrpSpPr>
        <p:cNvPr id="880" name="Shape 880"/>
        <p:cNvGrpSpPr/>
        <p:nvPr/>
      </p:nvGrpSpPr>
      <p:grpSpPr>
        <a:xfrm>
          <a:off x="0" y="0"/>
          <a:ext cx="0" cy="0"/>
          <a:chOff x="0" y="0"/>
          <a:chExt cx="0" cy="0"/>
        </a:xfrm>
      </p:grpSpPr>
      <p:sp>
        <p:nvSpPr>
          <p:cNvPr id="881" name="Google Shape;881;gbe259413fd_0_193"/>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SzPts val="2000"/>
              <a:buNone/>
            </a:pPr>
            <a:r>
              <a:rPr lang="en">
                <a:solidFill>
                  <a:schemeClr val="lt1"/>
                </a:solidFill>
              </a:rPr>
              <a:t>Comments and thoughts</a:t>
            </a:r>
            <a:endParaRPr>
              <a:solidFill>
                <a:schemeClr val="lt1"/>
              </a:solidFill>
            </a:endParaRPr>
          </a:p>
        </p:txBody>
      </p:sp>
      <p:sp>
        <p:nvSpPr>
          <p:cNvPr id="882" name="Google Shape;882;gbe259413fd_0_193"/>
          <p:cNvSpPr txBox="1"/>
          <p:nvPr>
            <p:ph idx="1" type="body"/>
          </p:nvPr>
        </p:nvSpPr>
        <p:spPr>
          <a:xfrm>
            <a:off x="1241875" y="1125350"/>
            <a:ext cx="6660300" cy="2972100"/>
          </a:xfrm>
          <a:prstGeom prst="rect">
            <a:avLst/>
          </a:prstGeom>
          <a:noFill/>
          <a:ln>
            <a:noFill/>
          </a:ln>
        </p:spPr>
        <p:txBody>
          <a:bodyPr anchorCtr="0" anchor="t" bIns="0" lIns="0" spcFirstLastPara="1" rIns="0" wrap="square" tIns="0">
            <a:noAutofit/>
          </a:bodyPr>
          <a:lstStyle/>
          <a:p>
            <a:pPr indent="-311150" lvl="0" marL="457200" rtl="0" algn="l">
              <a:spcBef>
                <a:spcPts val="800"/>
              </a:spcBef>
              <a:spcAft>
                <a:spcPts val="0"/>
              </a:spcAft>
              <a:buClr>
                <a:schemeClr val="lt1"/>
              </a:buClr>
              <a:buSzPts val="1300"/>
              <a:buChar char="▹"/>
            </a:pPr>
            <a:r>
              <a:rPr lang="en" sz="1300">
                <a:solidFill>
                  <a:schemeClr val="lt1"/>
                </a:solidFill>
              </a:rPr>
              <a:t>Here, the potential complications that emerge from building up the API from your data become clearer. While the pandas pivoting trick was extremely convenient for time series, it doesn’t translate so well to this case.</a:t>
            </a:r>
            <a:endParaRPr sz="1300">
              <a:solidFill>
                <a:schemeClr val="lt1"/>
              </a:solidFill>
            </a:endParaRPr>
          </a:p>
          <a:p>
            <a:pPr indent="-311150" lvl="0" marL="457200" rtl="0" algn="l">
              <a:spcBef>
                <a:spcPts val="0"/>
              </a:spcBef>
              <a:spcAft>
                <a:spcPts val="0"/>
              </a:spcAft>
              <a:buClr>
                <a:schemeClr val="lt1"/>
              </a:buClr>
              <a:buSzPts val="1300"/>
              <a:buChar char="▹"/>
            </a:pPr>
            <a:r>
              <a:rPr lang="en" sz="1300">
                <a:solidFill>
                  <a:schemeClr val="lt1"/>
                </a:solidFill>
              </a:rPr>
              <a:t>To be fair, the “</a:t>
            </a:r>
            <a:r>
              <a:rPr lang="en" sz="1300">
                <a:solidFill>
                  <a:srgbClr val="002FFF"/>
                </a:solidFill>
              </a:rPr>
              <a:t>group by</a:t>
            </a:r>
            <a:r>
              <a:rPr lang="en" sz="1300">
                <a:solidFill>
                  <a:schemeClr val="lt1"/>
                </a:solidFill>
              </a:rPr>
              <a:t>” method is somewhat generalizable, and the “for loop” method is very generalizable; however, they require more custom logic, and custom logic requires custom work: </a:t>
            </a:r>
            <a:r>
              <a:rPr i="1" lang="en" sz="1300">
                <a:solidFill>
                  <a:srgbClr val="002FFF"/>
                </a:solidFill>
              </a:rPr>
              <a:t>you would need to reinvent a wheel that Seaborn has kindly provided for you</a:t>
            </a:r>
            <a:r>
              <a:rPr lang="en" sz="1300">
                <a:solidFill>
                  <a:schemeClr val="lt1"/>
                </a:solidFill>
              </a:rPr>
              <a:t>.</a:t>
            </a:r>
            <a:endParaRPr sz="1300">
              <a:solidFill>
                <a:schemeClr val="lt1"/>
              </a:solidFill>
            </a:endParaRPr>
          </a:p>
          <a:p>
            <a:pPr indent="-311150" lvl="0" marL="457200" rtl="0" algn="l">
              <a:spcBef>
                <a:spcPts val="0"/>
              </a:spcBef>
              <a:spcAft>
                <a:spcPts val="0"/>
              </a:spcAft>
              <a:buClr>
                <a:schemeClr val="lt1"/>
              </a:buClr>
              <a:buSzPts val="1300"/>
              <a:buChar char="▹"/>
            </a:pPr>
            <a:r>
              <a:rPr lang="en" sz="1300">
                <a:solidFill>
                  <a:schemeClr val="lt1"/>
                </a:solidFill>
              </a:rPr>
              <a:t>Conversely, </a:t>
            </a:r>
            <a:r>
              <a:rPr i="1" lang="en" sz="1300">
                <a:solidFill>
                  <a:srgbClr val="002FFF"/>
                </a:solidFill>
              </a:rPr>
              <a:t>Seaborn, ggplot, and Altair all realize that scatter plots are in many ways line plots without the assumptions</a:t>
            </a:r>
            <a:r>
              <a:rPr lang="en" sz="1300">
                <a:solidFill>
                  <a:schemeClr val="lt1"/>
                </a:solidFill>
              </a:rPr>
              <a:t> (however innocuous those assumptions may be). As such, our code from Scene 1 can largely be reused, but with a new geom (geom_point/mark_point in the case of ggplot/Altair) or a new method (plt.scatter in the case of Seaborn). At this junction, none of these options seems to emerge as particularly more convenient than the other.</a:t>
            </a:r>
            <a:endParaRPr sz="1300">
              <a:solidFill>
                <a:schemeClr val="lt1"/>
              </a:solidFill>
            </a:endParaRPr>
          </a:p>
          <a:p>
            <a:pPr indent="0" lvl="0" marL="457200" rtl="0" algn="l">
              <a:lnSpc>
                <a:spcPct val="115000"/>
              </a:lnSpc>
              <a:spcBef>
                <a:spcPts val="800"/>
              </a:spcBef>
              <a:spcAft>
                <a:spcPts val="800"/>
              </a:spcAft>
              <a:buNone/>
            </a:pPr>
            <a:r>
              <a:t/>
            </a:r>
            <a:endParaRPr sz="1300">
              <a:solidFill>
                <a:schemeClr val="lt1"/>
              </a:solidFill>
            </a:endParaRPr>
          </a:p>
        </p:txBody>
      </p:sp>
      <p:sp>
        <p:nvSpPr>
          <p:cNvPr id="883" name="Google Shape;883;gbe259413fd_0_193"/>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gbe259413fd_0_199"/>
          <p:cNvSpPr txBox="1"/>
          <p:nvPr>
            <p:ph type="ctrTitle"/>
          </p:nvPr>
        </p:nvSpPr>
        <p:spPr>
          <a:xfrm>
            <a:off x="855300" y="1114800"/>
            <a:ext cx="7433400" cy="10188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SzPts val="3600"/>
              <a:buNone/>
            </a:pPr>
            <a:r>
              <a:rPr lang="en">
                <a:solidFill>
                  <a:schemeClr val="accent1"/>
                </a:solidFill>
              </a:rPr>
              <a:t>2.</a:t>
            </a:r>
            <a:endParaRPr>
              <a:solidFill>
                <a:schemeClr val="accent1"/>
              </a:solidFill>
            </a:endParaRPr>
          </a:p>
          <a:p>
            <a:pPr indent="0" lvl="0" marL="0" rtl="0" algn="ctr">
              <a:lnSpc>
                <a:spcPct val="90000"/>
              </a:lnSpc>
              <a:spcBef>
                <a:spcPts val="0"/>
              </a:spcBef>
              <a:spcAft>
                <a:spcPts val="0"/>
              </a:spcAft>
              <a:buSzPts val="3600"/>
              <a:buNone/>
            </a:pPr>
            <a:r>
              <a:rPr lang="en"/>
              <a:t>DISTRIBUTIONS AND BARS</a:t>
            </a:r>
            <a:endParaRPr/>
          </a:p>
        </p:txBody>
      </p:sp>
      <p:sp>
        <p:nvSpPr>
          <p:cNvPr id="889" name="Google Shape;889;gbe259413fd_0_199"/>
          <p:cNvSpPr txBox="1"/>
          <p:nvPr>
            <p:ph idx="1" type="subTitle"/>
          </p:nvPr>
        </p:nvSpPr>
        <p:spPr>
          <a:xfrm>
            <a:off x="855300" y="2117602"/>
            <a:ext cx="7433400" cy="3555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800"/>
              </a:spcAft>
              <a:buSzPts val="2000"/>
              <a:buNone/>
            </a:pPr>
            <a:r>
              <a:rPr lang="en"/>
              <a:t>How would you visualize distributions?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EBEBE"/>
            </a:gs>
          </a:gsLst>
          <a:lin ang="5400012" scaled="0"/>
        </a:gradFill>
      </p:bgPr>
    </p:bg>
    <p:spTree>
      <p:nvGrpSpPr>
        <p:cNvPr id="893" name="Shape 893"/>
        <p:cNvGrpSpPr/>
        <p:nvPr/>
      </p:nvGrpSpPr>
      <p:grpSpPr>
        <a:xfrm>
          <a:off x="0" y="0"/>
          <a:ext cx="0" cy="0"/>
          <a:chOff x="0" y="0"/>
          <a:chExt cx="0" cy="0"/>
        </a:xfrm>
      </p:grpSpPr>
      <p:sp>
        <p:nvSpPr>
          <p:cNvPr id="894" name="Google Shape;894;gbe259413fd_0_204"/>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SzPts val="2000"/>
              <a:buNone/>
            </a:pPr>
            <a:r>
              <a:rPr lang="en">
                <a:solidFill>
                  <a:schemeClr val="lt1"/>
                </a:solidFill>
              </a:rPr>
              <a:t>matplotlib</a:t>
            </a:r>
            <a:endParaRPr>
              <a:solidFill>
                <a:schemeClr val="lt1"/>
              </a:solidFill>
            </a:endParaRPr>
          </a:p>
        </p:txBody>
      </p:sp>
      <p:sp>
        <p:nvSpPr>
          <p:cNvPr id="895" name="Google Shape;895;gbe259413fd_0_204"/>
          <p:cNvSpPr txBox="1"/>
          <p:nvPr>
            <p:ph idx="1" type="body"/>
          </p:nvPr>
        </p:nvSpPr>
        <p:spPr>
          <a:xfrm>
            <a:off x="1178975" y="1146500"/>
            <a:ext cx="7109100" cy="2972100"/>
          </a:xfrm>
          <a:prstGeom prst="rect">
            <a:avLst/>
          </a:prstGeom>
          <a:noFill/>
          <a:ln>
            <a:noFill/>
          </a:ln>
        </p:spPr>
        <p:txBody>
          <a:bodyPr anchorCtr="0" anchor="t" bIns="0" lIns="0" spcFirstLastPara="1" rIns="0" wrap="square" tIns="0">
            <a:noAutofit/>
          </a:bodyPr>
          <a:lstStyle/>
          <a:p>
            <a:pPr indent="-311150" lvl="0" marL="457200" rtl="0" algn="l">
              <a:spcBef>
                <a:spcPts val="800"/>
              </a:spcBef>
              <a:spcAft>
                <a:spcPts val="0"/>
              </a:spcAft>
              <a:buClr>
                <a:schemeClr val="lt1"/>
              </a:buClr>
              <a:buSzPts val="1300"/>
              <a:buChar char="▹"/>
            </a:pPr>
            <a:r>
              <a:rPr lang="en" sz="1300">
                <a:solidFill>
                  <a:schemeClr val="lt1"/>
                </a:solidFill>
              </a:rPr>
              <a:t> </a:t>
            </a:r>
            <a:r>
              <a:rPr lang="en" sz="1300">
                <a:solidFill>
                  <a:schemeClr val="lt1"/>
                </a:solidFill>
              </a:rPr>
              <a:t>if we wanted a histogram - I have a method for that, which you can produce using either the for loop or group by methods from before.</a:t>
            </a:r>
            <a:endParaRPr sz="1300">
              <a:solidFill>
                <a:schemeClr val="lt1"/>
              </a:solidFill>
            </a:endParaRPr>
          </a:p>
          <a:p>
            <a:pPr indent="0" lvl="0" marL="457200" rtl="0" algn="l">
              <a:lnSpc>
                <a:spcPct val="115000"/>
              </a:lnSpc>
              <a:spcBef>
                <a:spcPts val="800"/>
              </a:spcBef>
              <a:spcAft>
                <a:spcPts val="800"/>
              </a:spcAft>
              <a:buNone/>
            </a:pPr>
            <a:r>
              <a:t/>
            </a:r>
            <a:endParaRPr sz="1300">
              <a:solidFill>
                <a:schemeClr val="lt1"/>
              </a:solidFill>
            </a:endParaRPr>
          </a:p>
        </p:txBody>
      </p:sp>
      <p:sp>
        <p:nvSpPr>
          <p:cNvPr id="896" name="Google Shape;896;gbe259413fd_0_204"/>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pic>
        <p:nvPicPr>
          <p:cNvPr id="897" name="Google Shape;897;gbe259413fd_0_204"/>
          <p:cNvPicPr preferRelativeResize="0"/>
          <p:nvPr/>
        </p:nvPicPr>
        <p:blipFill>
          <a:blip r:embed="rId3">
            <a:alphaModFix/>
          </a:blip>
          <a:stretch>
            <a:fillRect/>
          </a:stretch>
        </p:blipFill>
        <p:spPr>
          <a:xfrm>
            <a:off x="1928774" y="1932400"/>
            <a:ext cx="2491500" cy="980125"/>
          </a:xfrm>
          <a:prstGeom prst="rect">
            <a:avLst/>
          </a:prstGeom>
          <a:noFill/>
          <a:ln>
            <a:noFill/>
          </a:ln>
        </p:spPr>
      </p:pic>
      <p:pic>
        <p:nvPicPr>
          <p:cNvPr id="898" name="Google Shape;898;gbe259413fd_0_204"/>
          <p:cNvPicPr preferRelativeResize="0"/>
          <p:nvPr/>
        </p:nvPicPr>
        <p:blipFill>
          <a:blip r:embed="rId4">
            <a:alphaModFix/>
          </a:blip>
          <a:stretch>
            <a:fillRect/>
          </a:stretch>
        </p:blipFill>
        <p:spPr>
          <a:xfrm>
            <a:off x="5277675" y="1599200"/>
            <a:ext cx="1891476" cy="1873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EBEBE"/>
            </a:gs>
          </a:gsLst>
          <a:lin ang="5400012" scaled="0"/>
        </a:gradFill>
      </p:bgPr>
    </p:bg>
    <p:spTree>
      <p:nvGrpSpPr>
        <p:cNvPr id="686" name="Shape 686"/>
        <p:cNvGrpSpPr/>
        <p:nvPr/>
      </p:nvGrpSpPr>
      <p:grpSpPr>
        <a:xfrm>
          <a:off x="0" y="0"/>
          <a:ext cx="0" cy="0"/>
          <a:chOff x="0" y="0"/>
          <a:chExt cx="0" cy="0"/>
        </a:xfrm>
      </p:grpSpPr>
      <p:sp>
        <p:nvSpPr>
          <p:cNvPr id="687" name="Google Shape;687;p6"/>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SzPts val="2000"/>
              <a:buNone/>
            </a:pPr>
            <a:r>
              <a:rPr lang="en">
                <a:solidFill>
                  <a:schemeClr val="lt1"/>
                </a:solidFill>
              </a:rPr>
              <a:t>matplotlib</a:t>
            </a:r>
            <a:endParaRPr>
              <a:solidFill>
                <a:schemeClr val="lt1"/>
              </a:solidFill>
            </a:endParaRPr>
          </a:p>
        </p:txBody>
      </p:sp>
      <p:sp>
        <p:nvSpPr>
          <p:cNvPr id="688" name="Google Shape;688;p6"/>
          <p:cNvSpPr txBox="1"/>
          <p:nvPr>
            <p:ph idx="1" type="body"/>
          </p:nvPr>
        </p:nvSpPr>
        <p:spPr>
          <a:xfrm>
            <a:off x="1241875" y="1125350"/>
            <a:ext cx="6660300" cy="2972100"/>
          </a:xfrm>
          <a:prstGeom prst="rect">
            <a:avLst/>
          </a:prstGeom>
          <a:noFill/>
          <a:ln>
            <a:noFill/>
          </a:ln>
        </p:spPr>
        <p:txBody>
          <a:bodyPr anchorCtr="0" anchor="t" bIns="0" lIns="0" spcFirstLastPara="1" rIns="0" wrap="square" tIns="0">
            <a:noAutofit/>
          </a:bodyPr>
          <a:lstStyle/>
          <a:p>
            <a:pPr indent="-317500" lvl="0" marL="457200" rtl="0" algn="l">
              <a:lnSpc>
                <a:spcPct val="115000"/>
              </a:lnSpc>
              <a:spcBef>
                <a:spcPts val="800"/>
              </a:spcBef>
              <a:spcAft>
                <a:spcPts val="0"/>
              </a:spcAft>
              <a:buClr>
                <a:schemeClr val="lt1"/>
              </a:buClr>
              <a:buSzPts val="1400"/>
              <a:buChar char="▹"/>
            </a:pPr>
            <a:r>
              <a:rPr lang="en" sz="1400">
                <a:solidFill>
                  <a:schemeClr val="lt1"/>
                </a:solidFill>
              </a:rPr>
              <a:t>The 800-pound gorilla — and like most 800-pound gorillas, this one should probably be avoided unless you genuinely need its power, e.g., to make a custom plot or produce a publication-ready graphic.</a:t>
            </a:r>
            <a:endParaRPr sz="1400">
              <a:solidFill>
                <a:schemeClr val="lt1"/>
              </a:solidFill>
            </a:endParaRPr>
          </a:p>
          <a:p>
            <a:pPr indent="-317500" lvl="0" marL="457200" rtl="0" algn="l">
              <a:lnSpc>
                <a:spcPct val="115000"/>
              </a:lnSpc>
              <a:spcBef>
                <a:spcPts val="0"/>
              </a:spcBef>
              <a:spcAft>
                <a:spcPts val="0"/>
              </a:spcAft>
              <a:buClr>
                <a:schemeClr val="lt1"/>
              </a:buClr>
              <a:buSzPts val="1400"/>
              <a:buChar char="▹"/>
            </a:pPr>
            <a:r>
              <a:rPr lang="en" sz="1400">
                <a:solidFill>
                  <a:schemeClr val="lt1"/>
                </a:solidFill>
              </a:rPr>
              <a:t>As we’ll see, when it comes to statistical visualization, the preferred tack might be: “do as much as you easily can in your convenience layer of choice [i.e., any of the next four libraries], and then use matplotlib for the rest.”</a:t>
            </a:r>
            <a:endParaRPr sz="1400">
              <a:solidFill>
                <a:schemeClr val="lt1"/>
              </a:solidFill>
            </a:endParaRPr>
          </a:p>
          <a:p>
            <a:pPr indent="-317500" lvl="0" marL="457200" rtl="0" algn="l">
              <a:lnSpc>
                <a:spcPct val="115000"/>
              </a:lnSpc>
              <a:spcBef>
                <a:spcPts val="0"/>
              </a:spcBef>
              <a:spcAft>
                <a:spcPts val="0"/>
              </a:spcAft>
              <a:buClr>
                <a:schemeClr val="lt1"/>
              </a:buClr>
              <a:buSzPts val="1400"/>
              <a:buChar char="▹"/>
            </a:pPr>
            <a:r>
              <a:rPr lang="en" sz="1400" u="sng">
                <a:solidFill>
                  <a:srgbClr val="F702A2"/>
                </a:solidFill>
                <a:hlinkClick r:id="rId3">
                  <a:extLst>
                    <a:ext uri="{A12FA001-AC4F-418D-AE19-62706E023703}">
                      <ahyp:hlinkClr val="tx"/>
                    </a:ext>
                  </a:extLst>
                </a:hlinkClick>
              </a:rPr>
              <a:t>http://matplotlib.org/</a:t>
            </a:r>
            <a:r>
              <a:rPr lang="en" sz="1400">
                <a:solidFill>
                  <a:schemeClr val="lt1"/>
                </a:solidFill>
              </a:rPr>
              <a:t> </a:t>
            </a:r>
            <a:endParaRPr sz="1400">
              <a:solidFill>
                <a:schemeClr val="lt1"/>
              </a:solidFill>
            </a:endParaRPr>
          </a:p>
        </p:txBody>
      </p:sp>
      <p:sp>
        <p:nvSpPr>
          <p:cNvPr id="689" name="Google Shape;689;p6"/>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EBEBE"/>
            </a:gs>
          </a:gsLst>
          <a:lin ang="5400012" scaled="0"/>
        </a:gradFill>
      </p:bgPr>
    </p:bg>
    <p:spTree>
      <p:nvGrpSpPr>
        <p:cNvPr id="902" name="Shape 902"/>
        <p:cNvGrpSpPr/>
        <p:nvPr/>
      </p:nvGrpSpPr>
      <p:grpSpPr>
        <a:xfrm>
          <a:off x="0" y="0"/>
          <a:ext cx="0" cy="0"/>
          <a:chOff x="0" y="0"/>
          <a:chExt cx="0" cy="0"/>
        </a:xfrm>
      </p:grpSpPr>
      <p:sp>
        <p:nvSpPr>
          <p:cNvPr id="903" name="Google Shape;903;gbe259413fd_0_214"/>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SzPts val="2000"/>
              <a:buNone/>
            </a:pPr>
            <a:r>
              <a:rPr lang="en">
                <a:solidFill>
                  <a:schemeClr val="lt1"/>
                </a:solidFill>
              </a:rPr>
              <a:t>pandas</a:t>
            </a:r>
            <a:endParaRPr>
              <a:solidFill>
                <a:schemeClr val="lt1"/>
              </a:solidFill>
            </a:endParaRPr>
          </a:p>
        </p:txBody>
      </p:sp>
      <p:sp>
        <p:nvSpPr>
          <p:cNvPr id="904" name="Google Shape;904;gbe259413fd_0_214"/>
          <p:cNvSpPr txBox="1"/>
          <p:nvPr>
            <p:ph idx="1" type="body"/>
          </p:nvPr>
        </p:nvSpPr>
        <p:spPr>
          <a:xfrm>
            <a:off x="1178975" y="1146500"/>
            <a:ext cx="7109100" cy="2972100"/>
          </a:xfrm>
          <a:prstGeom prst="rect">
            <a:avLst/>
          </a:prstGeom>
          <a:noFill/>
          <a:ln>
            <a:noFill/>
          </a:ln>
        </p:spPr>
        <p:txBody>
          <a:bodyPr anchorCtr="0" anchor="t" bIns="0" lIns="0" spcFirstLastPara="1" rIns="0" wrap="square" tIns="0">
            <a:noAutofit/>
          </a:bodyPr>
          <a:lstStyle/>
          <a:p>
            <a:pPr indent="-311150" lvl="0" marL="457200" rtl="0" algn="l">
              <a:spcBef>
                <a:spcPts val="800"/>
              </a:spcBef>
              <a:spcAft>
                <a:spcPts val="0"/>
              </a:spcAft>
              <a:buClr>
                <a:schemeClr val="lt1"/>
              </a:buClr>
              <a:buSzPts val="1300"/>
              <a:buChar char="▹"/>
            </a:pPr>
            <a:r>
              <a:rPr lang="en" sz="1300">
                <a:solidFill>
                  <a:schemeClr val="lt1"/>
                </a:solidFill>
              </a:rPr>
              <a:t>You only need two things: (A) The column name by which you’d like to stratify; and (B) The column name for which you’d like distributions. These go to the “by” and “column” parameters, respectively, resulting in instant plots!</a:t>
            </a:r>
            <a:endParaRPr sz="1300">
              <a:solidFill>
                <a:schemeClr val="lt1"/>
              </a:solidFill>
            </a:endParaRPr>
          </a:p>
          <a:p>
            <a:pPr indent="0" lvl="0" marL="457200" rtl="0" algn="l">
              <a:lnSpc>
                <a:spcPct val="115000"/>
              </a:lnSpc>
              <a:spcBef>
                <a:spcPts val="800"/>
              </a:spcBef>
              <a:spcAft>
                <a:spcPts val="800"/>
              </a:spcAft>
              <a:buNone/>
            </a:pPr>
            <a:r>
              <a:t/>
            </a:r>
            <a:endParaRPr sz="1300">
              <a:solidFill>
                <a:schemeClr val="lt1"/>
              </a:solidFill>
            </a:endParaRPr>
          </a:p>
        </p:txBody>
      </p:sp>
      <p:sp>
        <p:nvSpPr>
          <p:cNvPr id="905" name="Google Shape;905;gbe259413fd_0_214"/>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pic>
        <p:nvPicPr>
          <p:cNvPr id="906" name="Google Shape;906;gbe259413fd_0_214"/>
          <p:cNvPicPr preferRelativeResize="0"/>
          <p:nvPr/>
        </p:nvPicPr>
        <p:blipFill>
          <a:blip r:embed="rId3">
            <a:alphaModFix/>
          </a:blip>
          <a:stretch>
            <a:fillRect/>
          </a:stretch>
        </p:blipFill>
        <p:spPr>
          <a:xfrm>
            <a:off x="1428750" y="2090744"/>
            <a:ext cx="3451524" cy="528175"/>
          </a:xfrm>
          <a:prstGeom prst="rect">
            <a:avLst/>
          </a:prstGeom>
          <a:noFill/>
          <a:ln>
            <a:noFill/>
          </a:ln>
        </p:spPr>
      </p:pic>
      <p:pic>
        <p:nvPicPr>
          <p:cNvPr id="907" name="Google Shape;907;gbe259413fd_0_214"/>
          <p:cNvPicPr preferRelativeResize="0"/>
          <p:nvPr/>
        </p:nvPicPr>
        <p:blipFill>
          <a:blip r:embed="rId4">
            <a:alphaModFix/>
          </a:blip>
          <a:stretch>
            <a:fillRect/>
          </a:stretch>
        </p:blipFill>
        <p:spPr>
          <a:xfrm>
            <a:off x="5596349" y="1711500"/>
            <a:ext cx="2103676" cy="20035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EBEBE"/>
            </a:gs>
          </a:gsLst>
          <a:lin ang="5400012" scaled="0"/>
        </a:gradFill>
      </p:bgPr>
    </p:bg>
    <p:spTree>
      <p:nvGrpSpPr>
        <p:cNvPr id="911" name="Shape 911"/>
        <p:cNvGrpSpPr/>
        <p:nvPr/>
      </p:nvGrpSpPr>
      <p:grpSpPr>
        <a:xfrm>
          <a:off x="0" y="0"/>
          <a:ext cx="0" cy="0"/>
          <a:chOff x="0" y="0"/>
          <a:chExt cx="0" cy="0"/>
        </a:xfrm>
      </p:grpSpPr>
      <p:sp>
        <p:nvSpPr>
          <p:cNvPr id="912" name="Google Shape;912;gbe259413fd_0_224"/>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SzPts val="2000"/>
              <a:buNone/>
            </a:pPr>
            <a:r>
              <a:rPr lang="en">
                <a:solidFill>
                  <a:schemeClr val="lt1"/>
                </a:solidFill>
              </a:rPr>
              <a:t>seaborn</a:t>
            </a:r>
            <a:endParaRPr>
              <a:solidFill>
                <a:schemeClr val="lt1"/>
              </a:solidFill>
            </a:endParaRPr>
          </a:p>
        </p:txBody>
      </p:sp>
      <p:sp>
        <p:nvSpPr>
          <p:cNvPr id="913" name="Google Shape;913;gbe259413fd_0_224"/>
          <p:cNvSpPr txBox="1"/>
          <p:nvPr>
            <p:ph idx="1" type="body"/>
          </p:nvPr>
        </p:nvSpPr>
        <p:spPr>
          <a:xfrm>
            <a:off x="1178975" y="1146500"/>
            <a:ext cx="7109100" cy="2972100"/>
          </a:xfrm>
          <a:prstGeom prst="rect">
            <a:avLst/>
          </a:prstGeom>
          <a:noFill/>
          <a:ln>
            <a:noFill/>
          </a:ln>
        </p:spPr>
        <p:txBody>
          <a:bodyPr anchorCtr="0" anchor="t" bIns="0" lIns="0" spcFirstLastPara="1" rIns="0" wrap="square" tIns="0">
            <a:noAutofit/>
          </a:bodyPr>
          <a:lstStyle/>
          <a:p>
            <a:pPr indent="-311150" lvl="0" marL="457200" rtl="0" algn="l">
              <a:spcBef>
                <a:spcPts val="800"/>
              </a:spcBef>
              <a:spcAft>
                <a:spcPts val="0"/>
              </a:spcAft>
              <a:buClr>
                <a:schemeClr val="lt1"/>
              </a:buClr>
              <a:buSzPts val="1300"/>
              <a:buChar char="▹"/>
            </a:pPr>
            <a:r>
              <a:rPr lang="en" sz="1300">
                <a:solidFill>
                  <a:schemeClr val="lt1"/>
                </a:solidFill>
              </a:rPr>
              <a:t>Here we have a special distribution method named “distplot” that goes beyond histograms (*looks at pandas haughtily*). You can use it for histograms, KDEs, and rugplots — even plotting them simultaneously. For example, by combining this method with FacetGrid, I can produce a histo-rugplot for every species of iris:</a:t>
            </a:r>
            <a:endParaRPr sz="1300">
              <a:solidFill>
                <a:schemeClr val="lt1"/>
              </a:solidFill>
            </a:endParaRPr>
          </a:p>
          <a:p>
            <a:pPr indent="0" lvl="0" marL="457200" rtl="0" algn="l">
              <a:lnSpc>
                <a:spcPct val="115000"/>
              </a:lnSpc>
              <a:spcBef>
                <a:spcPts val="800"/>
              </a:spcBef>
              <a:spcAft>
                <a:spcPts val="800"/>
              </a:spcAft>
              <a:buNone/>
            </a:pPr>
            <a:r>
              <a:t/>
            </a:r>
            <a:endParaRPr sz="1300">
              <a:solidFill>
                <a:schemeClr val="lt1"/>
              </a:solidFill>
            </a:endParaRPr>
          </a:p>
        </p:txBody>
      </p:sp>
      <p:sp>
        <p:nvSpPr>
          <p:cNvPr id="914" name="Google Shape;914;gbe259413fd_0_224"/>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pic>
        <p:nvPicPr>
          <p:cNvPr id="915" name="Google Shape;915;gbe259413fd_0_224"/>
          <p:cNvPicPr preferRelativeResize="0"/>
          <p:nvPr/>
        </p:nvPicPr>
        <p:blipFill>
          <a:blip r:embed="rId3">
            <a:alphaModFix/>
          </a:blip>
          <a:stretch>
            <a:fillRect/>
          </a:stretch>
        </p:blipFill>
        <p:spPr>
          <a:xfrm>
            <a:off x="1654100" y="2313725"/>
            <a:ext cx="2743700" cy="835425"/>
          </a:xfrm>
          <a:prstGeom prst="rect">
            <a:avLst/>
          </a:prstGeom>
          <a:noFill/>
          <a:ln>
            <a:noFill/>
          </a:ln>
        </p:spPr>
      </p:pic>
      <p:pic>
        <p:nvPicPr>
          <p:cNvPr id="916" name="Google Shape;916;gbe259413fd_0_224"/>
          <p:cNvPicPr preferRelativeResize="0"/>
          <p:nvPr/>
        </p:nvPicPr>
        <p:blipFill>
          <a:blip r:embed="rId4">
            <a:alphaModFix/>
          </a:blip>
          <a:stretch>
            <a:fillRect/>
          </a:stretch>
        </p:blipFill>
        <p:spPr>
          <a:xfrm>
            <a:off x="5011800" y="1990000"/>
            <a:ext cx="2234025" cy="172407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EBEBE"/>
            </a:gs>
          </a:gsLst>
          <a:lin ang="5400012" scaled="0"/>
        </a:gradFill>
      </p:bgPr>
    </p:bg>
    <p:spTree>
      <p:nvGrpSpPr>
        <p:cNvPr id="920" name="Shape 920"/>
        <p:cNvGrpSpPr/>
        <p:nvPr/>
      </p:nvGrpSpPr>
      <p:grpSpPr>
        <a:xfrm>
          <a:off x="0" y="0"/>
          <a:ext cx="0" cy="0"/>
          <a:chOff x="0" y="0"/>
          <a:chExt cx="0" cy="0"/>
        </a:xfrm>
      </p:grpSpPr>
      <p:sp>
        <p:nvSpPr>
          <p:cNvPr id="921" name="Google Shape;921;gbe259413fd_0_234"/>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SzPts val="2000"/>
              <a:buNone/>
            </a:pPr>
            <a:r>
              <a:rPr lang="en">
                <a:solidFill>
                  <a:schemeClr val="lt1"/>
                </a:solidFill>
              </a:rPr>
              <a:t>altair</a:t>
            </a:r>
            <a:endParaRPr>
              <a:solidFill>
                <a:schemeClr val="lt1"/>
              </a:solidFill>
            </a:endParaRPr>
          </a:p>
        </p:txBody>
      </p:sp>
      <p:sp>
        <p:nvSpPr>
          <p:cNvPr id="922" name="Google Shape;922;gbe259413fd_0_234"/>
          <p:cNvSpPr txBox="1"/>
          <p:nvPr>
            <p:ph idx="1" type="body"/>
          </p:nvPr>
        </p:nvSpPr>
        <p:spPr>
          <a:xfrm>
            <a:off x="1178975" y="1146500"/>
            <a:ext cx="7109100" cy="2972100"/>
          </a:xfrm>
          <a:prstGeom prst="rect">
            <a:avLst/>
          </a:prstGeom>
          <a:noFill/>
          <a:ln>
            <a:noFill/>
          </a:ln>
        </p:spPr>
        <p:txBody>
          <a:bodyPr anchorCtr="0" anchor="t" bIns="0" lIns="0" spcFirstLastPara="1" rIns="0" wrap="square" tIns="0">
            <a:noAutofit/>
          </a:bodyPr>
          <a:lstStyle/>
          <a:p>
            <a:pPr indent="-311150" lvl="0" marL="457200" rtl="0" algn="l">
              <a:spcBef>
                <a:spcPts val="800"/>
              </a:spcBef>
              <a:spcAft>
                <a:spcPts val="0"/>
              </a:spcAft>
              <a:buClr>
                <a:schemeClr val="lt1"/>
              </a:buClr>
              <a:buSzPts val="1300"/>
              <a:buChar char="▹"/>
            </a:pPr>
            <a:r>
              <a:rPr lang="en" sz="1300">
                <a:solidFill>
                  <a:schemeClr val="lt1"/>
                </a:solidFill>
              </a:rPr>
              <a:t>The code may look weird at first glance, but don’t be alarmed. All we’re saying here is: “Hey, histograms are effectively bar charts.” Their x-axes correspond to bins, which we can define with my Bin class; meanwhile, their y-axes correspond to the number of items in the data set which fall into those bins, which we can explain using a SQL-esque “count(*)” as our argument for y.</a:t>
            </a:r>
            <a:endParaRPr sz="1300">
              <a:solidFill>
                <a:schemeClr val="lt1"/>
              </a:solidFill>
            </a:endParaRPr>
          </a:p>
          <a:p>
            <a:pPr indent="0" lvl="0" marL="457200" rtl="0" algn="l">
              <a:lnSpc>
                <a:spcPct val="115000"/>
              </a:lnSpc>
              <a:spcBef>
                <a:spcPts val="800"/>
              </a:spcBef>
              <a:spcAft>
                <a:spcPts val="800"/>
              </a:spcAft>
              <a:buNone/>
            </a:pPr>
            <a:r>
              <a:t/>
            </a:r>
            <a:endParaRPr sz="1300">
              <a:solidFill>
                <a:schemeClr val="lt1"/>
              </a:solidFill>
            </a:endParaRPr>
          </a:p>
        </p:txBody>
      </p:sp>
      <p:sp>
        <p:nvSpPr>
          <p:cNvPr id="923" name="Google Shape;923;gbe259413fd_0_234"/>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pic>
        <p:nvPicPr>
          <p:cNvPr id="924" name="Google Shape;924;gbe259413fd_0_234"/>
          <p:cNvPicPr preferRelativeResize="0"/>
          <p:nvPr/>
        </p:nvPicPr>
        <p:blipFill>
          <a:blip r:embed="rId3">
            <a:alphaModFix/>
          </a:blip>
          <a:stretch>
            <a:fillRect/>
          </a:stretch>
        </p:blipFill>
        <p:spPr>
          <a:xfrm>
            <a:off x="2104450" y="2341700"/>
            <a:ext cx="2769524" cy="663975"/>
          </a:xfrm>
          <a:prstGeom prst="rect">
            <a:avLst/>
          </a:prstGeom>
          <a:noFill/>
          <a:ln>
            <a:noFill/>
          </a:ln>
        </p:spPr>
      </p:pic>
      <p:pic>
        <p:nvPicPr>
          <p:cNvPr id="925" name="Google Shape;925;gbe259413fd_0_234"/>
          <p:cNvPicPr preferRelativeResize="0"/>
          <p:nvPr/>
        </p:nvPicPr>
        <p:blipFill>
          <a:blip r:embed="rId4">
            <a:alphaModFix/>
          </a:blip>
          <a:stretch>
            <a:fillRect/>
          </a:stretch>
        </p:blipFill>
        <p:spPr>
          <a:xfrm>
            <a:off x="5401875" y="2146048"/>
            <a:ext cx="2270700" cy="1501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EBEBE"/>
            </a:gs>
          </a:gsLst>
          <a:lin ang="5400012" scaled="0"/>
        </a:gradFill>
      </p:bgPr>
    </p:bg>
    <p:spTree>
      <p:nvGrpSpPr>
        <p:cNvPr id="929" name="Shape 929"/>
        <p:cNvGrpSpPr/>
        <p:nvPr/>
      </p:nvGrpSpPr>
      <p:grpSpPr>
        <a:xfrm>
          <a:off x="0" y="0"/>
          <a:ext cx="0" cy="0"/>
          <a:chOff x="0" y="0"/>
          <a:chExt cx="0" cy="0"/>
        </a:xfrm>
      </p:grpSpPr>
      <p:sp>
        <p:nvSpPr>
          <p:cNvPr id="930" name="Google Shape;930;gbe259413fd_0_246"/>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SzPts val="2000"/>
              <a:buNone/>
            </a:pPr>
            <a:r>
              <a:rPr lang="en">
                <a:solidFill>
                  <a:schemeClr val="lt1"/>
                </a:solidFill>
              </a:rPr>
              <a:t>Comments and thoughts</a:t>
            </a:r>
            <a:endParaRPr>
              <a:solidFill>
                <a:schemeClr val="lt1"/>
              </a:solidFill>
            </a:endParaRPr>
          </a:p>
        </p:txBody>
      </p:sp>
      <p:sp>
        <p:nvSpPr>
          <p:cNvPr id="931" name="Google Shape;931;gbe259413fd_0_246"/>
          <p:cNvSpPr txBox="1"/>
          <p:nvPr>
            <p:ph idx="1" type="body"/>
          </p:nvPr>
        </p:nvSpPr>
        <p:spPr>
          <a:xfrm>
            <a:off x="1241875" y="1125350"/>
            <a:ext cx="6660300" cy="2972100"/>
          </a:xfrm>
          <a:prstGeom prst="rect">
            <a:avLst/>
          </a:prstGeom>
          <a:noFill/>
          <a:ln>
            <a:noFill/>
          </a:ln>
        </p:spPr>
        <p:txBody>
          <a:bodyPr anchorCtr="0" anchor="t" bIns="0" lIns="0" spcFirstLastPara="1" rIns="0" wrap="square" tIns="0">
            <a:noAutofit/>
          </a:bodyPr>
          <a:lstStyle/>
          <a:p>
            <a:pPr indent="-311150" lvl="0" marL="457200" rtl="0" algn="l">
              <a:spcBef>
                <a:spcPts val="800"/>
              </a:spcBef>
              <a:spcAft>
                <a:spcPts val="0"/>
              </a:spcAft>
              <a:buClr>
                <a:schemeClr val="lt1"/>
              </a:buClr>
              <a:buSzPts val="1300"/>
              <a:buChar char="▹"/>
            </a:pPr>
            <a:r>
              <a:rPr lang="en" sz="1300">
                <a:solidFill>
                  <a:schemeClr val="lt1"/>
                </a:solidFill>
              </a:rPr>
              <a:t>Most people actually find pandas’ convenience functions very convenient; however, I’ll admit that there’s some cognitive overhead in remembering that pandas has implemented a “by” parameter for boxplots and histograms but not for lines.</a:t>
            </a:r>
            <a:endParaRPr sz="1300">
              <a:solidFill>
                <a:schemeClr val="lt1"/>
              </a:solidFill>
            </a:endParaRPr>
          </a:p>
          <a:p>
            <a:pPr indent="-311150" lvl="0" marL="457200" rtl="0" algn="l">
              <a:spcBef>
                <a:spcPts val="0"/>
              </a:spcBef>
              <a:spcAft>
                <a:spcPts val="0"/>
              </a:spcAft>
              <a:buClr>
                <a:schemeClr val="lt1"/>
              </a:buClr>
              <a:buSzPts val="1300"/>
              <a:buChar char="▹"/>
            </a:pPr>
            <a:r>
              <a:rPr lang="en" sz="1300">
                <a:solidFill>
                  <a:schemeClr val="lt1"/>
                </a:solidFill>
              </a:rPr>
              <a:t>Users actually came to Seaborn from matplotlib/pandas for its rich set of “proprietary” visualization functions (e.g., distplot, violin plots, regression plots, etc.). You will also learn to love FacetGrid which is Seaborn’s killer app. I need to note: Seaborn implements a number of awesome visualizations that lesser libraries ignore.</a:t>
            </a:r>
            <a:endParaRPr sz="1300">
              <a:solidFill>
                <a:schemeClr val="lt1"/>
              </a:solidFill>
            </a:endParaRPr>
          </a:p>
          <a:p>
            <a:pPr indent="-311150" lvl="0" marL="457200" rtl="0" algn="l">
              <a:spcBef>
                <a:spcPts val="0"/>
              </a:spcBef>
              <a:spcAft>
                <a:spcPts val="0"/>
              </a:spcAft>
              <a:buClr>
                <a:schemeClr val="lt1"/>
              </a:buClr>
              <a:buSzPts val="1300"/>
              <a:buChar char="▹"/>
            </a:pPr>
            <a:r>
              <a:rPr lang="en" sz="1300">
                <a:solidFill>
                  <a:schemeClr val="lt1"/>
                </a:solidFill>
              </a:rPr>
              <a:t>On the ggplot now, using mostly the same code (and more importantly, mostly the same thought process), we create a wildly different graph. We do this not by calling an entirely separate function, but by changing how our aesthetic mappings get presented to the viewer, i.e., by swapping out one geom for another.</a:t>
            </a:r>
            <a:endParaRPr sz="1300">
              <a:solidFill>
                <a:schemeClr val="lt1"/>
              </a:solidFill>
            </a:endParaRPr>
          </a:p>
          <a:p>
            <a:pPr indent="-311150" lvl="0" marL="457200" rtl="0" algn="l">
              <a:spcBef>
                <a:spcPts val="0"/>
              </a:spcBef>
              <a:spcAft>
                <a:spcPts val="0"/>
              </a:spcAft>
              <a:buClr>
                <a:schemeClr val="lt1"/>
              </a:buClr>
              <a:buSzPts val="1300"/>
              <a:buChar char="▹"/>
            </a:pPr>
            <a:r>
              <a:rPr lang="en" sz="1300">
                <a:solidFill>
                  <a:schemeClr val="lt1"/>
                </a:solidFill>
              </a:rPr>
              <a:t>Similarly, Altair’s API remains remarkably consistent. Even for what feels like a different operation, Altair’s API is simple, elegant, and expressive.</a:t>
            </a:r>
            <a:endParaRPr sz="1300">
              <a:solidFill>
                <a:schemeClr val="lt1"/>
              </a:solidFill>
            </a:endParaRPr>
          </a:p>
          <a:p>
            <a:pPr indent="0" lvl="0" marL="457200" rtl="0" algn="l">
              <a:lnSpc>
                <a:spcPct val="115000"/>
              </a:lnSpc>
              <a:spcBef>
                <a:spcPts val="800"/>
              </a:spcBef>
              <a:spcAft>
                <a:spcPts val="800"/>
              </a:spcAft>
              <a:buNone/>
            </a:pPr>
            <a:r>
              <a:t/>
            </a:r>
            <a:endParaRPr sz="1300">
              <a:solidFill>
                <a:schemeClr val="lt1"/>
              </a:solidFill>
            </a:endParaRPr>
          </a:p>
        </p:txBody>
      </p:sp>
      <p:sp>
        <p:nvSpPr>
          <p:cNvPr id="932" name="Google Shape;932;gbe259413fd_0_246"/>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grpSp>
        <p:nvGrpSpPr>
          <p:cNvPr id="937" name="Google Shape;937;p23"/>
          <p:cNvGrpSpPr/>
          <p:nvPr/>
        </p:nvGrpSpPr>
        <p:grpSpPr>
          <a:xfrm>
            <a:off x="218" y="1955909"/>
            <a:ext cx="9143346" cy="1231682"/>
            <a:chOff x="218" y="898161"/>
            <a:chExt cx="9143346" cy="1231682"/>
          </a:xfrm>
        </p:grpSpPr>
        <p:sp>
          <p:nvSpPr>
            <p:cNvPr id="938" name="Google Shape;938;p23"/>
            <p:cNvSpPr/>
            <p:nvPr/>
          </p:nvSpPr>
          <p:spPr>
            <a:xfrm>
              <a:off x="4567150" y="1374616"/>
              <a:ext cx="236742" cy="232824"/>
            </a:xfrm>
            <a:custGeom>
              <a:rect b="b" l="l" r="r" t="t"/>
              <a:pathLst>
                <a:path extrusionOk="0" h="620864" w="618934">
                  <a:moveTo>
                    <a:pt x="0" y="0"/>
                  </a:moveTo>
                  <a:lnTo>
                    <a:pt x="0" y="620865"/>
                  </a:lnTo>
                  <a:lnTo>
                    <a:pt x="618935" y="620865"/>
                  </a:lnTo>
                  <a:cubicBezTo>
                    <a:pt x="480632" y="309101"/>
                    <a:pt x="339535" y="1459"/>
                    <a:pt x="0" y="0"/>
                  </a:cubicBezTo>
                  <a:close/>
                </a:path>
              </a:pathLst>
            </a:custGeom>
            <a:gradFill>
              <a:gsLst>
                <a:gs pos="0">
                  <a:srgbClr val="FFC229"/>
                </a:gs>
                <a:gs pos="100000">
                  <a:srgbClr val="FF826C"/>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9" name="Google Shape;939;p23"/>
            <p:cNvSpPr/>
            <p:nvPr/>
          </p:nvSpPr>
          <p:spPr>
            <a:xfrm flipH="1">
              <a:off x="4340118" y="1374612"/>
              <a:ext cx="232100" cy="232824"/>
            </a:xfrm>
            <a:custGeom>
              <a:rect b="b" l="l" r="r" t="t"/>
              <a:pathLst>
                <a:path extrusionOk="0" h="620864" w="618934">
                  <a:moveTo>
                    <a:pt x="0" y="0"/>
                  </a:moveTo>
                  <a:lnTo>
                    <a:pt x="0" y="620865"/>
                  </a:lnTo>
                  <a:lnTo>
                    <a:pt x="618935" y="620865"/>
                  </a:lnTo>
                  <a:cubicBezTo>
                    <a:pt x="480632" y="309101"/>
                    <a:pt x="339535" y="1459"/>
                    <a:pt x="0" y="0"/>
                  </a:cubicBezTo>
                  <a:close/>
                </a:path>
              </a:pathLst>
            </a:custGeom>
            <a:gradFill>
              <a:gsLst>
                <a:gs pos="0">
                  <a:srgbClr val="BEF176"/>
                </a:gs>
                <a:gs pos="100000">
                  <a:srgbClr val="FFC229"/>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0" name="Google Shape;940;p23"/>
            <p:cNvSpPr/>
            <p:nvPr/>
          </p:nvSpPr>
          <p:spPr>
            <a:xfrm>
              <a:off x="4765540"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1" name="Google Shape;941;p23"/>
            <p:cNvSpPr/>
            <p:nvPr/>
          </p:nvSpPr>
          <p:spPr>
            <a:xfrm>
              <a:off x="4803711"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33E7FF">
                <a:alpha val="5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2" name="Google Shape;942;p23"/>
            <p:cNvSpPr/>
            <p:nvPr/>
          </p:nvSpPr>
          <p:spPr>
            <a:xfrm>
              <a:off x="5519015"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3" name="Google Shape;943;p23"/>
            <p:cNvSpPr/>
            <p:nvPr/>
          </p:nvSpPr>
          <p:spPr>
            <a:xfrm>
              <a:off x="522995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4" name="Google Shape;944;p23"/>
            <p:cNvSpPr/>
            <p:nvPr/>
          </p:nvSpPr>
          <p:spPr>
            <a:xfrm>
              <a:off x="5916017"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5" name="Google Shape;945;p23"/>
            <p:cNvSpPr/>
            <p:nvPr/>
          </p:nvSpPr>
          <p:spPr>
            <a:xfrm>
              <a:off x="7745341"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6" name="Google Shape;946;p23"/>
            <p:cNvSpPr/>
            <p:nvPr/>
          </p:nvSpPr>
          <p:spPr>
            <a:xfrm>
              <a:off x="6788222"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7" name="Google Shape;947;p23"/>
            <p:cNvSpPr/>
            <p:nvPr/>
          </p:nvSpPr>
          <p:spPr>
            <a:xfrm>
              <a:off x="6308923"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8" name="Google Shape;948;p23"/>
            <p:cNvSpPr/>
            <p:nvPr/>
          </p:nvSpPr>
          <p:spPr>
            <a:xfrm>
              <a:off x="7467735"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9" name="Google Shape;949;p23"/>
            <p:cNvSpPr/>
            <p:nvPr/>
          </p:nvSpPr>
          <p:spPr>
            <a:xfrm>
              <a:off x="8954159"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0" name="Google Shape;950;p23"/>
            <p:cNvSpPr/>
            <p:nvPr/>
          </p:nvSpPr>
          <p:spPr>
            <a:xfrm>
              <a:off x="551901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1" name="Google Shape;951;p23"/>
            <p:cNvSpPr/>
            <p:nvPr/>
          </p:nvSpPr>
          <p:spPr>
            <a:xfrm>
              <a:off x="7215942"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2" name="Google Shape;952;p23"/>
            <p:cNvSpPr/>
            <p:nvPr/>
          </p:nvSpPr>
          <p:spPr>
            <a:xfrm>
              <a:off x="8828810"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3" name="Google Shape;953;p23"/>
            <p:cNvSpPr/>
            <p:nvPr/>
          </p:nvSpPr>
          <p:spPr>
            <a:xfrm>
              <a:off x="6509901"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4" name="Google Shape;954;p23"/>
            <p:cNvSpPr/>
            <p:nvPr/>
          </p:nvSpPr>
          <p:spPr>
            <a:xfrm>
              <a:off x="768616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5" name="Google Shape;955;p23"/>
            <p:cNvSpPr/>
            <p:nvPr/>
          </p:nvSpPr>
          <p:spPr>
            <a:xfrm>
              <a:off x="8243403"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49411"/>
                  </a:srgbClr>
                </a:gs>
                <a:gs pos="100000">
                  <a:srgbClr val="002FFF">
                    <a:alpha val="49411"/>
                  </a:srgbClr>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6" name="Google Shape;956;p23"/>
            <p:cNvSpPr/>
            <p:nvPr/>
          </p:nvSpPr>
          <p:spPr>
            <a:xfrm>
              <a:off x="7686239"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7" name="Google Shape;957;p23"/>
            <p:cNvSpPr/>
            <p:nvPr/>
          </p:nvSpPr>
          <p:spPr>
            <a:xfrm>
              <a:off x="8369228"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8" name="Google Shape;958;p23"/>
            <p:cNvSpPr/>
            <p:nvPr/>
          </p:nvSpPr>
          <p:spPr>
            <a:xfrm>
              <a:off x="6000837"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9" name="Google Shape;959;p23"/>
            <p:cNvSpPr/>
            <p:nvPr/>
          </p:nvSpPr>
          <p:spPr>
            <a:xfrm flipH="1">
              <a:off x="3624791"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0" name="Google Shape;960;p23"/>
            <p:cNvSpPr/>
            <p:nvPr/>
          </p:nvSpPr>
          <p:spPr>
            <a:xfrm flipH="1">
              <a:off x="3913827"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1" name="Google Shape;961;p23"/>
            <p:cNvSpPr/>
            <p:nvPr/>
          </p:nvSpPr>
          <p:spPr>
            <a:xfrm flipH="1">
              <a:off x="3142801"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FF85C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2" name="Google Shape;962;p23"/>
            <p:cNvSpPr/>
            <p:nvPr/>
          </p:nvSpPr>
          <p:spPr>
            <a:xfrm flipH="1">
              <a:off x="322776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AF9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3" name="Google Shape;963;p23"/>
            <p:cNvSpPr/>
            <p:nvPr/>
          </p:nvSpPr>
          <p:spPr>
            <a:xfrm flipH="1">
              <a:off x="2834859"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4" name="Google Shape;964;p23"/>
            <p:cNvSpPr/>
            <p:nvPr/>
          </p:nvSpPr>
          <p:spPr>
            <a:xfrm flipH="1">
              <a:off x="904784"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3BE5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5" name="Google Shape;965;p23"/>
            <p:cNvSpPr/>
            <p:nvPr/>
          </p:nvSpPr>
          <p:spPr>
            <a:xfrm flipH="1">
              <a:off x="1676047"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A54FA6"/>
                </a:gs>
                <a:gs pos="100000">
                  <a:srgbClr val="F702A2"/>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6" name="Google Shape;966;p23"/>
            <p:cNvSpPr/>
            <p:nvPr/>
          </p:nvSpPr>
          <p:spPr>
            <a:xfrm flipH="1">
              <a:off x="2355561"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FF80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7" name="Google Shape;967;p23"/>
            <p:cNvSpPr/>
            <p:nvPr/>
          </p:nvSpPr>
          <p:spPr>
            <a:xfrm flipH="1">
              <a:off x="1411014"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3BE5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8" name="Google Shape;968;p23"/>
            <p:cNvSpPr/>
            <p:nvPr/>
          </p:nvSpPr>
          <p:spPr>
            <a:xfrm flipH="1">
              <a:off x="218"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F702A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9" name="Google Shape;969;p23"/>
            <p:cNvSpPr/>
            <p:nvPr/>
          </p:nvSpPr>
          <p:spPr>
            <a:xfrm flipH="1">
              <a:off x="322776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A54FA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0" name="Google Shape;970;p23"/>
            <p:cNvSpPr/>
            <p:nvPr/>
          </p:nvSpPr>
          <p:spPr>
            <a:xfrm flipH="1">
              <a:off x="1457615"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C182FF">
                <a:alpha val="5294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1" name="Google Shape;971;p23"/>
            <p:cNvSpPr/>
            <p:nvPr/>
          </p:nvSpPr>
          <p:spPr>
            <a:xfrm flipH="1">
              <a:off x="218"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gradFill>
              <a:gsLst>
                <a:gs pos="0">
                  <a:srgbClr val="3BE5CC"/>
                </a:gs>
                <a:gs pos="100000">
                  <a:srgbClr val="027196"/>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2" name="Google Shape;972;p23"/>
            <p:cNvSpPr/>
            <p:nvPr/>
          </p:nvSpPr>
          <p:spPr>
            <a:xfrm flipH="1">
              <a:off x="1934650"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FFC22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3" name="Google Shape;973;p23"/>
            <p:cNvSpPr/>
            <p:nvPr/>
          </p:nvSpPr>
          <p:spPr>
            <a:xfrm flipH="1">
              <a:off x="189647"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FF826C">
                    <a:alpha val="49411"/>
                  </a:srgbClr>
                </a:gs>
                <a:gs pos="100000">
                  <a:srgbClr val="FF3E45">
                    <a:alpha val="49411"/>
                  </a:srgbClr>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4" name="Google Shape;974;p23"/>
            <p:cNvSpPr/>
            <p:nvPr/>
          </p:nvSpPr>
          <p:spPr>
            <a:xfrm flipH="1">
              <a:off x="1410942"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AF9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5" name="Google Shape;975;p23"/>
            <p:cNvSpPr/>
            <p:nvPr/>
          </p:nvSpPr>
          <p:spPr>
            <a:xfrm flipH="1">
              <a:off x="314972"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6" name="Google Shape;976;p23"/>
            <p:cNvSpPr/>
            <p:nvPr/>
          </p:nvSpPr>
          <p:spPr>
            <a:xfrm flipH="1">
              <a:off x="2636739"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7DFF29">
                <a:alpha val="4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7" name="Google Shape;977;p23"/>
            <p:cNvSpPr/>
            <p:nvPr/>
          </p:nvSpPr>
          <p:spPr>
            <a:xfrm flipH="1">
              <a:off x="3650389"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FFFFFF">
                <a:alpha val="2588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8" name="Google Shape;978;p23"/>
            <p:cNvSpPr/>
            <p:nvPr/>
          </p:nvSpPr>
          <p:spPr>
            <a:xfrm>
              <a:off x="4799544"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33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9" name="Google Shape;979;p23"/>
            <p:cNvSpPr/>
            <p:nvPr/>
          </p:nvSpPr>
          <p:spPr>
            <a:xfrm flipH="1" rot="10800000">
              <a:off x="4377375" y="1454281"/>
              <a:ext cx="389112" cy="153155"/>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0" name="Google Shape;980;p23"/>
            <p:cNvSpPr/>
            <p:nvPr/>
          </p:nvSpPr>
          <p:spPr>
            <a:xfrm flipH="1">
              <a:off x="77457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C182FF">
                    <a:alpha val="52941"/>
                  </a:srgbClr>
                </a:gs>
                <a:gs pos="100000">
                  <a:srgbClr val="002FFF">
                    <a:alpha val="58039"/>
                  </a:srgbClr>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1" name="Google Shape;981;p23"/>
            <p:cNvSpPr/>
            <p:nvPr/>
          </p:nvSpPr>
          <p:spPr>
            <a:xfrm>
              <a:off x="4571564"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2" name="Google Shape;982;p23"/>
            <p:cNvSpPr/>
            <p:nvPr/>
          </p:nvSpPr>
          <p:spPr>
            <a:xfrm flipH="1">
              <a:off x="218"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983" name="Google Shape;983;p23"/>
          <p:cNvSpPr/>
          <p:nvPr/>
        </p:nvSpPr>
        <p:spPr>
          <a:xfrm>
            <a:off x="3641050" y="1640725"/>
            <a:ext cx="1862100" cy="1862100"/>
          </a:xfrm>
          <a:prstGeom prst="ellipse">
            <a:avLst/>
          </a:prstGeom>
          <a:gradFill>
            <a:gsLst>
              <a:gs pos="0">
                <a:srgbClr val="BEF176"/>
              </a:gs>
              <a:gs pos="50000">
                <a:schemeClr val="accent2"/>
              </a:gs>
              <a:gs pos="100000">
                <a:srgbClr val="AF9FFF"/>
              </a:gs>
            </a:gsLst>
            <a:lin ang="5400012" scaled="0"/>
          </a:gradFill>
          <a:ln>
            <a:noFill/>
          </a:ln>
          <a:effectLst>
            <a:outerShdw blurRad="285750" rotWithShape="0" algn="bl">
              <a:schemeClr val="lt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23"/>
          <p:cNvSpPr txBox="1"/>
          <p:nvPr>
            <p:ph idx="4294967295" type="ctrTitle"/>
          </p:nvPr>
        </p:nvSpPr>
        <p:spPr>
          <a:xfrm>
            <a:off x="1439400" y="978575"/>
            <a:ext cx="6265200" cy="472800"/>
          </a:xfrm>
          <a:prstGeom prst="rect">
            <a:avLst/>
          </a:prstGeom>
          <a:noFill/>
          <a:ln>
            <a:noFill/>
          </a:ln>
        </p:spPr>
        <p:txBody>
          <a:bodyPr anchorCtr="0" anchor="b" bIns="0" lIns="0" spcFirstLastPara="1" rIns="0" wrap="square" tIns="0">
            <a:noAutofit/>
          </a:bodyPr>
          <a:lstStyle/>
          <a:p>
            <a:pPr indent="0" lvl="0" marL="0" marR="0" rtl="0" algn="ctr">
              <a:lnSpc>
                <a:spcPct val="90000"/>
              </a:lnSpc>
              <a:spcBef>
                <a:spcPts val="0"/>
              </a:spcBef>
              <a:spcAft>
                <a:spcPts val="0"/>
              </a:spcAft>
              <a:buClr>
                <a:schemeClr val="dk1"/>
              </a:buClr>
              <a:buSzPts val="2000"/>
              <a:buFont typeface="Catamaran"/>
              <a:buNone/>
            </a:pPr>
            <a:r>
              <a:rPr b="1" i="0" lang="en" sz="3000" u="none" cap="none" strike="noStrike">
                <a:solidFill>
                  <a:srgbClr val="BEF176"/>
                </a:solidFill>
                <a:latin typeface="Catamaran"/>
                <a:ea typeface="Catamaran"/>
                <a:cs typeface="Catamaran"/>
                <a:sym typeface="Catamaran"/>
              </a:rPr>
              <a:t>THANKS!</a:t>
            </a:r>
            <a:endParaRPr b="1" i="0" sz="3000" u="none" cap="none" strike="noStrike">
              <a:solidFill>
                <a:srgbClr val="BEF176"/>
              </a:solidFill>
              <a:latin typeface="Catamaran"/>
              <a:ea typeface="Catamaran"/>
              <a:cs typeface="Catamaran"/>
              <a:sym typeface="Catamaran"/>
            </a:endParaRPr>
          </a:p>
        </p:txBody>
      </p:sp>
      <p:sp>
        <p:nvSpPr>
          <p:cNvPr id="985" name="Google Shape;985;p23"/>
          <p:cNvSpPr txBox="1"/>
          <p:nvPr>
            <p:ph idx="4294967295" type="subTitle"/>
          </p:nvPr>
        </p:nvSpPr>
        <p:spPr>
          <a:xfrm>
            <a:off x="952875" y="3706325"/>
            <a:ext cx="7238400" cy="601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accent1"/>
              </a:buClr>
              <a:buSzPts val="2400"/>
              <a:buFont typeface="Catamaran Thin"/>
              <a:buNone/>
            </a:pPr>
            <a:r>
              <a:rPr b="1" i="0" lang="en" sz="1800" u="none" cap="none" strike="noStrike">
                <a:solidFill>
                  <a:srgbClr val="AF9FFF"/>
                </a:solidFill>
                <a:latin typeface="Catamaran"/>
                <a:ea typeface="Catamaran"/>
                <a:cs typeface="Catamaran"/>
                <a:sym typeface="Catamaran"/>
              </a:rPr>
              <a:t>Any questions?</a:t>
            </a:r>
            <a:endParaRPr b="1" i="0" sz="1800" u="none" cap="none" strike="noStrike">
              <a:solidFill>
                <a:srgbClr val="AF9FFF"/>
              </a:solidFill>
              <a:latin typeface="Catamaran"/>
              <a:ea typeface="Catamaran"/>
              <a:cs typeface="Catamaran"/>
              <a:sym typeface="Catamaran"/>
            </a:endParaRPr>
          </a:p>
          <a:p>
            <a:pPr indent="0" lvl="0" marL="0" marR="0" rtl="0" algn="ctr">
              <a:lnSpc>
                <a:spcPct val="100000"/>
              </a:lnSpc>
              <a:spcBef>
                <a:spcPts val="0"/>
              </a:spcBef>
              <a:spcAft>
                <a:spcPts val="0"/>
              </a:spcAft>
              <a:buClr>
                <a:schemeClr val="accent1"/>
              </a:buClr>
              <a:buSzPts val="2400"/>
              <a:buFont typeface="Catamaran Thin"/>
              <a:buNone/>
            </a:pPr>
            <a:r>
              <a:t/>
            </a:r>
            <a:endParaRPr b="0" i="0" sz="1800" u="none" cap="none" strike="noStrike">
              <a:solidFill>
                <a:srgbClr val="AF9FFF"/>
              </a:solidFill>
              <a:latin typeface="Catamaran Thin"/>
              <a:ea typeface="Catamaran Thin"/>
              <a:cs typeface="Catamaran Thin"/>
              <a:sym typeface="Catamaran Thin"/>
            </a:endParaRPr>
          </a:p>
          <a:p>
            <a:pPr indent="0" lvl="0" marL="0" marR="0" rtl="0" algn="ctr">
              <a:lnSpc>
                <a:spcPct val="100000"/>
              </a:lnSpc>
              <a:spcBef>
                <a:spcPts val="0"/>
              </a:spcBef>
              <a:spcAft>
                <a:spcPts val="0"/>
              </a:spcAft>
              <a:buClr>
                <a:schemeClr val="dk1"/>
              </a:buClr>
              <a:buSzPts val="1100"/>
              <a:buFont typeface="Arial"/>
              <a:buNone/>
            </a:pPr>
            <a:r>
              <a:t/>
            </a:r>
            <a:endParaRPr b="0" i="0" sz="1800" u="none" cap="none" strike="noStrike">
              <a:solidFill>
                <a:srgbClr val="AF9FFF"/>
              </a:solidFill>
              <a:latin typeface="Catamaran Thin"/>
              <a:ea typeface="Catamaran Thin"/>
              <a:cs typeface="Catamaran Thin"/>
              <a:sym typeface="Catamaran Thin"/>
            </a:endParaRPr>
          </a:p>
        </p:txBody>
      </p:sp>
      <p:sp>
        <p:nvSpPr>
          <p:cNvPr id="986" name="Google Shape;986;p23"/>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grpSp>
        <p:nvGrpSpPr>
          <p:cNvPr id="987" name="Google Shape;987;p23"/>
          <p:cNvGrpSpPr/>
          <p:nvPr/>
        </p:nvGrpSpPr>
        <p:grpSpPr>
          <a:xfrm>
            <a:off x="4096179" y="2124104"/>
            <a:ext cx="951348" cy="895031"/>
            <a:chOff x="5972700" y="2330200"/>
            <a:chExt cx="411625" cy="387275"/>
          </a:xfrm>
        </p:grpSpPr>
        <p:sp>
          <p:nvSpPr>
            <p:cNvPr id="988" name="Google Shape;988;p23"/>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23"/>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EBEBE"/>
            </a:gs>
          </a:gsLst>
          <a:lin ang="5400012" scaled="0"/>
        </a:gradFill>
      </p:bgPr>
    </p:bg>
    <p:spTree>
      <p:nvGrpSpPr>
        <p:cNvPr id="693" name="Shape 693"/>
        <p:cNvGrpSpPr/>
        <p:nvPr/>
      </p:nvGrpSpPr>
      <p:grpSpPr>
        <a:xfrm>
          <a:off x="0" y="0"/>
          <a:ext cx="0" cy="0"/>
          <a:chOff x="0" y="0"/>
          <a:chExt cx="0" cy="0"/>
        </a:xfrm>
      </p:grpSpPr>
      <p:sp>
        <p:nvSpPr>
          <p:cNvPr id="694" name="Google Shape;694;gbe259413fd_0_5"/>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SzPts val="2000"/>
              <a:buNone/>
            </a:pPr>
            <a:r>
              <a:rPr lang="en">
                <a:solidFill>
                  <a:schemeClr val="lt1"/>
                </a:solidFill>
              </a:rPr>
              <a:t>pandas</a:t>
            </a:r>
            <a:endParaRPr>
              <a:solidFill>
                <a:schemeClr val="lt1"/>
              </a:solidFill>
            </a:endParaRPr>
          </a:p>
        </p:txBody>
      </p:sp>
      <p:sp>
        <p:nvSpPr>
          <p:cNvPr id="695" name="Google Shape;695;gbe259413fd_0_5"/>
          <p:cNvSpPr txBox="1"/>
          <p:nvPr>
            <p:ph idx="1" type="body"/>
          </p:nvPr>
        </p:nvSpPr>
        <p:spPr>
          <a:xfrm>
            <a:off x="1241875" y="1125350"/>
            <a:ext cx="6660300" cy="2972100"/>
          </a:xfrm>
          <a:prstGeom prst="rect">
            <a:avLst/>
          </a:prstGeom>
          <a:noFill/>
          <a:ln>
            <a:noFill/>
          </a:ln>
        </p:spPr>
        <p:txBody>
          <a:bodyPr anchorCtr="0" anchor="t" bIns="0" lIns="0" spcFirstLastPara="1" rIns="0" wrap="square" tIns="0">
            <a:noAutofit/>
          </a:bodyPr>
          <a:lstStyle/>
          <a:p>
            <a:pPr indent="-317500" lvl="0" marL="457200" rtl="0" algn="l">
              <a:lnSpc>
                <a:spcPct val="115000"/>
              </a:lnSpc>
              <a:spcBef>
                <a:spcPts val="800"/>
              </a:spcBef>
              <a:spcAft>
                <a:spcPts val="0"/>
              </a:spcAft>
              <a:buClr>
                <a:schemeClr val="lt1"/>
              </a:buClr>
              <a:buSzPts val="1400"/>
              <a:buChar char="▹"/>
            </a:pPr>
            <a:r>
              <a:rPr lang="en" sz="1400">
                <a:solidFill>
                  <a:schemeClr val="lt1"/>
                </a:solidFill>
              </a:rPr>
              <a:t>“Come for the DataFrames; stay for the plotting convenience functions that are arguably more pleasant than the matplotlib code they supplant.” </a:t>
            </a:r>
            <a:endParaRPr sz="1400">
              <a:solidFill>
                <a:schemeClr val="lt1"/>
              </a:solidFill>
            </a:endParaRPr>
          </a:p>
          <a:p>
            <a:pPr indent="-317500" lvl="0" marL="457200" rtl="0" algn="l">
              <a:lnSpc>
                <a:spcPct val="115000"/>
              </a:lnSpc>
              <a:spcBef>
                <a:spcPts val="0"/>
              </a:spcBef>
              <a:spcAft>
                <a:spcPts val="0"/>
              </a:spcAft>
              <a:buClr>
                <a:srgbClr val="F702A2"/>
              </a:buClr>
              <a:buSzPts val="1400"/>
              <a:buChar char="▹"/>
            </a:pPr>
            <a:r>
              <a:rPr lang="en" sz="1400">
                <a:solidFill>
                  <a:srgbClr val="F702A2"/>
                </a:solidFill>
              </a:rPr>
              <a:t>https://pandas.pydata.org/pandas-docs/stable/user_guide/visualization.html</a:t>
            </a:r>
            <a:endParaRPr sz="1400">
              <a:solidFill>
                <a:srgbClr val="F702A2"/>
              </a:solidFill>
            </a:endParaRPr>
          </a:p>
        </p:txBody>
      </p:sp>
      <p:sp>
        <p:nvSpPr>
          <p:cNvPr id="696" name="Google Shape;696;gbe259413fd_0_5"/>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EBEBE"/>
            </a:gs>
          </a:gsLst>
          <a:lin ang="5400012" scaled="0"/>
        </a:gradFill>
      </p:bgPr>
    </p:bg>
    <p:spTree>
      <p:nvGrpSpPr>
        <p:cNvPr id="700" name="Shape 700"/>
        <p:cNvGrpSpPr/>
        <p:nvPr/>
      </p:nvGrpSpPr>
      <p:grpSpPr>
        <a:xfrm>
          <a:off x="0" y="0"/>
          <a:ext cx="0" cy="0"/>
          <a:chOff x="0" y="0"/>
          <a:chExt cx="0" cy="0"/>
        </a:xfrm>
      </p:grpSpPr>
      <p:sp>
        <p:nvSpPr>
          <p:cNvPr id="701" name="Google Shape;701;gbe259413fd_0_13"/>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SzPts val="2000"/>
              <a:buNone/>
            </a:pPr>
            <a:r>
              <a:rPr lang="en">
                <a:solidFill>
                  <a:schemeClr val="lt1"/>
                </a:solidFill>
              </a:rPr>
              <a:t>Seaborn</a:t>
            </a:r>
            <a:endParaRPr>
              <a:solidFill>
                <a:schemeClr val="lt1"/>
              </a:solidFill>
            </a:endParaRPr>
          </a:p>
        </p:txBody>
      </p:sp>
      <p:sp>
        <p:nvSpPr>
          <p:cNvPr id="702" name="Google Shape;702;gbe259413fd_0_13"/>
          <p:cNvSpPr txBox="1"/>
          <p:nvPr>
            <p:ph idx="1" type="body"/>
          </p:nvPr>
        </p:nvSpPr>
        <p:spPr>
          <a:xfrm>
            <a:off x="1241875" y="1125350"/>
            <a:ext cx="6660300" cy="2972100"/>
          </a:xfrm>
          <a:prstGeom prst="rect">
            <a:avLst/>
          </a:prstGeom>
          <a:noFill/>
          <a:ln>
            <a:noFill/>
          </a:ln>
        </p:spPr>
        <p:txBody>
          <a:bodyPr anchorCtr="0" anchor="t" bIns="0" lIns="0" spcFirstLastPara="1" rIns="0" wrap="square" tIns="0">
            <a:noAutofit/>
          </a:bodyPr>
          <a:lstStyle/>
          <a:p>
            <a:pPr indent="-317500" lvl="0" marL="457200" rtl="0" algn="l">
              <a:lnSpc>
                <a:spcPct val="115000"/>
              </a:lnSpc>
              <a:spcBef>
                <a:spcPts val="800"/>
              </a:spcBef>
              <a:spcAft>
                <a:spcPts val="0"/>
              </a:spcAft>
              <a:buClr>
                <a:schemeClr val="lt1"/>
              </a:buClr>
              <a:buSzPts val="1400"/>
              <a:buChar char="▹"/>
            </a:pPr>
            <a:r>
              <a:rPr lang="en" sz="1400">
                <a:solidFill>
                  <a:schemeClr val="lt1"/>
                </a:solidFill>
              </a:rPr>
              <a:t>Seaborn has long been my go-to library for statistical visualization; it summarizes itself thusly:  “If matplotlib ‘tries to make easy things easy and hard things possible,’ seaborn tries to make a well-defined set of hard things easy too”</a:t>
            </a:r>
            <a:endParaRPr sz="1400">
              <a:solidFill>
                <a:schemeClr val="lt1"/>
              </a:solidFill>
            </a:endParaRPr>
          </a:p>
          <a:p>
            <a:pPr indent="-317500" lvl="0" marL="457200" rtl="0" algn="l">
              <a:lnSpc>
                <a:spcPct val="115000"/>
              </a:lnSpc>
              <a:spcBef>
                <a:spcPts val="0"/>
              </a:spcBef>
              <a:spcAft>
                <a:spcPts val="0"/>
              </a:spcAft>
              <a:buClr>
                <a:srgbClr val="F702A2"/>
              </a:buClr>
              <a:buSzPts val="1400"/>
              <a:buChar char="▹"/>
            </a:pPr>
            <a:r>
              <a:rPr lang="en" sz="1400">
                <a:solidFill>
                  <a:srgbClr val="F702A2"/>
                </a:solidFill>
              </a:rPr>
              <a:t>https://stanford.edu/~mwaskom/software/seaborn/</a:t>
            </a:r>
            <a:endParaRPr sz="1400">
              <a:solidFill>
                <a:srgbClr val="F702A2"/>
              </a:solidFill>
            </a:endParaRPr>
          </a:p>
        </p:txBody>
      </p:sp>
      <p:sp>
        <p:nvSpPr>
          <p:cNvPr id="703" name="Google Shape;703;gbe259413fd_0_13"/>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EBEBE"/>
            </a:gs>
          </a:gsLst>
          <a:lin ang="5400012" scaled="0"/>
        </a:gradFill>
      </p:bgPr>
    </p:bg>
    <p:spTree>
      <p:nvGrpSpPr>
        <p:cNvPr id="707" name="Shape 707"/>
        <p:cNvGrpSpPr/>
        <p:nvPr/>
      </p:nvGrpSpPr>
      <p:grpSpPr>
        <a:xfrm>
          <a:off x="0" y="0"/>
          <a:ext cx="0" cy="0"/>
          <a:chOff x="0" y="0"/>
          <a:chExt cx="0" cy="0"/>
        </a:xfrm>
      </p:grpSpPr>
      <p:sp>
        <p:nvSpPr>
          <p:cNvPr id="708" name="Google Shape;708;gbe259413fd_0_20"/>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SzPts val="2000"/>
              <a:buNone/>
            </a:pPr>
            <a:r>
              <a:rPr lang="en">
                <a:solidFill>
                  <a:schemeClr val="lt1"/>
                </a:solidFill>
              </a:rPr>
              <a:t>yhat’s ggplot</a:t>
            </a:r>
            <a:endParaRPr>
              <a:solidFill>
                <a:schemeClr val="lt1"/>
              </a:solidFill>
            </a:endParaRPr>
          </a:p>
        </p:txBody>
      </p:sp>
      <p:sp>
        <p:nvSpPr>
          <p:cNvPr id="709" name="Google Shape;709;gbe259413fd_0_20"/>
          <p:cNvSpPr txBox="1"/>
          <p:nvPr>
            <p:ph idx="1" type="body"/>
          </p:nvPr>
        </p:nvSpPr>
        <p:spPr>
          <a:xfrm>
            <a:off x="1241875" y="1125350"/>
            <a:ext cx="6660300" cy="2972100"/>
          </a:xfrm>
          <a:prstGeom prst="rect">
            <a:avLst/>
          </a:prstGeom>
          <a:noFill/>
          <a:ln>
            <a:noFill/>
          </a:ln>
        </p:spPr>
        <p:txBody>
          <a:bodyPr anchorCtr="0" anchor="t" bIns="0" lIns="0" spcFirstLastPara="1" rIns="0" wrap="square" tIns="0">
            <a:noAutofit/>
          </a:bodyPr>
          <a:lstStyle/>
          <a:p>
            <a:pPr indent="-317500" lvl="0" marL="457200" rtl="0" algn="l">
              <a:lnSpc>
                <a:spcPct val="115000"/>
              </a:lnSpc>
              <a:spcBef>
                <a:spcPts val="800"/>
              </a:spcBef>
              <a:spcAft>
                <a:spcPts val="0"/>
              </a:spcAft>
              <a:buClr>
                <a:schemeClr val="lt1"/>
              </a:buClr>
              <a:buSzPts val="1400"/>
              <a:buChar char="▹"/>
            </a:pPr>
            <a:r>
              <a:rPr lang="en" sz="1400">
                <a:solidFill>
                  <a:schemeClr val="lt1"/>
                </a:solidFill>
              </a:rPr>
              <a:t>A Python implementation of the wonderfully declarative ggplot2. It is a Python implementation of the grammar of graphics for R--though there is much greatness in ggplot2, the Python world could stand to benefit from it.</a:t>
            </a:r>
            <a:endParaRPr sz="1400">
              <a:solidFill>
                <a:schemeClr val="lt1"/>
              </a:solidFill>
            </a:endParaRPr>
          </a:p>
          <a:p>
            <a:pPr indent="-317500" lvl="0" marL="457200" rtl="0" algn="l">
              <a:lnSpc>
                <a:spcPct val="115000"/>
              </a:lnSpc>
              <a:spcBef>
                <a:spcPts val="0"/>
              </a:spcBef>
              <a:spcAft>
                <a:spcPts val="0"/>
              </a:spcAft>
              <a:buClr>
                <a:srgbClr val="F702A2"/>
              </a:buClr>
              <a:buSzPts val="1400"/>
              <a:buChar char="▹"/>
            </a:pPr>
            <a:r>
              <a:rPr lang="en" sz="1400">
                <a:solidFill>
                  <a:srgbClr val="F702A2"/>
                </a:solidFill>
              </a:rPr>
              <a:t>https://github.com/yhat/ggpy</a:t>
            </a:r>
            <a:endParaRPr sz="1400">
              <a:solidFill>
                <a:srgbClr val="F702A2"/>
              </a:solidFill>
            </a:endParaRPr>
          </a:p>
        </p:txBody>
      </p:sp>
      <p:sp>
        <p:nvSpPr>
          <p:cNvPr id="710" name="Google Shape;710;gbe259413fd_0_20"/>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EBEBE"/>
            </a:gs>
          </a:gsLst>
          <a:lin ang="5400012" scaled="0"/>
        </a:gradFill>
      </p:bgPr>
    </p:bg>
    <p:spTree>
      <p:nvGrpSpPr>
        <p:cNvPr id="714" name="Shape 714"/>
        <p:cNvGrpSpPr/>
        <p:nvPr/>
      </p:nvGrpSpPr>
      <p:grpSpPr>
        <a:xfrm>
          <a:off x="0" y="0"/>
          <a:ext cx="0" cy="0"/>
          <a:chOff x="0" y="0"/>
          <a:chExt cx="0" cy="0"/>
        </a:xfrm>
      </p:grpSpPr>
      <p:sp>
        <p:nvSpPr>
          <p:cNvPr id="715" name="Google Shape;715;gbe259413fd_0_27"/>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SzPts val="2000"/>
              <a:buNone/>
            </a:pPr>
            <a:r>
              <a:rPr lang="en">
                <a:solidFill>
                  <a:schemeClr val="lt1"/>
                </a:solidFill>
              </a:rPr>
              <a:t>Altair</a:t>
            </a:r>
            <a:endParaRPr>
              <a:solidFill>
                <a:schemeClr val="lt1"/>
              </a:solidFill>
            </a:endParaRPr>
          </a:p>
        </p:txBody>
      </p:sp>
      <p:sp>
        <p:nvSpPr>
          <p:cNvPr id="716" name="Google Shape;716;gbe259413fd_0_27"/>
          <p:cNvSpPr txBox="1"/>
          <p:nvPr>
            <p:ph idx="1" type="body"/>
          </p:nvPr>
        </p:nvSpPr>
        <p:spPr>
          <a:xfrm>
            <a:off x="1241875" y="1125350"/>
            <a:ext cx="6660300" cy="2972100"/>
          </a:xfrm>
          <a:prstGeom prst="rect">
            <a:avLst/>
          </a:prstGeom>
          <a:noFill/>
          <a:ln>
            <a:noFill/>
          </a:ln>
        </p:spPr>
        <p:txBody>
          <a:bodyPr anchorCtr="0" anchor="t" bIns="0" lIns="0" spcFirstLastPara="1" rIns="0" wrap="square" tIns="0">
            <a:noAutofit/>
          </a:bodyPr>
          <a:lstStyle/>
          <a:p>
            <a:pPr indent="-317500" lvl="0" marL="457200" rtl="0" algn="l">
              <a:lnSpc>
                <a:spcPct val="115000"/>
              </a:lnSpc>
              <a:spcBef>
                <a:spcPts val="800"/>
              </a:spcBef>
              <a:spcAft>
                <a:spcPts val="0"/>
              </a:spcAft>
              <a:buClr>
                <a:schemeClr val="lt1"/>
              </a:buClr>
              <a:buSzPts val="1400"/>
              <a:buChar char="▹"/>
            </a:pPr>
            <a:r>
              <a:rPr lang="en" sz="1400">
                <a:solidFill>
                  <a:schemeClr val="lt1"/>
                </a:solidFill>
              </a:rPr>
              <a:t>The new guy, Altair is a “declarative statistical visualization library” with an exceedingly pleasant API. With Altair, you can spend more time understanding your data and its meaning. Altair's API is simple, friendly and consistent. This elegant simplicity produces beautiful and effective visualizations with a minimal amount of code.</a:t>
            </a:r>
            <a:endParaRPr sz="1400">
              <a:solidFill>
                <a:schemeClr val="lt1"/>
              </a:solidFill>
            </a:endParaRPr>
          </a:p>
          <a:p>
            <a:pPr indent="-317500" lvl="0" marL="457200" rtl="0" algn="l">
              <a:lnSpc>
                <a:spcPct val="115000"/>
              </a:lnSpc>
              <a:spcBef>
                <a:spcPts val="0"/>
              </a:spcBef>
              <a:spcAft>
                <a:spcPts val="0"/>
              </a:spcAft>
              <a:buClr>
                <a:srgbClr val="F702A2"/>
              </a:buClr>
              <a:buSzPts val="1400"/>
              <a:buChar char="▹"/>
            </a:pPr>
            <a:r>
              <a:rPr lang="en" sz="1400">
                <a:solidFill>
                  <a:srgbClr val="F702A2"/>
                </a:solidFill>
              </a:rPr>
              <a:t>https://github.com/ellisonbg/altair</a:t>
            </a:r>
            <a:endParaRPr sz="1400">
              <a:solidFill>
                <a:srgbClr val="F702A2"/>
              </a:solidFill>
            </a:endParaRPr>
          </a:p>
        </p:txBody>
      </p:sp>
      <p:sp>
        <p:nvSpPr>
          <p:cNvPr id="717" name="Google Shape;717;gbe259413fd_0_27"/>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4"/>
          <p:cNvSpPr txBox="1"/>
          <p:nvPr>
            <p:ph type="ctrTitle"/>
          </p:nvPr>
        </p:nvSpPr>
        <p:spPr>
          <a:xfrm>
            <a:off x="855300" y="1114800"/>
            <a:ext cx="7433400" cy="10188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SzPts val="3600"/>
              <a:buNone/>
            </a:pPr>
            <a:r>
              <a:rPr lang="en">
                <a:solidFill>
                  <a:schemeClr val="accent1"/>
                </a:solidFill>
              </a:rPr>
              <a:t>1.</a:t>
            </a:r>
            <a:endParaRPr>
              <a:solidFill>
                <a:schemeClr val="accent1"/>
              </a:solidFill>
            </a:endParaRPr>
          </a:p>
          <a:p>
            <a:pPr indent="0" lvl="0" marL="0" rtl="0" algn="ctr">
              <a:lnSpc>
                <a:spcPct val="90000"/>
              </a:lnSpc>
              <a:spcBef>
                <a:spcPts val="0"/>
              </a:spcBef>
              <a:spcAft>
                <a:spcPts val="0"/>
              </a:spcAft>
              <a:buSzPts val="3600"/>
              <a:buNone/>
            </a:pPr>
            <a:r>
              <a:rPr lang="en"/>
              <a:t>LINES AND DOTS</a:t>
            </a:r>
            <a:endParaRPr/>
          </a:p>
        </p:txBody>
      </p:sp>
      <p:sp>
        <p:nvSpPr>
          <p:cNvPr id="723" name="Google Shape;723;p4"/>
          <p:cNvSpPr txBox="1"/>
          <p:nvPr>
            <p:ph idx="1" type="subTitle"/>
          </p:nvPr>
        </p:nvSpPr>
        <p:spPr>
          <a:xfrm>
            <a:off x="855300" y="2117602"/>
            <a:ext cx="7433400" cy="3555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800"/>
              </a:spcAft>
              <a:buSzPts val="2000"/>
              <a:buNone/>
            </a:pPr>
            <a:r>
              <a:rPr lang="en"/>
              <a:t>How would you plot multiple time series on the same graph?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EBEBE"/>
            </a:gs>
          </a:gsLst>
          <a:lin ang="5400012" scaled="0"/>
        </a:gradFill>
      </p:bgPr>
    </p:bg>
    <p:spTree>
      <p:nvGrpSpPr>
        <p:cNvPr id="727" name="Shape 727"/>
        <p:cNvGrpSpPr/>
        <p:nvPr/>
      </p:nvGrpSpPr>
      <p:grpSpPr>
        <a:xfrm>
          <a:off x="0" y="0"/>
          <a:ext cx="0" cy="0"/>
          <a:chOff x="0" y="0"/>
          <a:chExt cx="0" cy="0"/>
        </a:xfrm>
      </p:grpSpPr>
      <p:sp>
        <p:nvSpPr>
          <p:cNvPr id="728" name="Google Shape;728;gbe259413fd_0_33"/>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SzPts val="2000"/>
              <a:buNone/>
            </a:pPr>
            <a:r>
              <a:rPr lang="en">
                <a:solidFill>
                  <a:schemeClr val="lt1"/>
                </a:solidFill>
              </a:rPr>
              <a:t>Lines and dots</a:t>
            </a:r>
            <a:endParaRPr>
              <a:solidFill>
                <a:schemeClr val="lt1"/>
              </a:solidFill>
            </a:endParaRPr>
          </a:p>
        </p:txBody>
      </p:sp>
      <p:sp>
        <p:nvSpPr>
          <p:cNvPr id="729" name="Google Shape;729;gbe259413fd_0_33"/>
          <p:cNvSpPr txBox="1"/>
          <p:nvPr>
            <p:ph idx="1" type="body"/>
          </p:nvPr>
        </p:nvSpPr>
        <p:spPr>
          <a:xfrm>
            <a:off x="1241875" y="1125350"/>
            <a:ext cx="6660300" cy="2972100"/>
          </a:xfrm>
          <a:prstGeom prst="rect">
            <a:avLst/>
          </a:prstGeom>
          <a:noFill/>
          <a:ln>
            <a:noFill/>
          </a:ln>
        </p:spPr>
        <p:txBody>
          <a:bodyPr anchorCtr="0" anchor="t" bIns="0" lIns="0" spcFirstLastPara="1" rIns="0" wrap="square" tIns="0">
            <a:noAutofit/>
          </a:bodyPr>
          <a:lstStyle/>
          <a:p>
            <a:pPr indent="-317500" lvl="0" marL="457200" rtl="0" algn="l">
              <a:lnSpc>
                <a:spcPct val="115000"/>
              </a:lnSpc>
              <a:spcBef>
                <a:spcPts val="800"/>
              </a:spcBef>
              <a:spcAft>
                <a:spcPts val="0"/>
              </a:spcAft>
              <a:buClr>
                <a:srgbClr val="F702A2"/>
              </a:buClr>
              <a:buSzPts val="1400"/>
              <a:buChar char="▹"/>
            </a:pPr>
            <a:r>
              <a:rPr lang="en" sz="1400">
                <a:solidFill>
                  <a:schemeClr val="lt1"/>
                </a:solidFill>
              </a:rPr>
              <a:t>We’ll be dealing with a tidy data set named “</a:t>
            </a:r>
            <a:r>
              <a:rPr b="1" lang="en" sz="1400">
                <a:solidFill>
                  <a:schemeClr val="lt1"/>
                </a:solidFill>
                <a:latin typeface="Catamaran"/>
                <a:ea typeface="Catamaran"/>
                <a:cs typeface="Catamaran"/>
                <a:sym typeface="Catamaran"/>
              </a:rPr>
              <a:t>ts</a:t>
            </a:r>
            <a:r>
              <a:rPr lang="en" sz="1400">
                <a:solidFill>
                  <a:schemeClr val="lt1"/>
                </a:solidFill>
              </a:rPr>
              <a:t>.” It consists of three columns: a “</a:t>
            </a:r>
            <a:r>
              <a:rPr b="1" lang="en" sz="1400">
                <a:solidFill>
                  <a:schemeClr val="lt1"/>
                </a:solidFill>
                <a:latin typeface="Catamaran"/>
                <a:ea typeface="Catamaran"/>
                <a:cs typeface="Catamaran"/>
                <a:sym typeface="Catamaran"/>
              </a:rPr>
              <a:t>dt</a:t>
            </a:r>
            <a:r>
              <a:rPr lang="en" sz="1400">
                <a:solidFill>
                  <a:schemeClr val="lt1"/>
                </a:solidFill>
              </a:rPr>
              <a:t>” column (for dates); a “</a:t>
            </a:r>
            <a:r>
              <a:rPr b="1" lang="en" sz="1400">
                <a:solidFill>
                  <a:schemeClr val="lt1"/>
                </a:solidFill>
                <a:latin typeface="Catamaran"/>
                <a:ea typeface="Catamaran"/>
                <a:cs typeface="Catamaran"/>
                <a:sym typeface="Catamaran"/>
              </a:rPr>
              <a:t>value</a:t>
            </a:r>
            <a:r>
              <a:rPr lang="en" sz="1400">
                <a:solidFill>
                  <a:schemeClr val="lt1"/>
                </a:solidFill>
              </a:rPr>
              <a:t>” column (for values); and a “</a:t>
            </a:r>
            <a:r>
              <a:rPr b="1" lang="en" sz="1400">
                <a:solidFill>
                  <a:schemeClr val="lt1"/>
                </a:solidFill>
                <a:latin typeface="Catamaran"/>
                <a:ea typeface="Catamaran"/>
                <a:cs typeface="Catamaran"/>
                <a:sym typeface="Catamaran"/>
              </a:rPr>
              <a:t>kind</a:t>
            </a:r>
            <a:r>
              <a:rPr lang="en" sz="1400">
                <a:solidFill>
                  <a:schemeClr val="lt1"/>
                </a:solidFill>
              </a:rPr>
              <a:t>” column, which has four unique levels: A, B, C, and D. Here’s a preview…</a:t>
            </a:r>
            <a:endParaRPr sz="1400">
              <a:solidFill>
                <a:srgbClr val="F702A2"/>
              </a:solidFill>
            </a:endParaRPr>
          </a:p>
        </p:txBody>
      </p:sp>
      <p:sp>
        <p:nvSpPr>
          <p:cNvPr id="730" name="Google Shape;730;gbe259413fd_0_33"/>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pic>
        <p:nvPicPr>
          <p:cNvPr id="731" name="Google Shape;731;gbe259413fd_0_33"/>
          <p:cNvPicPr preferRelativeResize="0"/>
          <p:nvPr/>
        </p:nvPicPr>
        <p:blipFill>
          <a:blip r:embed="rId3">
            <a:alphaModFix/>
          </a:blip>
          <a:stretch>
            <a:fillRect/>
          </a:stretch>
        </p:blipFill>
        <p:spPr>
          <a:xfrm>
            <a:off x="2833950" y="1922625"/>
            <a:ext cx="3899775" cy="1547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ubert template">
  <a:themeElements>
    <a:clrScheme name="Custom 347">
      <a:dk1>
        <a:srgbClr val="FFFFFF"/>
      </a:dk1>
      <a:lt1>
        <a:srgbClr val="04152C"/>
      </a:lt1>
      <a:dk2>
        <a:srgbClr val="CAD3E2"/>
      </a:dk2>
      <a:lt2>
        <a:srgbClr val="4C5E81"/>
      </a:lt2>
      <a:accent1>
        <a:srgbClr val="8097FF"/>
      </a:accent1>
      <a:accent2>
        <a:srgbClr val="3BE5CC"/>
      </a:accent2>
      <a:accent3>
        <a:srgbClr val="FFC229"/>
      </a:accent3>
      <a:accent4>
        <a:srgbClr val="FF826C"/>
      </a:accent4>
      <a:accent5>
        <a:srgbClr val="A54FA5"/>
      </a:accent5>
      <a:accent6>
        <a:srgbClr val="F00286"/>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