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319"/>
    <a:srgbClr val="595959"/>
    <a:srgbClr val="E1F0F3"/>
    <a:srgbClr val="F8FAF9"/>
    <a:srgbClr val="E4F2F4"/>
    <a:srgbClr val="C8E4E8"/>
    <a:srgbClr val="B6D9DF"/>
    <a:srgbClr val="EFF9FB"/>
    <a:srgbClr val="FEFEFE"/>
    <a:srgbClr val="F0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5962" autoAdjust="0"/>
  </p:normalViewPr>
  <p:slideViewPr>
    <p:cSldViewPr snapToGrid="0">
      <p:cViewPr>
        <p:scale>
          <a:sx n="100" d="100"/>
          <a:sy n="100" d="100"/>
        </p:scale>
        <p:origin x="-954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  <a:pPr/>
              <a:t>2019/12/17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0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B01319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2972" cy="4890485"/>
          </a:xfrm>
        </p:spPr>
        <p:txBody>
          <a:bodyPr anchor="ctr"/>
          <a:lstStyle>
            <a:lvl1pPr marL="228600" indent="-228600">
              <a:lnSpc>
                <a:spcPct val="200000"/>
              </a:lnSpc>
              <a:buFont typeface="Wingdings" pitchFamily="2" charset="2"/>
              <a:buChar char="u"/>
              <a:defRPr/>
            </a:lvl1pPr>
            <a:lvl2pPr marL="685800" indent="-228600">
              <a:lnSpc>
                <a:spcPct val="200000"/>
              </a:lnSpc>
              <a:buFont typeface="Wingdings" pitchFamily="2" charset="2"/>
              <a:buChar char="u"/>
              <a:defRPr/>
            </a:lvl2pPr>
            <a:lvl3pPr marL="1143000" indent="-228600">
              <a:lnSpc>
                <a:spcPct val="200000"/>
              </a:lnSpc>
              <a:buFont typeface="Wingdings" pitchFamily="2" charset="2"/>
              <a:buChar char="u"/>
              <a:defRPr/>
            </a:lvl3pPr>
            <a:lvl4pPr marL="1600200" indent="-228600">
              <a:lnSpc>
                <a:spcPct val="200000"/>
              </a:lnSpc>
              <a:buFont typeface="Wingdings" pitchFamily="2" charset="2"/>
              <a:buChar char="u"/>
              <a:defRPr/>
            </a:lvl4pPr>
            <a:lvl5pPr marL="2057400" indent="-228600">
              <a:lnSpc>
                <a:spcPct val="200000"/>
              </a:lnSpc>
              <a:buFont typeface="Wingdings" pitchFamily="2" charset="2"/>
              <a:buChar char="u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0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pPr/>
              <a:t>2019/12/17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8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请求</a:t>
            </a:r>
            <a:r>
              <a:rPr lang="zh-CN" altLang="en-US" dirty="0" smtClean="0"/>
              <a:t>配置文件</a:t>
            </a:r>
            <a:r>
              <a:rPr lang="zh-CN" altLang="zh-CN" dirty="0" smtClean="0"/>
              <a:t>的</a:t>
            </a:r>
            <a:r>
              <a:rPr lang="zh-CN" altLang="zh-CN" dirty="0"/>
              <a:t>参数规则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66775" y="1771650"/>
            <a:ext cx="10512972" cy="330517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altLang="zh-CN" dirty="0"/>
              <a:t>/ { </a:t>
            </a:r>
            <a:r>
              <a:rPr lang="zh-CN" altLang="zh-CN" dirty="0"/>
              <a:t>应用名</a:t>
            </a:r>
            <a:r>
              <a:rPr lang="en-US" altLang="zh-CN" dirty="0"/>
              <a:t> } / { </a:t>
            </a:r>
            <a:r>
              <a:rPr lang="zh-CN" altLang="zh-CN" dirty="0"/>
              <a:t>环境名</a:t>
            </a:r>
            <a:r>
              <a:rPr lang="en-US" altLang="zh-CN" dirty="0"/>
              <a:t> } [ / { </a:t>
            </a:r>
            <a:r>
              <a:rPr lang="zh-CN" altLang="zh-CN" dirty="0"/>
              <a:t>分支名</a:t>
            </a:r>
            <a:r>
              <a:rPr lang="en-US" altLang="zh-CN" dirty="0"/>
              <a:t> } ]</a:t>
            </a:r>
            <a:endParaRPr lang="zh-CN" altLang="zh-CN" dirty="0"/>
          </a:p>
          <a:p>
            <a:pPr lvl="0"/>
            <a:r>
              <a:rPr lang="en-US" altLang="zh-CN" dirty="0"/>
              <a:t>/ { </a:t>
            </a:r>
            <a:r>
              <a:rPr lang="zh-CN" altLang="zh-CN" dirty="0"/>
              <a:t>应用名</a:t>
            </a:r>
            <a:r>
              <a:rPr lang="en-US" altLang="zh-CN" dirty="0"/>
              <a:t> } - { </a:t>
            </a:r>
            <a:r>
              <a:rPr lang="zh-CN" altLang="zh-CN" dirty="0"/>
              <a:t>环境名</a:t>
            </a:r>
            <a:r>
              <a:rPr lang="en-US" altLang="zh-CN" dirty="0"/>
              <a:t> }.</a:t>
            </a:r>
            <a:r>
              <a:rPr lang="en-US" altLang="zh-CN" dirty="0" err="1"/>
              <a:t>yml</a:t>
            </a:r>
            <a:endParaRPr lang="zh-CN" altLang="zh-CN" dirty="0"/>
          </a:p>
          <a:p>
            <a:pPr lvl="0"/>
            <a:r>
              <a:rPr lang="en-US" altLang="zh-CN" dirty="0"/>
              <a:t>/ { </a:t>
            </a:r>
            <a:r>
              <a:rPr lang="zh-CN" altLang="zh-CN" dirty="0"/>
              <a:t>应用名</a:t>
            </a:r>
            <a:r>
              <a:rPr lang="en-US" altLang="zh-CN" dirty="0"/>
              <a:t> } - { </a:t>
            </a:r>
            <a:r>
              <a:rPr lang="zh-CN" altLang="zh-CN" dirty="0"/>
              <a:t>环境名</a:t>
            </a:r>
            <a:r>
              <a:rPr lang="en-US" altLang="zh-CN" dirty="0"/>
              <a:t> }.properties</a:t>
            </a:r>
            <a:endParaRPr lang="zh-CN" altLang="zh-CN" dirty="0"/>
          </a:p>
          <a:p>
            <a:pPr lvl="0"/>
            <a:r>
              <a:rPr lang="en-US" altLang="zh-CN" dirty="0"/>
              <a:t>/ { </a:t>
            </a:r>
            <a:r>
              <a:rPr lang="zh-CN" altLang="zh-CN" dirty="0"/>
              <a:t>分支名</a:t>
            </a:r>
            <a:r>
              <a:rPr lang="en-US" altLang="zh-CN" dirty="0"/>
              <a:t> } / { </a:t>
            </a:r>
            <a:r>
              <a:rPr lang="zh-CN" altLang="zh-CN" dirty="0"/>
              <a:t>应用名</a:t>
            </a:r>
            <a:r>
              <a:rPr lang="en-US" altLang="zh-CN" dirty="0"/>
              <a:t> } - { </a:t>
            </a:r>
            <a:r>
              <a:rPr lang="zh-CN" altLang="zh-CN" dirty="0"/>
              <a:t>环境名</a:t>
            </a:r>
            <a:r>
              <a:rPr lang="en-US" altLang="zh-CN" dirty="0"/>
              <a:t> }.</a:t>
            </a:r>
            <a:r>
              <a:rPr lang="en-US" altLang="zh-CN" dirty="0" err="1"/>
              <a:t>yml</a:t>
            </a:r>
            <a:endParaRPr lang="zh-CN" altLang="zh-CN" dirty="0"/>
          </a:p>
          <a:p>
            <a:pPr lvl="0"/>
            <a:r>
              <a:rPr lang="en-US" altLang="zh-CN" dirty="0"/>
              <a:t>/ { </a:t>
            </a:r>
            <a:r>
              <a:rPr lang="zh-CN" altLang="zh-CN" dirty="0"/>
              <a:t>分支名</a:t>
            </a:r>
            <a:r>
              <a:rPr lang="en-US" altLang="zh-CN" dirty="0"/>
              <a:t> } / { </a:t>
            </a:r>
            <a:r>
              <a:rPr lang="zh-CN" altLang="zh-CN" dirty="0"/>
              <a:t>应用名</a:t>
            </a:r>
            <a:r>
              <a:rPr lang="en-US" altLang="zh-CN" dirty="0"/>
              <a:t> } - { </a:t>
            </a:r>
            <a:r>
              <a:rPr lang="zh-CN" altLang="zh-CN" dirty="0"/>
              <a:t>环境名</a:t>
            </a:r>
            <a:r>
              <a:rPr lang="en-US" altLang="zh-CN" dirty="0"/>
              <a:t> }.</a:t>
            </a:r>
            <a:r>
              <a:rPr lang="en-US" altLang="zh-CN" dirty="0" smtClean="0"/>
              <a:t>properties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70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77</Words>
  <Application>Microsoft Office PowerPoint</Application>
  <PresentationFormat>自定义</PresentationFormat>
  <Paragraphs>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第一PPT，www.1ppt.com</vt:lpstr>
      <vt:lpstr>请求配置文件的参数规则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chenpeng</cp:lastModifiedBy>
  <cp:revision>308</cp:revision>
  <dcterms:created xsi:type="dcterms:W3CDTF">2016-07-16T08:53:12Z</dcterms:created>
  <dcterms:modified xsi:type="dcterms:W3CDTF">2019-12-17T01:52:25Z</dcterms:modified>
</cp:coreProperties>
</file>