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4" r:id="rId2"/>
    <p:sldId id="323" r:id="rId3"/>
    <p:sldId id="321" r:id="rId4"/>
    <p:sldId id="325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319"/>
    <a:srgbClr val="595959"/>
    <a:srgbClr val="E1F0F3"/>
    <a:srgbClr val="F8FAF9"/>
    <a:srgbClr val="E4F2F4"/>
    <a:srgbClr val="C8E4E8"/>
    <a:srgbClr val="B6D9DF"/>
    <a:srgbClr val="EFF9FB"/>
    <a:srgbClr val="FEFEFE"/>
    <a:srgbClr val="F0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6" autoAdjust="0"/>
    <p:restoredTop sz="95962" autoAdjust="0"/>
  </p:normalViewPr>
  <p:slideViewPr>
    <p:cSldViewPr snapToGrid="0">
      <p:cViewPr>
        <p:scale>
          <a:sx n="125" d="100"/>
          <a:sy n="125" d="100"/>
        </p:scale>
        <p:origin x="-138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2AD2-CA62-4C4E-968E-535B186DCDEA}" type="datetimeFigureOut">
              <a:rPr lang="zh-CN" altLang="en-US" smtClean="0"/>
              <a:pPr/>
              <a:t>2019/12/29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32AC2-5CA0-41E2-900C-4A9051C0A6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4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0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0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0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0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B01319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2972" cy="4890485"/>
          </a:xfrm>
        </p:spPr>
        <p:txBody>
          <a:bodyPr anchor="ctr"/>
          <a:lstStyle>
            <a:lvl1pPr marL="228600" indent="-228600">
              <a:lnSpc>
                <a:spcPct val="200000"/>
              </a:lnSpc>
              <a:buFont typeface="Wingdings" pitchFamily="2" charset="2"/>
              <a:buChar char="u"/>
              <a:defRPr/>
            </a:lvl1pPr>
            <a:lvl2pPr marL="685800" indent="-228600">
              <a:lnSpc>
                <a:spcPct val="200000"/>
              </a:lnSpc>
              <a:buFont typeface="Wingdings" pitchFamily="2" charset="2"/>
              <a:buChar char="u"/>
              <a:defRPr/>
            </a:lvl2pPr>
            <a:lvl3pPr marL="1143000" indent="-228600">
              <a:lnSpc>
                <a:spcPct val="200000"/>
              </a:lnSpc>
              <a:buFont typeface="Wingdings" pitchFamily="2" charset="2"/>
              <a:buChar char="u"/>
              <a:defRPr/>
            </a:lvl3pPr>
            <a:lvl4pPr marL="1600200" indent="-228600">
              <a:lnSpc>
                <a:spcPct val="200000"/>
              </a:lnSpc>
              <a:buFont typeface="Wingdings" pitchFamily="2" charset="2"/>
              <a:buChar char="u"/>
              <a:defRPr/>
            </a:lvl4pPr>
            <a:lvl5pPr marL="2057400" indent="-228600">
              <a:lnSpc>
                <a:spcPct val="200000"/>
              </a:lnSpc>
              <a:buFont typeface="Wingdings" pitchFamily="2" charset="2"/>
              <a:buChar char="u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01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pPr/>
              <a:t>2019/12/29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80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网关过滤器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73" y="1564006"/>
            <a:ext cx="3679507" cy="494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068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典型部署图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05" y="1182582"/>
            <a:ext cx="7869555" cy="558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003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接口调用流程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78" y="1337310"/>
            <a:ext cx="6748462" cy="53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299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网关负载均衡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29" y="1384934"/>
            <a:ext cx="10629419" cy="510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362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商务大气年终年中汇报总结模板"/>
  <p:tag name="ISPRING_ULTRA_SCORM_COURSE_ID" val="584E2C60-2D98-470F-A2C1-044F7E55EA6B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xlu0yox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19</Words>
  <Application>Microsoft Office PowerPoint</Application>
  <PresentationFormat>自定义</PresentationFormat>
  <Paragraphs>12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第一PPT，www.1ppt.com</vt:lpstr>
      <vt:lpstr>网关过滤器</vt:lpstr>
      <vt:lpstr>典型部署图</vt:lpstr>
      <vt:lpstr>接口调用流程</vt:lpstr>
      <vt:lpstr>网关负载均衡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chenpeng</cp:lastModifiedBy>
  <cp:revision>341</cp:revision>
  <dcterms:created xsi:type="dcterms:W3CDTF">2016-07-16T08:53:12Z</dcterms:created>
  <dcterms:modified xsi:type="dcterms:W3CDTF">2019-12-29T09:45:02Z</dcterms:modified>
</cp:coreProperties>
</file>