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28" autoAdjust="0"/>
  </p:normalViewPr>
  <p:slideViewPr>
    <p:cSldViewPr>
      <p:cViewPr varScale="1">
        <p:scale>
          <a:sx n="75" d="100"/>
          <a:sy n="75" d="100"/>
        </p:scale>
        <p:origin x="-166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7D3ED-731D-2841-96A9-A0C287BC3A2F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45290-0B7A-E34A-A3AC-EB5A8E6CA9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850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Still in use today:</a:t>
            </a:r>
          </a:p>
          <a:p>
            <a:pPr lvl="1"/>
            <a:r>
              <a:rPr lang="en-US" dirty="0" smtClean="0"/>
              <a:t>Boeing 707, 737, 747</a:t>
            </a:r>
          </a:p>
          <a:p>
            <a:pPr lvl="1"/>
            <a:r>
              <a:rPr lang="en-US" dirty="0" smtClean="0"/>
              <a:t>Lockheed Martin C-130</a:t>
            </a:r>
          </a:p>
          <a:p>
            <a:pPr lvl="1"/>
            <a:r>
              <a:rPr lang="en-US" dirty="0" smtClean="0"/>
              <a:t>Northrop-Grumman E-2C</a:t>
            </a:r>
          </a:p>
          <a:p>
            <a:pPr lvl="1"/>
            <a:r>
              <a:rPr lang="en-US" dirty="0" smtClean="0"/>
              <a:t>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45290-0B7A-E34A-A3AC-EB5A8E6CA9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5559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build_rhs</a:t>
            </a:r>
            <a:r>
              <a:rPr lang="en-US" dirty="0" smtClean="0"/>
              <a:t>( ); additional index for our second </a:t>
            </a:r>
            <a:r>
              <a:rPr lang="en-US" dirty="0" err="1" smtClean="0"/>
              <a:t>Kutta</a:t>
            </a:r>
            <a:r>
              <a:rPr lang="en-US" dirty="0" smtClean="0"/>
              <a:t> Condition</a:t>
            </a:r>
          </a:p>
          <a:p>
            <a:pPr lvl="1"/>
            <a:r>
              <a:rPr lang="en-US" dirty="0" err="1" smtClean="0"/>
              <a:t>build_matrix</a:t>
            </a:r>
            <a:r>
              <a:rPr lang="en-US" dirty="0" smtClean="0"/>
              <a:t>( ); reformatted to complete all the math without the use of as many functions.</a:t>
            </a:r>
          </a:p>
          <a:p>
            <a:pPr lvl="1"/>
            <a:r>
              <a:rPr lang="en-US" dirty="0" err="1" smtClean="0"/>
              <a:t>get_tangential_velocity</a:t>
            </a:r>
            <a:r>
              <a:rPr lang="en-US" dirty="0" smtClean="0"/>
              <a:t>( ); additional argument for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ij</a:t>
            </a:r>
            <a:r>
              <a:rPr lang="en-US" baseline="30000" dirty="0" err="1" smtClean="0"/>
              <a:t>t</a:t>
            </a:r>
            <a:endParaRPr lang="en-US" baseline="30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45290-0B7A-E34A-A3AC-EB5A8E6CA9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871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Cp</a:t>
            </a:r>
            <a:r>
              <a:rPr lang="en-US" dirty="0" smtClean="0"/>
              <a:t> Breaks down at higher flap angles, as expected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Action required to both slide and rotate the flap proved “choppy” and imprecise – scrapped instead to focus on flap angle.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Animation: Could improve by increasing steps and decreasing the change in flap angle.</a:t>
            </a:r>
          </a:p>
          <a:p>
            <a:pPr lvl="1"/>
            <a:r>
              <a:rPr lang="en-US" dirty="0" smtClean="0"/>
              <a:t>Issues mainly with the time to render all of the steps.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45290-0B7A-E34A-A3AC-EB5A8E6CA9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9651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Cp</a:t>
            </a:r>
            <a:r>
              <a:rPr lang="en-US" dirty="0" smtClean="0"/>
              <a:t> Breaks down at higher flap angles, as expected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Action required to both slide and rotate the flap proved “choppy” and imprecise – scrapped instead to focus on flap angle.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Animation: Could improve by increasing steps and decreasing the change in flap angle.</a:t>
            </a:r>
          </a:p>
          <a:p>
            <a:pPr lvl="1"/>
            <a:r>
              <a:rPr lang="en-US" dirty="0" smtClean="0"/>
              <a:t>Issues mainly with the time to render all of the steps.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45290-0B7A-E34A-A3AC-EB5A8E6CA9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9651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Code looks clean, but doesn’t operate quickly.</a:t>
            </a:r>
          </a:p>
          <a:p>
            <a:pPr lvl="1"/>
            <a:r>
              <a:rPr lang="en-US" dirty="0" smtClean="0"/>
              <a:t>Could be a great spot for GPU processing and/or parallel computing with </a:t>
            </a:r>
            <a:r>
              <a:rPr lang="en-US" dirty="0" err="1" smtClean="0"/>
              <a:t>PyCUDA</a:t>
            </a:r>
            <a:r>
              <a:rPr lang="en-US" dirty="0" smtClean="0"/>
              <a:t> or </a:t>
            </a:r>
            <a:r>
              <a:rPr lang="en-US" dirty="0" err="1" smtClean="0"/>
              <a:t>Numba</a:t>
            </a:r>
            <a:r>
              <a:rPr lang="en-US" dirty="0" smtClean="0"/>
              <a:t> due to the similarity of each calculation set.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45290-0B7A-E34A-A3AC-EB5A8E6CA9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269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2B6826B-6B57-4BF6-A5C0-7A805144A73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99DD8F3-8C61-43B2-9AD4-4F303959B8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826B-6B57-4BF6-A5C0-7A805144A73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D8F3-8C61-43B2-9AD4-4F303959B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826B-6B57-4BF6-A5C0-7A805144A73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D8F3-8C61-43B2-9AD4-4F303959B8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826B-6B57-4BF6-A5C0-7A805144A73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D8F3-8C61-43B2-9AD4-4F303959B8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2B6826B-6B57-4BF6-A5C0-7A805144A73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99DD8F3-8C61-43B2-9AD4-4F303959B8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826B-6B57-4BF6-A5C0-7A805144A73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D8F3-8C61-43B2-9AD4-4F303959B8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826B-6B57-4BF6-A5C0-7A805144A73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D8F3-8C61-43B2-9AD4-4F303959B8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826B-6B57-4BF6-A5C0-7A805144A73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D8F3-8C61-43B2-9AD4-4F303959B8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826B-6B57-4BF6-A5C0-7A805144A73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D8F3-8C61-43B2-9AD4-4F303959B8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826B-6B57-4BF6-A5C0-7A805144A73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D8F3-8C61-43B2-9AD4-4F303959B8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826B-6B57-4BF6-A5C0-7A805144A73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D8F3-8C61-43B2-9AD4-4F303959B8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B6826B-6B57-4BF6-A5C0-7A805144A73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99DD8F3-8C61-43B2-9AD4-4F303959B8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Fowler Flap Angle Study and Animation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Cameron Parvini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Fowler Flap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600200"/>
          </a:xfrm>
        </p:spPr>
        <p:txBody>
          <a:bodyPr anchor="t"/>
          <a:lstStyle/>
          <a:p>
            <a:r>
              <a:rPr lang="en-US" dirty="0" smtClean="0"/>
              <a:t>Theorized in 1924 by Harlan D. Fowler</a:t>
            </a:r>
          </a:p>
          <a:p>
            <a:r>
              <a:rPr lang="en-US" dirty="0" smtClean="0"/>
              <a:t>Tested in 1927 by Fowler &amp; </a:t>
            </a:r>
            <a:r>
              <a:rPr lang="en-US" dirty="0" err="1" smtClean="0"/>
              <a:t>Crewfoot</a:t>
            </a:r>
            <a:endParaRPr lang="en-US" dirty="0" smtClean="0"/>
          </a:p>
          <a:p>
            <a:r>
              <a:rPr lang="en-US" dirty="0" smtClean="0"/>
              <a:t>Approved by NACA several years later</a:t>
            </a:r>
          </a:p>
        </p:txBody>
      </p:sp>
      <p:pic>
        <p:nvPicPr>
          <p:cNvPr id="2050" name="Picture 2" descr="C:\Users\Cameron\Downloads\Flap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945844"/>
            <a:ext cx="4953000" cy="329684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4267200"/>
            <a:ext cx="3200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Extended Fowler Flap</a:t>
            </a:r>
          </a:p>
          <a:p>
            <a:endParaRPr lang="en-US" dirty="0" smtClean="0"/>
          </a:p>
          <a:p>
            <a:r>
              <a:rPr lang="en-US" sz="1400" dirty="0" smtClean="0"/>
              <a:t>http://www.decodedscience.com/wing-flaps-for-lift-augmentation-in-aircraft/11831/2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257800"/>
            <a:ext cx="8229600" cy="899160"/>
          </a:xfrm>
        </p:spPr>
        <p:txBody>
          <a:bodyPr>
            <a:normAutofit fontScale="40000" lnSpcReduction="20000"/>
          </a:bodyPr>
          <a:lstStyle/>
          <a:p>
            <a:pPr algn="ctr">
              <a:buNone/>
            </a:pPr>
            <a:r>
              <a:rPr lang="en-US" sz="4500" dirty="0" smtClean="0"/>
              <a:t>Figure 2: Fowler Flap Geometry</a:t>
            </a:r>
          </a:p>
          <a:p>
            <a:endParaRPr lang="en-US" dirty="0" smtClean="0"/>
          </a:p>
          <a:p>
            <a:r>
              <a:rPr lang="en-US" dirty="0" smtClean="0"/>
              <a:t>Paulson, John W. Jr., *"Wind-Tunnel Investigation of a Fowler Flap and Spoiler for an Advanced General Aviation Wing,"* Langley Research Center, Hampton, VA 23665. June 1976. NASA TN D-8236.</a:t>
            </a:r>
            <a:endParaRPr lang="en-US" dirty="0"/>
          </a:p>
        </p:txBody>
      </p:sp>
      <p:pic>
        <p:nvPicPr>
          <p:cNvPr id="1026" name="Picture 2" descr="C:\Users\Cameron\Documents\IPython\AeroHydroWork\Project\NASAFowl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1"/>
            <a:ext cx="8229600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Legacy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Several functions were altered to accept two foils</a:t>
            </a:r>
          </a:p>
          <a:p>
            <a:r>
              <a:rPr lang="en-US" dirty="0" smtClean="0"/>
              <a:t>Two new functions added:</a:t>
            </a:r>
          </a:p>
          <a:p>
            <a:pPr lvl="1"/>
            <a:r>
              <a:rPr lang="en-US" dirty="0" smtClean="0"/>
              <a:t>init( ); Initialization function for the animation</a:t>
            </a:r>
          </a:p>
          <a:p>
            <a:pPr lvl="1"/>
            <a:r>
              <a:rPr lang="en-US" dirty="0" smtClean="0"/>
              <a:t>animate( ); Script for plotting each frame of the 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t"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</a:t>
            </a:r>
            <a:r>
              <a:rPr lang="en-US" baseline="-25000" dirty="0" smtClean="0"/>
              <a:t>P</a:t>
            </a:r>
            <a:r>
              <a:rPr lang="en-US" dirty="0" smtClean="0"/>
              <a:t> appears within reason for the first several steps</a:t>
            </a:r>
          </a:p>
          <a:p>
            <a:r>
              <a:rPr lang="en-US" dirty="0" smtClean="0"/>
              <a:t>Lift and Accuracy calculations are reasonable </a:t>
            </a:r>
          </a:p>
          <a:p>
            <a:r>
              <a:rPr lang="en-US" dirty="0" smtClean="0"/>
              <a:t>Animation functions were slow, but the video is clean</a:t>
            </a:r>
          </a:p>
        </p:txBody>
      </p:sp>
      <p:pic>
        <p:nvPicPr>
          <p:cNvPr id="3075" name="Picture 3" descr="C:\Users\Cameron\Documents\IPython\AeroHydroWork\Project\CPmai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7415" y="1143000"/>
            <a:ext cx="4768985" cy="2862072"/>
          </a:xfrm>
          <a:prstGeom prst="rect">
            <a:avLst/>
          </a:prstGeom>
          <a:noFill/>
        </p:spPr>
      </p:pic>
      <p:pic>
        <p:nvPicPr>
          <p:cNvPr id="3074" name="Picture 2" descr="C:\Users\Cameron\Documents\IPython\AeroHydroWork\Project\CPfla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143000"/>
            <a:ext cx="4780415" cy="28651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/>
              <a:t>Streamlines and C</a:t>
            </a:r>
            <a:r>
              <a:rPr lang="en-US" baseline="-25000" dirty="0" smtClean="0"/>
              <a:t>P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098" name="Picture 2" descr="C:\Users\Cameron\Documents\IPython\AeroHydroWork\Project\streamlin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549" y="1828800"/>
            <a:ext cx="8375651" cy="45799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Could add functionality to slide flap out into position</a:t>
            </a:r>
          </a:p>
          <a:p>
            <a:r>
              <a:rPr lang="en-US" dirty="0" smtClean="0"/>
              <a:t>Time required to render all the steps is </a:t>
            </a:r>
            <a:r>
              <a:rPr lang="en-US" b="1" dirty="0" smtClean="0"/>
              <a:t>terrible</a:t>
            </a:r>
            <a:r>
              <a:rPr lang="en-US" b="1" i="1" dirty="0" smtClean="0"/>
              <a:t>, </a:t>
            </a:r>
            <a:r>
              <a:rPr lang="en-US" dirty="0" smtClean="0"/>
              <a:t>and should be improved</a:t>
            </a:r>
          </a:p>
          <a:p>
            <a:r>
              <a:rPr lang="en-US" dirty="0" smtClean="0"/>
              <a:t>Animating the intrados/extrados plots based on step</a:t>
            </a:r>
          </a:p>
          <a:p>
            <a:r>
              <a:rPr lang="en-US" dirty="0" smtClean="0"/>
              <a:t>Extension could be made to 3-body 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1386</TotalTime>
  <Words>406</Words>
  <Application>Microsoft Office PowerPoint</Application>
  <PresentationFormat>On-screen Show (4:3)</PresentationFormat>
  <Paragraphs>58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Origin</vt:lpstr>
      <vt:lpstr>Fowler Flap Angle Study and Animation</vt:lpstr>
      <vt:lpstr>Fowler Flap History</vt:lpstr>
      <vt:lpstr>Geometry</vt:lpstr>
      <vt:lpstr>Changes to Legacy Code</vt:lpstr>
      <vt:lpstr>Results</vt:lpstr>
      <vt:lpstr>Results</vt:lpstr>
      <vt:lpstr>Moving Forward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Fowler Flap Angle Study and Animation</dc:title>
  <dc:creator>Cameron</dc:creator>
  <cp:lastModifiedBy>Cameron</cp:lastModifiedBy>
  <cp:revision>7</cp:revision>
  <dcterms:created xsi:type="dcterms:W3CDTF">2015-05-05T20:29:41Z</dcterms:created>
  <dcterms:modified xsi:type="dcterms:W3CDTF">2015-05-07T17:53:16Z</dcterms:modified>
</cp:coreProperties>
</file>