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2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06-12-2023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816589"/>
          </a:xfrm>
        </p:spPr>
        <p:txBody>
          <a:bodyPr>
            <a:normAutofit/>
          </a:bodyPr>
          <a:lstStyle/>
          <a:p>
            <a:r>
              <a:rPr lang="en-US" dirty="0"/>
              <a:t>By :Chand Pasha</a:t>
            </a:r>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 r t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buFont typeface="Arial" panose="020B0604020202020204" pitchFamily="34" charset="0"/>
              <a:buChar char="•"/>
            </a:pPr>
            <a:r>
              <a:rPr lang="en-IN" sz="1800" dirty="0"/>
              <a:t>We see that, Airbnb has good presence in Manhattan, Brooklyn &amp; Queens. </a:t>
            </a:r>
          </a:p>
          <a:p>
            <a:pPr marL="285750" indent="-285750">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buFont typeface="Arial" panose="020B0604020202020204" pitchFamily="34" charset="0"/>
              <a:buChar char="•"/>
            </a:pPr>
            <a:r>
              <a:rPr lang="en-US" sz="1600" dirty="0"/>
              <a:t>We see that Bedford-Stuyvesant from Brooklyn is the highest popular with 1,10,352 no of reviews in total followed by </a:t>
            </a:r>
            <a:r>
              <a:rPr lang="en-US" sz="1600" dirty="0" err="1"/>
              <a:t>Williamsberg</a:t>
            </a:r>
            <a:r>
              <a:rPr lang="en-US" sz="1600" dirty="0"/>
              <a:t>.</a:t>
            </a:r>
          </a:p>
          <a:p>
            <a:pPr marL="285750" indent="-285750">
              <a:buFont typeface="Arial" panose="020B0604020202020204" pitchFamily="34" charset="0"/>
              <a:buChar char="•"/>
            </a:pPr>
            <a:r>
              <a:rPr lang="en-US" sz="1600" dirty="0"/>
              <a:t>Harlem from </a:t>
            </a:r>
            <a:r>
              <a:rPr lang="en-US" sz="1600" dirty="0" err="1"/>
              <a:t>Manhatten</a:t>
            </a:r>
            <a:r>
              <a:rPr lang="en-US" sz="1600" dirty="0"/>
              <a:t> got the highest no of reviews followed by Hell’s kitchen.</a:t>
            </a:r>
            <a:endParaRPr lang="en-IN" sz="1600" dirty="0"/>
          </a:p>
          <a:p>
            <a:pPr marL="285750" indent="-285750">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AA9091-4F94-0390-921F-D9C6FB97A425}"/>
              </a:ext>
            </a:extLst>
          </p:cNvPr>
          <p:cNvSpPr>
            <a:spLocks noGrp="1"/>
          </p:cNvSpPr>
          <p:nvPr>
            <p:ph type="title"/>
          </p:nvPr>
        </p:nvSpPr>
        <p:spPr>
          <a:xfrm>
            <a:off x="785186" y="1716258"/>
            <a:ext cx="8596668" cy="1320800"/>
          </a:xfrm>
        </p:spPr>
        <p:txBody>
          <a:bodyPr>
            <a:normAutofit/>
          </a:bodyPr>
          <a:lstStyle/>
          <a:p>
            <a:pPr algn="ctr"/>
            <a:r>
              <a:rPr lang="en-IN" sz="6600" dirty="0"/>
              <a:t>Thank you</a:t>
            </a:r>
          </a:p>
        </p:txBody>
      </p:sp>
    </p:spTree>
    <p:extLst>
      <p:ext uri="{BB962C8B-B14F-4D97-AF65-F5344CB8AC3E}">
        <p14:creationId xmlns:p14="http://schemas.microsoft.com/office/powerpoint/2010/main" val="406453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r>
              <a:rPr lang="en-IN" sz="2400" dirty="0"/>
              <a:t>Airbnb is an online platform using which people can rent their unused accommodations. </a:t>
            </a:r>
          </a:p>
          <a:p>
            <a:r>
              <a:rPr lang="en-IN" sz="2400" dirty="0"/>
              <a:t>During the covid time, Airbnb incurred a huge loss in revenue. </a:t>
            </a:r>
          </a:p>
          <a:p>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r>
              <a:rPr lang="en-IN" sz="2400" dirty="0"/>
              <a:t>For the past few months, Airbnb has seen a major decline in revenue. </a:t>
            </a:r>
          </a:p>
          <a:p>
            <a:r>
              <a:rPr lang="en-IN" sz="2400" dirty="0"/>
              <a:t>Now that the restrictions have started lifting and people have started to travel more, Airbnb wants to make sure that it is fully prepared for this change.</a:t>
            </a:r>
          </a:p>
          <a:p>
            <a:r>
              <a:rPr lang="en-IN" sz="2400" dirty="0"/>
              <a:t>So, analysis has been done on a dataset consisting of various </a:t>
            </a:r>
            <a:r>
              <a:rPr lang="en-IN" sz="2400" dirty="0" err="1"/>
              <a:t>AirBnb</a:t>
            </a:r>
            <a:r>
              <a:rPr lang="en-IN" sz="2400" dirty="0"/>
              <a:t>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r>
              <a:rPr lang="en-IN" sz="2400" dirty="0"/>
              <a:t>Cleaned data to remove any missing values and duplicates. </a:t>
            </a:r>
          </a:p>
          <a:p>
            <a:r>
              <a:rPr lang="en-IN" sz="2400" dirty="0"/>
              <a:t>Dropped insignificant columns. </a:t>
            </a:r>
          </a:p>
          <a:p>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r>
              <a:rPr lang="en-IN" sz="2400" b="1" dirty="0"/>
              <a:t>Preferred Room type w.r.t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buFont typeface="Arial" panose="020B0604020202020204" pitchFamily="34" charset="0"/>
              <a:buChar char="•"/>
            </a:pPr>
            <a:r>
              <a:rPr lang="en-IN" sz="1600" dirty="0"/>
              <a:t>Manhattan has highest number of home/apt properties, i.e. 60.93% of total listed properties. </a:t>
            </a:r>
          </a:p>
          <a:p>
            <a:pPr marL="285750" indent="-285750">
              <a:buFont typeface="Arial" panose="020B0604020202020204" pitchFamily="34" charset="0"/>
              <a:buChar char="•"/>
            </a:pPr>
            <a:r>
              <a:rPr lang="en-IN" sz="1600" dirty="0"/>
              <a:t>Maximum number of private rooms  are available in Bronx i.e. around 59.76% of total listed properties. </a:t>
            </a:r>
          </a:p>
          <a:p>
            <a:pPr marL="285750" indent="-285750">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r>
              <a:rPr lang="en-US" sz="2400" b="1" dirty="0"/>
              <a:t>Customer Booking w r t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buFont typeface="Arial" panose="020B0604020202020204" pitchFamily="34" charset="0"/>
              <a:buChar char="•"/>
            </a:pPr>
            <a:r>
              <a:rPr lang="en-IN" sz="1600" dirty="0"/>
              <a:t>After 30 days, we can also see small spikes, this can also be explained by the monthly rent taking trend.</a:t>
            </a:r>
          </a:p>
          <a:p>
            <a:pPr marL="285750" indent="-285750">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buFont typeface="Arial" panose="020B0604020202020204" pitchFamily="34" charset="0"/>
              <a:buChar char="•"/>
            </a:pPr>
            <a:r>
              <a:rPr lang="en-IN" sz="1800" dirty="0"/>
              <a:t>Availability of Bedford is highest and its price is on the lower side. It is a good choice for customers. </a:t>
            </a:r>
          </a:p>
          <a:p>
            <a:pPr marL="285750" indent="-285750">
              <a:buFont typeface="Arial" panose="020B0604020202020204" pitchFamily="34" charset="0"/>
              <a:buChar char="•"/>
            </a:pPr>
            <a:r>
              <a:rPr lang="en-IN" sz="1800" dirty="0"/>
              <a:t>After Bedford, Harlem follows the same trend. </a:t>
            </a:r>
          </a:p>
          <a:p>
            <a:pPr marL="285750" indent="-285750">
              <a:buFont typeface="Arial" panose="020B0604020202020204" pitchFamily="34" charset="0"/>
              <a:buChar char="•"/>
            </a:pPr>
            <a:r>
              <a:rPr lang="en-IN" sz="1800" dirty="0"/>
              <a:t>Chelsea’s availability low but it is costly. </a:t>
            </a:r>
          </a:p>
          <a:p>
            <a:pPr marL="285750" indent="-285750">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buFont typeface="Arial" panose="020B0604020202020204" pitchFamily="34" charset="0"/>
              <a:buChar char="•"/>
            </a:pPr>
            <a:r>
              <a:rPr lang="en-IN" sz="1600" dirty="0"/>
              <a:t>We have taken pricing preference based on volume of bookings done in a price range.</a:t>
            </a:r>
          </a:p>
          <a:p>
            <a:pPr marL="285750" indent="-285750">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buFont typeface="Arial" panose="020B0604020202020204" pitchFamily="34" charset="0"/>
              <a:buChar char="•"/>
            </a:pPr>
            <a:r>
              <a:rPr lang="en-IN" sz="1600" dirty="0"/>
              <a:t>The 'Entire home/apt' room type in Manhattan is the most expensive at $250, much higher than the overall average. ‘ </a:t>
            </a:r>
          </a:p>
          <a:p>
            <a:pPr marL="285750" indent="-285750">
              <a:buFont typeface="Arial" panose="020B0604020202020204" pitchFamily="34" charset="0"/>
              <a:buChar char="•"/>
            </a:pPr>
            <a:r>
              <a:rPr lang="en-IN" sz="1600" dirty="0"/>
              <a:t>‘private rooms’ of Manhattan &amp; Brooklyn has the highest average </a:t>
            </a:r>
          </a:p>
          <a:p>
            <a:pPr marL="285750" indent="-285750">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471</TotalTime>
  <Words>619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circular</vt:lpstr>
      <vt:lpstr>Trebuchet MS</vt:lpstr>
      <vt:lpstr>Wingdings 3</vt:lpstr>
      <vt:lpstr>Facet</vt:lpstr>
      <vt:lpstr>Storytelling Case Study: Airbnb, NYC </vt:lpstr>
      <vt:lpstr>Objective:</vt:lpstr>
      <vt:lpstr>Background</vt:lpstr>
      <vt:lpstr>Data Preparation </vt:lpstr>
      <vt:lpstr>Preferred Room type w.r.t Neighbourhood group</vt:lpstr>
      <vt:lpstr>Customer Booking w r t minimum nights</vt:lpstr>
      <vt:lpstr>Neighbourhood vs Availability</vt:lpstr>
      <vt:lpstr>Price range preferred by Customers</vt:lpstr>
      <vt:lpstr>Understanding Price variation w.r.t Room Type &amp; Neighbourhood </vt:lpstr>
      <vt:lpstr>Price variation w r t Geography</vt:lpstr>
      <vt:lpstr>Popular Neighborhoods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Chand Pasha</cp:lastModifiedBy>
  <cp:revision>11</cp:revision>
  <dcterms:created xsi:type="dcterms:W3CDTF">2022-01-03T15:55:11Z</dcterms:created>
  <dcterms:modified xsi:type="dcterms:W3CDTF">2023-12-06T14:43:25Z</dcterms:modified>
</cp:coreProperties>
</file>