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l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:Chand Pasha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621437"/>
            <a:ext cx="7348229" cy="5699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94804"/>
            <a:ext cx="7108532" cy="5965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1BF0D-E0D3-2BBE-4A9C-4F7365A0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45" y="21523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245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Airbnb is an online platform using which people can rent their unused accommodations. </a:t>
            </a:r>
          </a:p>
          <a:p>
            <a:r>
              <a:rPr lang="en-IN" sz="2400" dirty="0"/>
              <a:t>During the covid time, Airbnb incurred a huge loss in revenue. </a:t>
            </a:r>
          </a:p>
          <a:p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For the past few months, Airbnb has seen a major decline in revenue. </a:t>
            </a:r>
          </a:p>
          <a:p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r>
              <a:rPr lang="en-IN" sz="2400" dirty="0"/>
              <a:t>So, analysis has been done on a dataset consisting of various </a:t>
            </a:r>
            <a:r>
              <a:rPr lang="en-IN" sz="2400" dirty="0" err="1"/>
              <a:t>AirBnb</a:t>
            </a:r>
            <a:r>
              <a:rPr lang="en-IN" sz="2400" dirty="0"/>
              <a:t>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Cleaned data to remove any missing values and duplicates. </a:t>
            </a:r>
          </a:p>
          <a:p>
            <a:r>
              <a:rPr lang="en-IN" dirty="0"/>
              <a:t>Dropped insignificant columns. </a:t>
            </a:r>
          </a:p>
          <a:p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r>
              <a:rPr lang="en-US" sz="2400" b="1" dirty="0"/>
              <a:t>Top 10 Host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Host </a:t>
            </a:r>
            <a:r>
              <a:rPr lang="en-IN" sz="1600" dirty="0" err="1"/>
              <a:t>Blueground</a:t>
            </a:r>
            <a:r>
              <a:rPr lang="en-IN" sz="1600" dirty="0"/>
              <a:t> is the second popular host.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7"/>
            <a:ext cx="6984244" cy="5601810"/>
          </a:xfrm>
        </p:spPr>
      </p:pic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r>
              <a:rPr lang="en-IN" sz="2400" b="1" dirty="0"/>
              <a:t>Preferred Room type w.r.t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5"/>
            <a:ext cx="6682405" cy="53709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9"/>
            <a:ext cx="4973976" cy="253013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02" y="3906174"/>
            <a:ext cx="4973976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2762"/>
            <a:ext cx="3854528" cy="1043720"/>
          </a:xfrm>
        </p:spPr>
        <p:txBody>
          <a:bodyPr>
            <a:normAutofit/>
          </a:bodyPr>
          <a:lstStyle/>
          <a:p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452761"/>
            <a:ext cx="7055266" cy="6090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043" y="488271"/>
            <a:ext cx="7315199" cy="5939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r>
              <a:rPr lang="en-US" sz="2400" b="1" dirty="0"/>
              <a:t>Customer Booking w r t minimum nights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656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circular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Preferred Room type w.r.t Neighbourhood group</vt:lpstr>
      <vt:lpstr>Price Analysis Neighbourhood wise</vt:lpstr>
      <vt:lpstr>Average price of Neighbourhood groups</vt:lpstr>
      <vt:lpstr>Customer Booking w r t minimum nights</vt:lpstr>
      <vt:lpstr>Popular Neighborhoods</vt:lpstr>
      <vt:lpstr>Neighbourhood vs Availability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Chand Pasha</cp:lastModifiedBy>
  <cp:revision>12</cp:revision>
  <dcterms:created xsi:type="dcterms:W3CDTF">2022-01-03T15:55:11Z</dcterms:created>
  <dcterms:modified xsi:type="dcterms:W3CDTF">2023-12-06T14:41:48Z</dcterms:modified>
</cp:coreProperties>
</file>