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867bf87a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867bf87a0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4867bf87a0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867bf87a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867bf87a0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4867bf87a0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867bf87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867bf87a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4867bf87a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5922335" y="562625"/>
            <a:ext cx="6269690" cy="23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200" dirty="0">
                <a:solidFill>
                  <a:schemeClr val="lt1"/>
                </a:solidFill>
              </a:rPr>
              <a:t>Big Data Project -    Amazon Food Reviews</a:t>
            </a:r>
            <a:r>
              <a:rPr lang="en-US" sz="5400" dirty="0">
                <a:solidFill>
                  <a:schemeClr val="lt1"/>
                </a:solidFill>
              </a:rPr>
              <a:t> </a:t>
            </a:r>
            <a:endParaRPr sz="5400" dirty="0">
              <a:solidFill>
                <a:schemeClr val="lt1"/>
              </a:solidFill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6024150" y="3708600"/>
            <a:ext cx="5724300" cy="23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800">
                <a:solidFill>
                  <a:schemeClr val="lt1"/>
                </a:solidFill>
              </a:rPr>
              <a:t>Bhavana Baheti - A20115372</a:t>
            </a:r>
            <a:endParaRPr sz="28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800">
                <a:solidFill>
                  <a:schemeClr val="lt1"/>
                </a:solidFill>
              </a:rPr>
              <a:t>Chakradhar Pathi - A20096739</a:t>
            </a:r>
            <a:endParaRPr sz="28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800">
                <a:solidFill>
                  <a:schemeClr val="lt1"/>
                </a:solidFill>
              </a:rPr>
              <a:t>Mrunali Kadam - A20114076</a:t>
            </a:r>
            <a:endParaRPr sz="28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800">
                <a:solidFill>
                  <a:schemeClr val="lt1"/>
                </a:solidFill>
              </a:rPr>
              <a:t>Venkat Sai Sivakuri - A20111285</a:t>
            </a:r>
            <a:endParaRPr sz="28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chemeClr val="lt1"/>
              </a:solidFill>
            </a:endParaRPr>
          </a:p>
        </p:txBody>
      </p:sp>
      <p:sp>
        <p:nvSpPr>
          <p:cNvPr id="91" name="Google Shape;91;p13"/>
          <p:cNvSpPr/>
          <p:nvPr/>
        </p:nvSpPr>
        <p:spPr>
          <a:xfrm flipH="1">
            <a:off x="0" y="0"/>
            <a:ext cx="6172782" cy="6858000"/>
          </a:xfrm>
          <a:custGeom>
            <a:avLst/>
            <a:gdLst/>
            <a:ahLst/>
            <a:cxnLst/>
            <a:rect l="l" t="t" r="r" b="b"/>
            <a:pathLst>
              <a:path w="6172782" h="6858000" extrusionOk="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0" y="0"/>
            <a:ext cx="6024154" cy="6858000"/>
          </a:xfrm>
          <a:custGeom>
            <a:avLst/>
            <a:gdLst/>
            <a:ahLst/>
            <a:cxnLst/>
            <a:rect l="l" t="t" r="r" b="b"/>
            <a:pathLst>
              <a:path w="6024154" h="6858000" extrusionOk="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3" descr="A drawing of a cartoon character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7"/>
            <a:ext cx="3562644" cy="932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" y="5052310"/>
            <a:ext cx="2970959" cy="148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41779" y="1835459"/>
            <a:ext cx="2237793" cy="1984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Word Cloud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839800" y="2694368"/>
            <a:ext cx="5157900" cy="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b="0"/>
              <a:t>Positive Reviews</a:t>
            </a:r>
            <a:endParaRPr b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3"/>
          </p:nvPr>
        </p:nvSpPr>
        <p:spPr>
          <a:xfrm>
            <a:off x="6194425" y="2694621"/>
            <a:ext cx="5183100" cy="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b="0"/>
              <a:t>Negative Reviews</a:t>
            </a:r>
            <a:endParaRPr b="0"/>
          </a:p>
        </p:txBody>
      </p:sp>
      <p:pic>
        <p:nvPicPr>
          <p:cNvPr id="193" name="Google Shape;193;p22" descr="https://lh4.googleusercontent.com/K8i6w4O-OAzbV7tiioSl5EqFiGkiTvhIW4MPgyRb6eGIOfpjE2YLckVtn6xLDIRLBZli9URnXtK5VcEISzaviYFiYuY99uOnVhYeVDAdnxbpKNjgCNVFVWcTKB62kxJeWrvXYW3dhR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2325" y="3245397"/>
            <a:ext cx="5103025" cy="294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 descr="https://lh6.googleusercontent.com/bUm-wrG3bc_EWTnu8PKWcdyCoxceIFEqE3X8N-4ShN7qLGYsxijdmf9-zl3xLrFc_yivaBbcO6QuSTG1jGgII3eXmQxpgHlgeZBg2OUWcAgNhBJAZDEtGqPXgYNx9dVxuhq_oqrG30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52375" y="3440850"/>
            <a:ext cx="5067300" cy="252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/>
        </p:nvSpPr>
        <p:spPr>
          <a:xfrm>
            <a:off x="1083775" y="1486500"/>
            <a:ext cx="10293900" cy="1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Combined reviews and generated Word Cloud images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tm, SnowBallC, RColorBrewer packages alongside</a:t>
            </a:r>
            <a:endParaRPr/>
          </a:p>
        </p:txBody>
      </p:sp>
      <p:pic>
        <p:nvPicPr>
          <p:cNvPr id="196" name="Google Shape;196;p22" descr="A drawing of a cartoon character&#10;&#10;Description generated with high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14678" y="6176963"/>
            <a:ext cx="3562643" cy="681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Building </a:t>
            </a:r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body" idx="2"/>
          </p:nvPr>
        </p:nvSpPr>
        <p:spPr>
          <a:xfrm>
            <a:off x="839800" y="1690825"/>
            <a:ext cx="7208700" cy="449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Split the data - 454763 training and 113691 evaluation records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Choose Classifier model - Decision Trees, Random Forests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Fit the models on training set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Evaluation and Predicting Sentiment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Parameter tuning 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275" y="1833151"/>
            <a:ext cx="4026350" cy="34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 descr="A drawing of a cartoon character&#10;&#10;Description generated with high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14678" y="6176963"/>
            <a:ext cx="3562643" cy="681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838200" y="185675"/>
            <a:ext cx="10515600" cy="15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 and Assessment</a:t>
            </a: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1"/>
          </p:nvPr>
        </p:nvSpPr>
        <p:spPr>
          <a:xfrm>
            <a:off x="838200" y="1456300"/>
            <a:ext cx="10515600" cy="47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Decision Tree Performance</a:t>
            </a:r>
            <a:endParaRPr/>
          </a:p>
        </p:txBody>
      </p:sp>
      <p:pic>
        <p:nvPicPr>
          <p:cNvPr id="212" name="Google Shape;212;p24" descr="A drawing of a cartoon character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4678" y="6176963"/>
            <a:ext cx="3562644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892" y="2193264"/>
            <a:ext cx="5441063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3687200"/>
            <a:ext cx="5441063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3572" y="1647646"/>
            <a:ext cx="4893002" cy="3562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838200" y="847100"/>
            <a:ext cx="10515600" cy="934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 and Assessment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1"/>
          </p:nvPr>
        </p:nvSpPr>
        <p:spPr>
          <a:xfrm>
            <a:off x="838200" y="1473700"/>
            <a:ext cx="10515600" cy="485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Random Forests Performance </a:t>
            </a:r>
            <a:endParaRPr/>
          </a:p>
        </p:txBody>
      </p:sp>
      <p:pic>
        <p:nvPicPr>
          <p:cNvPr id="223" name="Google Shape;223;p25" descr="A drawing of a cartoon character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4678" y="6176963"/>
            <a:ext cx="3562643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189" y="3695025"/>
            <a:ext cx="5506987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3639" y="1743288"/>
            <a:ext cx="5008624" cy="33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5339" y="2187788"/>
            <a:ext cx="5449837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Original Vision versus Final Product</a:t>
            </a:r>
            <a:endParaRPr/>
          </a:p>
        </p:txBody>
      </p:sp>
      <p:sp>
        <p:nvSpPr>
          <p:cNvPr id="232" name="Google Shape;232;p26"/>
          <p:cNvSpPr txBox="1">
            <a:spLocks noGrp="1"/>
          </p:cNvSpPr>
          <p:nvPr>
            <p:ph type="body" idx="1"/>
          </p:nvPr>
        </p:nvSpPr>
        <p:spPr>
          <a:xfrm>
            <a:off x="838200" y="2126100"/>
            <a:ext cx="10515600" cy="41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Achieved our goal successfully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Understanding customer feedback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Save user’s time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Can pull run time data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Maintain customer privacy  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233" name="Google Shape;233;p26" descr="A drawing of a cartoon character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4678" y="6176963"/>
            <a:ext cx="3562644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4774" y="1966808"/>
            <a:ext cx="45775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Lessons Learned</a:t>
            </a:r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Learned sentiment analysis, big data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technologies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Understand the future trends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Add value to the business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Customer behavior to the granular level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Implementation to other industries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Provide tips for writing a helpful review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41" name="Google Shape;241;p27" descr="A drawing of a cartoon character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4678" y="6176963"/>
            <a:ext cx="3562644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7450" y="1964337"/>
            <a:ext cx="40195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8"/>
          <p:cNvGrpSpPr/>
          <p:nvPr/>
        </p:nvGrpSpPr>
        <p:grpSpPr>
          <a:xfrm>
            <a:off x="1230172" y="1053057"/>
            <a:ext cx="10088212" cy="4751885"/>
            <a:chOff x="409072" y="2322"/>
            <a:chExt cx="10088212" cy="4751885"/>
          </a:xfrm>
        </p:grpSpPr>
        <p:sp>
          <p:nvSpPr>
            <p:cNvPr id="248" name="Google Shape;248;p28"/>
            <p:cNvSpPr/>
            <p:nvPr/>
          </p:nvSpPr>
          <p:spPr>
            <a:xfrm>
              <a:off x="9813291" y="510774"/>
              <a:ext cx="229277" cy="4243433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638349" y="510774"/>
              <a:ext cx="5963134" cy="4243433"/>
            </a:xfrm>
            <a:prstGeom prst="frame">
              <a:avLst>
                <a:gd name="adj1" fmla="val 5450"/>
              </a:avLst>
            </a:prstGeom>
            <a:solidFill>
              <a:srgbClr val="BFC8E3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09072" y="2322"/>
              <a:ext cx="5733857" cy="401391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t="-20996" b="-20994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871480" y="4017665"/>
              <a:ext cx="5500726" cy="503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8"/>
            <p:cNvSpPr txBox="1"/>
            <p:nvPr/>
          </p:nvSpPr>
          <p:spPr>
            <a:xfrm>
              <a:off x="871480" y="4017665"/>
              <a:ext cx="5500726" cy="503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3675" tIns="87625" rIns="233675" bIns="87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endPara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6699005" y="510774"/>
              <a:ext cx="3798279" cy="42434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8"/>
            <p:cNvSpPr txBox="1"/>
            <p:nvPr/>
          </p:nvSpPr>
          <p:spPr>
            <a:xfrm>
              <a:off x="6699005" y="510774"/>
              <a:ext cx="3798279" cy="42434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endPara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210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-US" sz="520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Any Questions?</a:t>
              </a:r>
              <a:endParaRPr sz="52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210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endPara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21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5" name="Google Shape;255;p28" descr="A drawing of a cartoon character&#10;&#10;Description generated with high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14678" y="6176963"/>
            <a:ext cx="3562643" cy="681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838200" y="1743740"/>
            <a:ext cx="10515600" cy="430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Introduction</a:t>
            </a:r>
            <a:r>
              <a:rPr lang="en-US" dirty="0"/>
              <a:t> and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Purpose of Project</a:t>
            </a:r>
            <a:endParaRPr dirty="0"/>
          </a:p>
          <a:p>
            <a:pPr marL="22860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 dirty="0"/>
              <a:t>Preparation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Model Building</a:t>
            </a:r>
            <a:endParaRPr dirty="0"/>
          </a:p>
          <a:p>
            <a:pPr marL="22860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Results and Assessment</a:t>
            </a:r>
            <a:endParaRPr dirty="0"/>
          </a:p>
          <a:p>
            <a:pPr marL="22860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Original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Vision versus Final Product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Lessons Learned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4" descr="A drawing of a cartoon character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4678" y="6176963"/>
            <a:ext cx="3562644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36466" y="1952234"/>
            <a:ext cx="3725598" cy="2902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and Purpose of Project</a:t>
            </a: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838200" y="2293976"/>
            <a:ext cx="10515600" cy="27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Amazon - Biggest e-commerce giant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Driven by customer and its reviews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Capture customer feedback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Sentimental and predictive analysis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Decision making and Improvise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10" name="Google Shape;110;p15" descr="A drawing of a cartoon character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4678" y="6176963"/>
            <a:ext cx="3562644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6448" y="1525789"/>
            <a:ext cx="2759631" cy="1848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91599" y="3374221"/>
            <a:ext cx="2224552" cy="2038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Preparation </a:t>
            </a:r>
            <a:endParaRPr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1576304" y="1690683"/>
            <a:ext cx="8924018" cy="4351337"/>
            <a:chOff x="1061470" y="0"/>
            <a:chExt cx="8423654" cy="4351337"/>
          </a:xfrm>
        </p:grpSpPr>
        <p:sp>
          <p:nvSpPr>
            <p:cNvPr id="119" name="Google Shape;119;p16"/>
            <p:cNvSpPr/>
            <p:nvPr/>
          </p:nvSpPr>
          <p:spPr>
            <a:xfrm>
              <a:off x="2659686" y="2703921"/>
              <a:ext cx="1919205" cy="1647416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2956904" y="2959049"/>
              <a:ext cx="1324769" cy="1137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9050" rIns="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October 1999 to October 2012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Reviews years span</a:t>
              </a:r>
              <a:endPara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2719714" y="3431900"/>
              <a:ext cx="224048" cy="19319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1061470" y="1741498"/>
              <a:ext cx="1919205" cy="1647416"/>
            </a:xfrm>
            <a:prstGeom prst="hexagon">
              <a:avLst>
                <a:gd name="adj" fmla="val 25000"/>
                <a:gd name="vf" fmla="val 115470"/>
              </a:avLst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2329954" y="3227387"/>
              <a:ext cx="224048" cy="19319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 w="12700" cap="flat" cmpd="sng">
              <a:solidFill>
                <a:srgbClr val="DF794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4287206" y="1806950"/>
              <a:ext cx="1919205" cy="1647416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07A5B"/>
            </a:solidFill>
            <a:ln w="12700" cap="flat" cmpd="sng">
              <a:solidFill>
                <a:srgbClr val="D07A5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4584424" y="2062078"/>
              <a:ext cx="1324769" cy="1137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9050" rIns="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256,059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Total number of users</a:t>
              </a:r>
              <a:endPara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601904" y="3213027"/>
              <a:ext cx="224048" cy="19319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 w="12700" cap="flat" cmpd="sng">
              <a:solidFill>
                <a:srgbClr val="D4795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5923180" y="2701310"/>
              <a:ext cx="1919205" cy="1647416"/>
            </a:xfrm>
            <a:prstGeom prst="hexagon">
              <a:avLst>
                <a:gd name="adj" fmla="val 25000"/>
                <a:gd name="vf" fmla="val 115470"/>
              </a:avLst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2700" cap="flat" cmpd="sng">
              <a:solidFill>
                <a:srgbClr val="D07A5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967145" y="3439297"/>
              <a:ext cx="224048" cy="19319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 w="12700" cap="flat" cmpd="sng">
              <a:solidFill>
                <a:srgbClr val="C87C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2659686" y="908124"/>
              <a:ext cx="1919205" cy="1647416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B88881"/>
            </a:solidFill>
            <a:ln w="12700" cap="flat" cmpd="sng">
              <a:solidFill>
                <a:srgbClr val="B8888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2956904" y="1163252"/>
              <a:ext cx="1324769" cy="1137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9050" rIns="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568,454 Total number of reviews</a:t>
              </a:r>
              <a:endPara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3965929" y="942064"/>
              <a:ext cx="224048" cy="19319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 w="12700" cap="flat" cmpd="sng">
              <a:solidFill>
                <a:srgbClr val="BF837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4287206" y="0"/>
              <a:ext cx="1919205" cy="1647416"/>
            </a:xfrm>
            <a:prstGeom prst="hexagon">
              <a:avLst>
                <a:gd name="adj" fmla="val 25000"/>
                <a:gd name="vf" fmla="val 115470"/>
              </a:avLst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2700" cap="flat" cmpd="sng">
              <a:solidFill>
                <a:srgbClr val="B8888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4331170" y="730154"/>
              <a:ext cx="224048" cy="19319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 w="12700" cap="flat" cmpd="sng">
              <a:solidFill>
                <a:srgbClr val="B58C8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5923180" y="905513"/>
              <a:ext cx="1919205" cy="1647416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A4A4A4"/>
            </a:solidFill>
            <a:ln w="12700" cap="flat" cmpd="sng">
              <a:solidFill>
                <a:srgbClr val="A4A4A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6"/>
            <p:cNvSpPr txBox="1"/>
            <p:nvPr/>
          </p:nvSpPr>
          <p:spPr>
            <a:xfrm>
              <a:off x="6220398" y="1160641"/>
              <a:ext cx="1324769" cy="11371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9050" rIns="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74,258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Total number of products</a:t>
              </a:r>
              <a:endPara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7573528" y="1632622"/>
              <a:ext cx="224048" cy="19319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 w="12700" cap="flat" cmpd="sng">
              <a:solidFill>
                <a:srgbClr val="AC969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7565919" y="1811026"/>
              <a:ext cx="1919205" cy="1647416"/>
            </a:xfrm>
            <a:prstGeom prst="hexagon">
              <a:avLst>
                <a:gd name="adj" fmla="val 25000"/>
                <a:gd name="vf" fmla="val 115470"/>
              </a:avLst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12700" cap="flat" cmpd="sng">
              <a:solidFill>
                <a:srgbClr val="A4A4A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7953142" y="1840180"/>
              <a:ext cx="224048" cy="19319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 w="12700" cap="flat" cmpd="sng">
              <a:solidFill>
                <a:srgbClr val="A4A4A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9" name="Google Shape;139;p16" descr="A drawing of a cartoon character&#10;&#10;Description generated with high confidenc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14678" y="6176963"/>
            <a:ext cx="3562644" cy="68103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6"/>
          <p:cNvSpPr txBox="1"/>
          <p:nvPr/>
        </p:nvSpPr>
        <p:spPr>
          <a:xfrm>
            <a:off x="1495196" y="1733674"/>
            <a:ext cx="23430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Data Access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650" y="1483894"/>
            <a:ext cx="10678697" cy="442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 descr="A drawing of a cartoon character&#10;&#10;Description generated with high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14678" y="6176963"/>
            <a:ext cx="3562644" cy="68103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Data Preparation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Preparation</a:t>
            </a:r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2. Data Consolidation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Single CSV file</a:t>
            </a:r>
            <a:endParaRPr/>
          </a:p>
          <a:p>
            <a:pPr marL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3. Data Cleaning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Missing values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Duplicate Records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Adjustments to data types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Outliers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3695255"/>
            <a:ext cx="1926448" cy="2177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8976" y="1680873"/>
            <a:ext cx="286702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 descr="A drawing of a cartoon character&#10;&#10;Description generated with high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14678" y="6176963"/>
            <a:ext cx="3562643" cy="681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Preparation</a:t>
            </a:r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body" idx="1"/>
          </p:nvPr>
        </p:nvSpPr>
        <p:spPr>
          <a:xfrm>
            <a:off x="838200" y="209325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4. Data Transformation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‘Score’ conversion</a:t>
            </a:r>
            <a:endParaRPr/>
          </a:p>
          <a:p>
            <a:pPr marL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5. Data Reduction</a:t>
            </a:r>
            <a:endParaRPr sz="24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‘Time’ – Unix format</a:t>
            </a:r>
            <a:endParaRPr sz="240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63" name="Google Shape;163;p19" descr="https://lh6.googleusercontent.com/gM4apW-rUJ6fm40dgZhIGSxWRZfizQBMemdIner-peEDYSR9EyhCFVRQ4el2VoRJ9AWaFYB3lXP2UpFexNRvIxNTICySDCnD7UwT2v57VLLgd4zzBWfg9niFn1SgbcZTtLh6Brm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8990" y="2218988"/>
            <a:ext cx="3269166" cy="251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 descr="https://lh3.googleusercontent.com/WJLtdaCN-Tx9e28K8QTzgHtaOIyP-9vLiJaGXQgy2fDAdJ1V0TJxZdzaZ1tNrx_MnLO4baRTQM5MXpQtr4mLDEVK3m-pPrj85-5aDyrC9RCZsyPX8bZr5ZvIjHSuMMk4P8z0Yzgp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5922" y="2218988"/>
            <a:ext cx="3404537" cy="251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 descr="A drawing of a cartoon character&#10;&#10;Description generated with high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14678" y="6176963"/>
            <a:ext cx="3562643" cy="681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 Cleaning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38200" y="2079575"/>
            <a:ext cx="10515600" cy="4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Tokenization: Texts into words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Stemming: Obtaining the stem of a word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Removal of Stop words: Unwanted text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Strip spaces, punctuations, numbers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Creating Bag of Words model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72" name="Google Shape;172;p20" descr="A drawing of a cartoon character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4678" y="6176963"/>
            <a:ext cx="3562644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7322" y="2126512"/>
            <a:ext cx="4020075" cy="250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Text Cleaning</a:t>
            </a:r>
            <a:endParaRPr dirty="0"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10515600" cy="448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What text looks before cleaning? </a:t>
            </a: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What text looks after cleaning!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300" y="2286208"/>
            <a:ext cx="75057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300" y="4391247"/>
            <a:ext cx="7372350" cy="908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0001" y="2286208"/>
            <a:ext cx="3323625" cy="26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 descr="A drawing of a cartoon character&#10;&#10;Description generated with high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14678" y="6176963"/>
            <a:ext cx="3562643" cy="681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318</Words>
  <Application>Microsoft Office PowerPoint</Application>
  <PresentationFormat>Widescreen</PresentationFormat>
  <Paragraphs>94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Big Data Project -    Amazon Food Reviews </vt:lpstr>
      <vt:lpstr>Outline</vt:lpstr>
      <vt:lpstr>Introduction and Purpose of Project</vt:lpstr>
      <vt:lpstr>Data Preparation </vt:lpstr>
      <vt:lpstr>Data Preparation </vt:lpstr>
      <vt:lpstr>Data Preparation</vt:lpstr>
      <vt:lpstr>Data Preparation</vt:lpstr>
      <vt:lpstr>Text Cleaning</vt:lpstr>
      <vt:lpstr>Text Cleaning</vt:lpstr>
      <vt:lpstr>Word Cloud</vt:lpstr>
      <vt:lpstr>Model Building </vt:lpstr>
      <vt:lpstr>Results and Assessment</vt:lpstr>
      <vt:lpstr>Results and Assessment </vt:lpstr>
      <vt:lpstr>Original Vision versus Final Product</vt:lpstr>
      <vt:lpstr>Lessons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Project - Amazon Food Reviews </dc:title>
  <cp:lastModifiedBy>Chakri Pathi</cp:lastModifiedBy>
  <cp:revision>15</cp:revision>
  <dcterms:modified xsi:type="dcterms:W3CDTF">2018-11-29T21:34:04Z</dcterms:modified>
</cp:coreProperties>
</file>