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image/svg+xml" Extension="svg"/>
  <Default ContentType="image/tiff" Extension="tiff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theme+xml" PartName="/ppt/theme/theme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theme+xml" PartName="/ppt/theme/theme3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theme+xml" PartName="/ppt/theme/theme4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theme+xml" PartName="/ppt/theme/theme5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0" r:id="rId1"/>
    <p:sldMasterId id="2147483978" r:id="rId2"/>
    <p:sldMasterId id="2147483996" r:id="rId3"/>
    <p:sldMasterId id="2147484014" r:id="rId4"/>
    <p:sldMasterId id="2147484050" r:id="rId5"/>
  </p:sldMasterIdLst>
  <p:sldIdLst>
    <p:sldId id="283" r:id="rId6"/>
    <p:sldId id="291" r:id="rId7"/>
    <p:sldId id="292" r:id="rId8"/>
    <p:sldId id="288" r:id="rId9"/>
    <p:sldId id="293" r:id="rId10"/>
    <p:sldId id="257" r:id="rId11"/>
    <p:sldId id="294" r:id="rId12"/>
    <p:sldId id="295" r:id="rId13"/>
    <p:sldId id="258" r:id="rId14"/>
    <p:sldId id="268" r:id="rId15"/>
    <p:sldId id="259" r:id="rId16"/>
    <p:sldId id="260" r:id="rId17"/>
    <p:sldId id="272" r:id="rId18"/>
    <p:sldId id="271" r:id="rId19"/>
    <p:sldId id="273" r:id="rId20"/>
    <p:sldId id="277" r:id="rId21"/>
    <p:sldId id="275" r:id="rId22"/>
    <p:sldId id="297" r:id="rId23"/>
    <p:sldId id="298" r:id="rId24"/>
    <p:sldId id="301" r:id="rId25"/>
    <p:sldId id="302" r:id="rId26"/>
    <p:sldId id="278" r:id="rId27"/>
    <p:sldId id="300" r:id="rId28"/>
    <p:sldId id="270" r:id="rId29"/>
    <p:sldId id="262" r:id="rId30"/>
    <p:sldId id="280" r:id="rId31"/>
    <p:sldId id="305" r:id="rId32"/>
    <p:sldId id="306" r:id="rId33"/>
    <p:sldId id="307" r:id="rId34"/>
    <p:sldId id="285" r:id="rId35"/>
    <p:sldId id="287" r:id="rId36"/>
    <p:sldId id="303" r:id="rId37"/>
    <p:sldId id="281" r:id="rId38"/>
    <p:sldId id="28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64" d="100"/>
          <a:sy n="64" d="100"/>
        </p:scale>
        <p:origin x="6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6355F8-D8D1-483A-8C2B-34804ABE8CE0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D9A425-4B9B-4C6E-A05D-C740A6D0ECB6}">
      <dgm:prSet/>
      <dgm:spPr/>
      <dgm:t>
        <a:bodyPr/>
        <a:lstStyle/>
        <a:p>
          <a:r>
            <a:rPr lang="en-US"/>
            <a:t>Identify</a:t>
          </a:r>
        </a:p>
      </dgm:t>
    </dgm:pt>
    <dgm:pt modelId="{A9E37609-7FB0-459B-B31E-AB789F9F043B}" type="parTrans" cxnId="{082FC59E-C743-4C2F-91E9-EEDBEAEC51DF}">
      <dgm:prSet/>
      <dgm:spPr/>
      <dgm:t>
        <a:bodyPr/>
        <a:lstStyle/>
        <a:p>
          <a:endParaRPr lang="en-US"/>
        </a:p>
      </dgm:t>
    </dgm:pt>
    <dgm:pt modelId="{966B656D-29C9-484C-B47F-F66F6ECD38AB}" type="sibTrans" cxnId="{082FC59E-C743-4C2F-91E9-EEDBEAEC51DF}">
      <dgm:prSet phldrT="1"/>
      <dgm:spPr/>
      <dgm:t>
        <a:bodyPr/>
        <a:lstStyle/>
        <a:p>
          <a:endParaRPr lang="en-US"/>
        </a:p>
      </dgm:t>
    </dgm:pt>
    <dgm:pt modelId="{E8F78F68-2386-44C2-AECE-C30B83CFF4A3}">
      <dgm:prSet/>
      <dgm:spPr/>
      <dgm:t>
        <a:bodyPr/>
        <a:lstStyle/>
        <a:p>
          <a:r>
            <a:rPr lang="en-US" dirty="0"/>
            <a:t>The factors affecting the injure severity</a:t>
          </a:r>
        </a:p>
      </dgm:t>
    </dgm:pt>
    <dgm:pt modelId="{B2317A52-C5E5-427C-8516-1279297F1DC7}" type="parTrans" cxnId="{C7CBEC6C-328B-46BE-A46B-39CA2DFB0340}">
      <dgm:prSet/>
      <dgm:spPr/>
      <dgm:t>
        <a:bodyPr/>
        <a:lstStyle/>
        <a:p>
          <a:endParaRPr lang="en-US"/>
        </a:p>
      </dgm:t>
    </dgm:pt>
    <dgm:pt modelId="{55473891-60F3-405E-B27E-64AD965AE816}" type="sibTrans" cxnId="{C7CBEC6C-328B-46BE-A46B-39CA2DFB0340}">
      <dgm:prSet/>
      <dgm:spPr/>
      <dgm:t>
        <a:bodyPr/>
        <a:lstStyle/>
        <a:p>
          <a:endParaRPr lang="en-US"/>
        </a:p>
      </dgm:t>
    </dgm:pt>
    <dgm:pt modelId="{CA2D7CC3-C289-4841-9854-4ACE716B3468}">
      <dgm:prSet/>
      <dgm:spPr/>
      <dgm:t>
        <a:bodyPr/>
        <a:lstStyle/>
        <a:p>
          <a:r>
            <a:rPr lang="en-US" dirty="0"/>
            <a:t>Models to predict the outcome of Injury severity</a:t>
          </a:r>
        </a:p>
      </dgm:t>
    </dgm:pt>
    <dgm:pt modelId="{73EC1A19-0D16-4D39-AB7E-021CF3B59999}" type="parTrans" cxnId="{09B9FFFE-67CB-4D24-891A-259BA68C97A8}">
      <dgm:prSet/>
      <dgm:spPr/>
      <dgm:t>
        <a:bodyPr/>
        <a:lstStyle/>
        <a:p>
          <a:endParaRPr lang="en-US"/>
        </a:p>
      </dgm:t>
    </dgm:pt>
    <dgm:pt modelId="{0C06B1E3-CF58-49C8-9656-AE5192F86EB6}" type="sibTrans" cxnId="{09B9FFFE-67CB-4D24-891A-259BA68C97A8}">
      <dgm:prSet/>
      <dgm:spPr/>
      <dgm:t>
        <a:bodyPr/>
        <a:lstStyle/>
        <a:p>
          <a:endParaRPr lang="en-US"/>
        </a:p>
      </dgm:t>
    </dgm:pt>
    <dgm:pt modelId="{5F618716-504F-4B99-B53E-0742CA5899C8}">
      <dgm:prSet/>
      <dgm:spPr/>
      <dgm:t>
        <a:bodyPr/>
        <a:lstStyle/>
        <a:p>
          <a:r>
            <a:rPr lang="en-US" dirty="0"/>
            <a:t>Evaluate</a:t>
          </a:r>
        </a:p>
      </dgm:t>
    </dgm:pt>
    <dgm:pt modelId="{B1C3D7AA-E8CF-4433-855D-AEF52FB64C6F}" type="parTrans" cxnId="{6BBC63D2-6FA5-464B-B822-839A66BC41EA}">
      <dgm:prSet/>
      <dgm:spPr/>
      <dgm:t>
        <a:bodyPr/>
        <a:lstStyle/>
        <a:p>
          <a:endParaRPr lang="en-US"/>
        </a:p>
      </dgm:t>
    </dgm:pt>
    <dgm:pt modelId="{F78B6E16-E6AE-49D1-B2F9-412DC83238A9}" type="sibTrans" cxnId="{6BBC63D2-6FA5-464B-B822-839A66BC41EA}">
      <dgm:prSet phldrT="3"/>
      <dgm:spPr/>
      <dgm:t>
        <a:bodyPr/>
        <a:lstStyle/>
        <a:p>
          <a:endParaRPr lang="en-US"/>
        </a:p>
      </dgm:t>
    </dgm:pt>
    <dgm:pt modelId="{A13A1AF8-02EC-4A44-93B3-3D48E64ABD3D}">
      <dgm:prSet/>
      <dgm:spPr/>
      <dgm:t>
        <a:bodyPr/>
        <a:lstStyle/>
        <a:p>
          <a:r>
            <a:rPr lang="en-US" dirty="0"/>
            <a:t>The correctness of the model and draw insights</a:t>
          </a:r>
        </a:p>
      </dgm:t>
    </dgm:pt>
    <dgm:pt modelId="{97F6FB58-A55F-48B0-ADE4-515A8EE92FAF}" type="parTrans" cxnId="{BA60DAC3-38E4-4B19-9FAF-B77E632D2D82}">
      <dgm:prSet/>
      <dgm:spPr/>
      <dgm:t>
        <a:bodyPr/>
        <a:lstStyle/>
        <a:p>
          <a:endParaRPr lang="en-US"/>
        </a:p>
      </dgm:t>
    </dgm:pt>
    <dgm:pt modelId="{516FA576-889E-4682-9ABE-5DD5B16510B8}" type="sibTrans" cxnId="{BA60DAC3-38E4-4B19-9FAF-B77E632D2D82}">
      <dgm:prSet/>
      <dgm:spPr/>
      <dgm:t>
        <a:bodyPr/>
        <a:lstStyle/>
        <a:p>
          <a:endParaRPr lang="en-US"/>
        </a:p>
      </dgm:t>
    </dgm:pt>
    <dgm:pt modelId="{AEB5EF8E-C3D8-4889-BDD7-8797B46FE002}">
      <dgm:prSet/>
      <dgm:spPr/>
      <dgm:t>
        <a:bodyPr/>
        <a:lstStyle/>
        <a:p>
          <a:r>
            <a:rPr lang="en-US" dirty="0"/>
            <a:t>Build</a:t>
          </a:r>
        </a:p>
      </dgm:t>
    </dgm:pt>
    <dgm:pt modelId="{7E1D2B87-28C0-4D73-B321-753E3050B41A}" type="sibTrans" cxnId="{FC329ACC-DD12-41D3-A738-7D7AC856E87B}">
      <dgm:prSet phldrT="2"/>
      <dgm:spPr/>
      <dgm:t>
        <a:bodyPr/>
        <a:lstStyle/>
        <a:p>
          <a:endParaRPr lang="en-US"/>
        </a:p>
      </dgm:t>
    </dgm:pt>
    <dgm:pt modelId="{FBEE4044-1E0E-48DE-8E78-A9DB192CC918}" type="parTrans" cxnId="{FC329ACC-DD12-41D3-A738-7D7AC856E87B}">
      <dgm:prSet/>
      <dgm:spPr/>
      <dgm:t>
        <a:bodyPr/>
        <a:lstStyle/>
        <a:p>
          <a:endParaRPr lang="en-US"/>
        </a:p>
      </dgm:t>
    </dgm:pt>
    <dgm:pt modelId="{95EF24C3-76E2-0445-967C-837661162072}" type="pres">
      <dgm:prSet presAssocID="{F96355F8-D8D1-483A-8C2B-34804ABE8CE0}" presName="Name0" presStyleCnt="0">
        <dgm:presLayoutVars>
          <dgm:dir/>
          <dgm:animLvl val="lvl"/>
          <dgm:resizeHandles val="exact"/>
        </dgm:presLayoutVars>
      </dgm:prSet>
      <dgm:spPr/>
    </dgm:pt>
    <dgm:pt modelId="{705506D3-F706-1D4A-9A35-5075FC655E2D}" type="pres">
      <dgm:prSet presAssocID="{6DD9A425-4B9B-4C6E-A05D-C740A6D0ECB6}" presName="composite" presStyleCnt="0"/>
      <dgm:spPr/>
    </dgm:pt>
    <dgm:pt modelId="{9D9EAA83-B6AE-9140-8042-6C05E7E9A278}" type="pres">
      <dgm:prSet presAssocID="{6DD9A425-4B9B-4C6E-A05D-C740A6D0ECB6}" presName="parTx" presStyleLbl="alignNode1" presStyleIdx="0" presStyleCnt="3">
        <dgm:presLayoutVars>
          <dgm:chMax val="0"/>
          <dgm:chPref val="0"/>
        </dgm:presLayoutVars>
      </dgm:prSet>
      <dgm:spPr/>
    </dgm:pt>
    <dgm:pt modelId="{069D78FA-4F8E-394C-BF84-28E795686014}" type="pres">
      <dgm:prSet presAssocID="{6DD9A425-4B9B-4C6E-A05D-C740A6D0ECB6}" presName="desTx" presStyleLbl="alignAccFollowNode1" presStyleIdx="0" presStyleCnt="3">
        <dgm:presLayoutVars/>
      </dgm:prSet>
      <dgm:spPr/>
    </dgm:pt>
    <dgm:pt modelId="{4B41937E-7FB0-4647-B7D7-0F29E94BA99C}" type="pres">
      <dgm:prSet presAssocID="{966B656D-29C9-484C-B47F-F66F6ECD38AB}" presName="space" presStyleCnt="0"/>
      <dgm:spPr/>
    </dgm:pt>
    <dgm:pt modelId="{70C4E72C-C1F5-484E-971D-69E407EA231E}" type="pres">
      <dgm:prSet presAssocID="{AEB5EF8E-C3D8-4889-BDD7-8797B46FE002}" presName="composite" presStyleCnt="0"/>
      <dgm:spPr/>
    </dgm:pt>
    <dgm:pt modelId="{47EE0A2E-0268-5E44-B58A-9F18E62667F3}" type="pres">
      <dgm:prSet presAssocID="{AEB5EF8E-C3D8-4889-BDD7-8797B46FE002}" presName="parTx" presStyleLbl="alignNode1" presStyleIdx="1" presStyleCnt="3">
        <dgm:presLayoutVars>
          <dgm:chMax val="0"/>
          <dgm:chPref val="0"/>
        </dgm:presLayoutVars>
      </dgm:prSet>
      <dgm:spPr/>
    </dgm:pt>
    <dgm:pt modelId="{9DC104E9-02BC-744F-8713-B0A3768844A5}" type="pres">
      <dgm:prSet presAssocID="{AEB5EF8E-C3D8-4889-BDD7-8797B46FE002}" presName="desTx" presStyleLbl="alignAccFollowNode1" presStyleIdx="1" presStyleCnt="3">
        <dgm:presLayoutVars/>
      </dgm:prSet>
      <dgm:spPr/>
    </dgm:pt>
    <dgm:pt modelId="{CA6EC6A3-89B3-724D-AC48-E41A0C75C1E5}" type="pres">
      <dgm:prSet presAssocID="{7E1D2B87-28C0-4D73-B321-753E3050B41A}" presName="space" presStyleCnt="0"/>
      <dgm:spPr/>
    </dgm:pt>
    <dgm:pt modelId="{640E61A2-A2C5-C144-9DE1-69FB96107920}" type="pres">
      <dgm:prSet presAssocID="{5F618716-504F-4B99-B53E-0742CA5899C8}" presName="composite" presStyleCnt="0"/>
      <dgm:spPr/>
    </dgm:pt>
    <dgm:pt modelId="{32ED74C0-C847-E644-9DC1-2D03FFBB88EA}" type="pres">
      <dgm:prSet presAssocID="{5F618716-504F-4B99-B53E-0742CA5899C8}" presName="parTx" presStyleLbl="alignNode1" presStyleIdx="2" presStyleCnt="3">
        <dgm:presLayoutVars>
          <dgm:chMax val="0"/>
          <dgm:chPref val="0"/>
        </dgm:presLayoutVars>
      </dgm:prSet>
      <dgm:spPr/>
    </dgm:pt>
    <dgm:pt modelId="{187316CE-6DE4-B345-BB15-59807783AED0}" type="pres">
      <dgm:prSet presAssocID="{5F618716-504F-4B99-B53E-0742CA5899C8}" presName="desTx" presStyleLbl="alignAccFollowNode1" presStyleIdx="2" presStyleCnt="3">
        <dgm:presLayoutVars/>
      </dgm:prSet>
      <dgm:spPr/>
    </dgm:pt>
  </dgm:ptLst>
  <dgm:cxnLst>
    <dgm:cxn modelId="{68231027-8738-AD40-8A05-FAAB1BB227DC}" type="presOf" srcId="{E8F78F68-2386-44C2-AECE-C30B83CFF4A3}" destId="{069D78FA-4F8E-394C-BF84-28E795686014}" srcOrd="0" destOrd="0" presId="urn:microsoft.com/office/officeart/2016/7/layout/ChevronBlockProcess"/>
    <dgm:cxn modelId="{C37A5E28-F727-C341-B51E-FB7EAE7D9DE4}" type="presOf" srcId="{6DD9A425-4B9B-4C6E-A05D-C740A6D0ECB6}" destId="{9D9EAA83-B6AE-9140-8042-6C05E7E9A278}" srcOrd="0" destOrd="0" presId="urn:microsoft.com/office/officeart/2016/7/layout/ChevronBlockProcess"/>
    <dgm:cxn modelId="{B7ABEA63-460A-8346-8BA1-E62793E5408D}" type="presOf" srcId="{F96355F8-D8D1-483A-8C2B-34804ABE8CE0}" destId="{95EF24C3-76E2-0445-967C-837661162072}" srcOrd="0" destOrd="0" presId="urn:microsoft.com/office/officeart/2016/7/layout/ChevronBlockProcess"/>
    <dgm:cxn modelId="{C7CBEC6C-328B-46BE-A46B-39CA2DFB0340}" srcId="{6DD9A425-4B9B-4C6E-A05D-C740A6D0ECB6}" destId="{E8F78F68-2386-44C2-AECE-C30B83CFF4A3}" srcOrd="0" destOrd="0" parTransId="{B2317A52-C5E5-427C-8516-1279297F1DC7}" sibTransId="{55473891-60F3-405E-B27E-64AD965AE816}"/>
    <dgm:cxn modelId="{751BB854-27BB-D744-A399-7329BF240E86}" type="presOf" srcId="{CA2D7CC3-C289-4841-9854-4ACE716B3468}" destId="{9DC104E9-02BC-744F-8713-B0A3768844A5}" srcOrd="0" destOrd="0" presId="urn:microsoft.com/office/officeart/2016/7/layout/ChevronBlockProcess"/>
    <dgm:cxn modelId="{082FC59E-C743-4C2F-91E9-EEDBEAEC51DF}" srcId="{F96355F8-D8D1-483A-8C2B-34804ABE8CE0}" destId="{6DD9A425-4B9B-4C6E-A05D-C740A6D0ECB6}" srcOrd="0" destOrd="0" parTransId="{A9E37609-7FB0-459B-B31E-AB789F9F043B}" sibTransId="{966B656D-29C9-484C-B47F-F66F6ECD38AB}"/>
    <dgm:cxn modelId="{BA60DAC3-38E4-4B19-9FAF-B77E632D2D82}" srcId="{5F618716-504F-4B99-B53E-0742CA5899C8}" destId="{A13A1AF8-02EC-4A44-93B3-3D48E64ABD3D}" srcOrd="0" destOrd="0" parTransId="{97F6FB58-A55F-48B0-ADE4-515A8EE92FAF}" sibTransId="{516FA576-889E-4682-9ABE-5DD5B16510B8}"/>
    <dgm:cxn modelId="{FC329ACC-DD12-41D3-A738-7D7AC856E87B}" srcId="{F96355F8-D8D1-483A-8C2B-34804ABE8CE0}" destId="{AEB5EF8E-C3D8-4889-BDD7-8797B46FE002}" srcOrd="1" destOrd="0" parTransId="{FBEE4044-1E0E-48DE-8E78-A9DB192CC918}" sibTransId="{7E1D2B87-28C0-4D73-B321-753E3050B41A}"/>
    <dgm:cxn modelId="{6BBC63D2-6FA5-464B-B822-839A66BC41EA}" srcId="{F96355F8-D8D1-483A-8C2B-34804ABE8CE0}" destId="{5F618716-504F-4B99-B53E-0742CA5899C8}" srcOrd="2" destOrd="0" parTransId="{B1C3D7AA-E8CF-4433-855D-AEF52FB64C6F}" sibTransId="{F78B6E16-E6AE-49D1-B2F9-412DC83238A9}"/>
    <dgm:cxn modelId="{7E0139E1-865E-BF49-82B6-465D760DAA0E}" type="presOf" srcId="{5F618716-504F-4B99-B53E-0742CA5899C8}" destId="{32ED74C0-C847-E644-9DC1-2D03FFBB88EA}" srcOrd="0" destOrd="0" presId="urn:microsoft.com/office/officeart/2016/7/layout/ChevronBlockProcess"/>
    <dgm:cxn modelId="{2767EFEB-1937-1948-96D6-74E5E747DA9A}" type="presOf" srcId="{AEB5EF8E-C3D8-4889-BDD7-8797B46FE002}" destId="{47EE0A2E-0268-5E44-B58A-9F18E62667F3}" srcOrd="0" destOrd="0" presId="urn:microsoft.com/office/officeart/2016/7/layout/ChevronBlockProcess"/>
    <dgm:cxn modelId="{F87BBBED-34B1-AF48-9F78-73BF94521464}" type="presOf" srcId="{A13A1AF8-02EC-4A44-93B3-3D48E64ABD3D}" destId="{187316CE-6DE4-B345-BB15-59807783AED0}" srcOrd="0" destOrd="0" presId="urn:microsoft.com/office/officeart/2016/7/layout/ChevronBlockProcess"/>
    <dgm:cxn modelId="{09B9FFFE-67CB-4D24-891A-259BA68C97A8}" srcId="{AEB5EF8E-C3D8-4889-BDD7-8797B46FE002}" destId="{CA2D7CC3-C289-4841-9854-4ACE716B3468}" srcOrd="0" destOrd="0" parTransId="{73EC1A19-0D16-4D39-AB7E-021CF3B59999}" sibTransId="{0C06B1E3-CF58-49C8-9656-AE5192F86EB6}"/>
    <dgm:cxn modelId="{08B31616-BA30-FC47-B33E-8323D584F987}" type="presParOf" srcId="{95EF24C3-76E2-0445-967C-837661162072}" destId="{705506D3-F706-1D4A-9A35-5075FC655E2D}" srcOrd="0" destOrd="0" presId="urn:microsoft.com/office/officeart/2016/7/layout/ChevronBlockProcess"/>
    <dgm:cxn modelId="{43597EB3-E68A-B742-902B-3B2FF792AC3B}" type="presParOf" srcId="{705506D3-F706-1D4A-9A35-5075FC655E2D}" destId="{9D9EAA83-B6AE-9140-8042-6C05E7E9A278}" srcOrd="0" destOrd="0" presId="urn:microsoft.com/office/officeart/2016/7/layout/ChevronBlockProcess"/>
    <dgm:cxn modelId="{D7E3EC2D-BF74-B944-B815-1BAABA3DF206}" type="presParOf" srcId="{705506D3-F706-1D4A-9A35-5075FC655E2D}" destId="{069D78FA-4F8E-394C-BF84-28E795686014}" srcOrd="1" destOrd="0" presId="urn:microsoft.com/office/officeart/2016/7/layout/ChevronBlockProcess"/>
    <dgm:cxn modelId="{CFD2D1F5-7136-594C-A4D5-174350CF5584}" type="presParOf" srcId="{95EF24C3-76E2-0445-967C-837661162072}" destId="{4B41937E-7FB0-4647-B7D7-0F29E94BA99C}" srcOrd="1" destOrd="0" presId="urn:microsoft.com/office/officeart/2016/7/layout/ChevronBlockProcess"/>
    <dgm:cxn modelId="{08477638-15A9-724F-A793-4DCFE9F4D323}" type="presParOf" srcId="{95EF24C3-76E2-0445-967C-837661162072}" destId="{70C4E72C-C1F5-484E-971D-69E407EA231E}" srcOrd="2" destOrd="0" presId="urn:microsoft.com/office/officeart/2016/7/layout/ChevronBlockProcess"/>
    <dgm:cxn modelId="{9429FA58-0AAA-734B-830D-BF50A68BE5F5}" type="presParOf" srcId="{70C4E72C-C1F5-484E-971D-69E407EA231E}" destId="{47EE0A2E-0268-5E44-B58A-9F18E62667F3}" srcOrd="0" destOrd="0" presId="urn:microsoft.com/office/officeart/2016/7/layout/ChevronBlockProcess"/>
    <dgm:cxn modelId="{03F1A8CA-F241-7F44-94DA-656A83F8D2BC}" type="presParOf" srcId="{70C4E72C-C1F5-484E-971D-69E407EA231E}" destId="{9DC104E9-02BC-744F-8713-B0A3768844A5}" srcOrd="1" destOrd="0" presId="urn:microsoft.com/office/officeart/2016/7/layout/ChevronBlockProcess"/>
    <dgm:cxn modelId="{45CB41C6-F5C1-1F42-BD2A-A20DCC606BDB}" type="presParOf" srcId="{95EF24C3-76E2-0445-967C-837661162072}" destId="{CA6EC6A3-89B3-724D-AC48-E41A0C75C1E5}" srcOrd="3" destOrd="0" presId="urn:microsoft.com/office/officeart/2016/7/layout/ChevronBlockProcess"/>
    <dgm:cxn modelId="{8DE84CA6-A889-0D42-B9DF-E6C9BDBD8B3C}" type="presParOf" srcId="{95EF24C3-76E2-0445-967C-837661162072}" destId="{640E61A2-A2C5-C144-9DE1-69FB96107920}" srcOrd="4" destOrd="0" presId="urn:microsoft.com/office/officeart/2016/7/layout/ChevronBlockProcess"/>
    <dgm:cxn modelId="{6CF55120-2AE4-CE41-8049-083C36515D93}" type="presParOf" srcId="{640E61A2-A2C5-C144-9DE1-69FB96107920}" destId="{32ED74C0-C847-E644-9DC1-2D03FFBB88EA}" srcOrd="0" destOrd="0" presId="urn:microsoft.com/office/officeart/2016/7/layout/ChevronBlockProcess"/>
    <dgm:cxn modelId="{80A71575-CE45-B144-B0D0-6FA03C16FF3F}" type="presParOf" srcId="{640E61A2-A2C5-C144-9DE1-69FB96107920}" destId="{187316CE-6DE4-B345-BB15-59807783AED0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B07191-29DB-4452-982E-EFB9F762A62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4E246D-E0A9-4E85-AC98-FD0D7F1645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Data Consolidation</a:t>
          </a:r>
        </a:p>
      </dgm:t>
    </dgm:pt>
    <dgm:pt modelId="{44067B08-4A04-4D7F-AE54-CB31CF45443B}" type="parTrans" cxnId="{00833C43-588E-4B3D-B577-9E3B62A598AE}">
      <dgm:prSet/>
      <dgm:spPr/>
      <dgm:t>
        <a:bodyPr/>
        <a:lstStyle/>
        <a:p>
          <a:endParaRPr lang="en-US"/>
        </a:p>
      </dgm:t>
    </dgm:pt>
    <dgm:pt modelId="{76875E95-B564-45AD-9C05-E016B4A803E8}" type="sibTrans" cxnId="{00833C43-588E-4B3D-B577-9E3B62A598AE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7FFCBA-0F90-4B0F-97CD-98894A3F7F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Data Aggregation</a:t>
          </a:r>
        </a:p>
      </dgm:t>
    </dgm:pt>
    <dgm:pt modelId="{1276D8E0-47C8-473C-8AED-64B23C23D4E3}" type="parTrans" cxnId="{CC9AAA2D-6643-4382-B088-A63154EA8385}">
      <dgm:prSet/>
      <dgm:spPr/>
      <dgm:t>
        <a:bodyPr/>
        <a:lstStyle/>
        <a:p>
          <a:endParaRPr lang="en-US"/>
        </a:p>
      </dgm:t>
    </dgm:pt>
    <dgm:pt modelId="{ACDD276E-4E15-4DAA-A3FB-CDC4DB282374}" type="sibTrans" cxnId="{CC9AAA2D-6643-4382-B088-A63154EA8385}">
      <dgm:prSet phldrT="2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B89889-FC27-468E-9DD7-6B21BD051B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Data Reduction</a:t>
          </a:r>
        </a:p>
      </dgm:t>
    </dgm:pt>
    <dgm:pt modelId="{6AFB3420-6272-47CB-B035-EC3309ADED4C}" type="parTrans" cxnId="{B3703389-BEFC-4C64-9188-E4DD0497BE69}">
      <dgm:prSet/>
      <dgm:spPr/>
      <dgm:t>
        <a:bodyPr/>
        <a:lstStyle/>
        <a:p>
          <a:endParaRPr lang="en-US"/>
        </a:p>
      </dgm:t>
    </dgm:pt>
    <dgm:pt modelId="{55441C40-84C1-4782-AC40-F24039ACE050}" type="sibTrans" cxnId="{B3703389-BEFC-4C64-9188-E4DD0497BE69}">
      <dgm:prSet phldrT="3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B19A95-15AB-4FF7-A850-256269E1B2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Data Transformation</a:t>
          </a:r>
        </a:p>
      </dgm:t>
    </dgm:pt>
    <dgm:pt modelId="{D36E0245-C6DC-4493-9E30-7C5AC8F686FB}" type="parTrans" cxnId="{1943B8C3-44FB-4B5B-84B6-AFDAC2B41A47}">
      <dgm:prSet/>
      <dgm:spPr/>
      <dgm:t>
        <a:bodyPr/>
        <a:lstStyle/>
        <a:p>
          <a:endParaRPr lang="en-US"/>
        </a:p>
      </dgm:t>
    </dgm:pt>
    <dgm:pt modelId="{EF33C96F-B29A-471C-AFFA-D2F7E97FBA06}" type="sibTrans" cxnId="{1943B8C3-44FB-4B5B-84B6-AFDAC2B41A47}">
      <dgm:prSet phldrT="4" phldr="0"/>
      <dgm:spPr/>
      <dgm:t>
        <a:bodyPr/>
        <a:lstStyle/>
        <a:p>
          <a:endParaRPr lang="en-US"/>
        </a:p>
      </dgm:t>
    </dgm:pt>
    <dgm:pt modelId="{3776372F-DB9E-4DDB-AEC0-D48518155D4F}" type="pres">
      <dgm:prSet presAssocID="{5AB07191-29DB-4452-982E-EFB9F762A62A}" presName="root" presStyleCnt="0">
        <dgm:presLayoutVars>
          <dgm:dir/>
          <dgm:resizeHandles val="exact"/>
        </dgm:presLayoutVars>
      </dgm:prSet>
      <dgm:spPr/>
    </dgm:pt>
    <dgm:pt modelId="{BBEA72CF-58C3-4E54-8343-500CE0A9AA60}" type="pres">
      <dgm:prSet presAssocID="{5AB07191-29DB-4452-982E-EFB9F762A62A}" presName="container" presStyleCnt="0">
        <dgm:presLayoutVars>
          <dgm:dir/>
          <dgm:resizeHandles val="exact"/>
        </dgm:presLayoutVars>
      </dgm:prSet>
      <dgm:spPr/>
    </dgm:pt>
    <dgm:pt modelId="{E73C7C6D-E92B-4D01-B3AC-FE635A7CDFD6}" type="pres">
      <dgm:prSet presAssocID="{C64E246D-E0A9-4E85-AC98-FD0D7F16453F}" presName="compNode" presStyleCnt="0"/>
      <dgm:spPr/>
    </dgm:pt>
    <dgm:pt modelId="{07FCC950-5745-49CC-9769-8A55E8D1ACF1}" type="pres">
      <dgm:prSet presAssocID="{C64E246D-E0A9-4E85-AC98-FD0D7F16453F}" presName="iconBgRect" presStyleLbl="bgShp" presStyleIdx="0" presStyleCnt="4"/>
      <dgm:spPr/>
    </dgm:pt>
    <dgm:pt modelId="{706F055A-F2AF-447A-9FA6-D49FFB8AAFC0}" type="pres">
      <dgm:prSet presAssocID="{C64E246D-E0A9-4E85-AC98-FD0D7F1645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57CF38-08C2-47B0-B330-16AC9C38D9D0}" type="pres">
      <dgm:prSet presAssocID="{C64E246D-E0A9-4E85-AC98-FD0D7F16453F}" presName="spaceRect" presStyleCnt="0"/>
      <dgm:spPr/>
    </dgm:pt>
    <dgm:pt modelId="{1CB33D55-E45B-4A1C-889C-EF8ADDCFFAEB}" type="pres">
      <dgm:prSet presAssocID="{C64E246D-E0A9-4E85-AC98-FD0D7F16453F}" presName="textRect" presStyleLbl="revTx" presStyleIdx="0" presStyleCnt="4">
        <dgm:presLayoutVars>
          <dgm:chMax val="1"/>
          <dgm:chPref val="1"/>
        </dgm:presLayoutVars>
      </dgm:prSet>
      <dgm:spPr/>
    </dgm:pt>
    <dgm:pt modelId="{750E86AB-4BB3-4B2C-8FB4-2FE202DB789D}" type="pres">
      <dgm:prSet presAssocID="{76875E95-B564-45AD-9C05-E016B4A803E8}" presName="sibTrans" presStyleLbl="sibTrans2D1" presStyleIdx="0" presStyleCnt="0"/>
      <dgm:spPr/>
    </dgm:pt>
    <dgm:pt modelId="{3EC2E472-0A35-4998-A52B-579F529463CD}" type="pres">
      <dgm:prSet presAssocID="{7A7FFCBA-0F90-4B0F-97CD-98894A3F7F71}" presName="compNode" presStyleCnt="0"/>
      <dgm:spPr/>
    </dgm:pt>
    <dgm:pt modelId="{02AC8E06-2000-4B6D-8F47-6BC8B919DC83}" type="pres">
      <dgm:prSet presAssocID="{7A7FFCBA-0F90-4B0F-97CD-98894A3F7F71}" presName="iconBgRect" presStyleLbl="bgShp" presStyleIdx="1" presStyleCnt="4"/>
      <dgm:spPr/>
    </dgm:pt>
    <dgm:pt modelId="{4EF6701D-AC6C-4A91-B7CE-5AACD3A0A6EB}" type="pres">
      <dgm:prSet presAssocID="{7A7FFCBA-0F90-4B0F-97CD-98894A3F7F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5A17D3C-4F79-4755-A1DE-0A70EF951604}" type="pres">
      <dgm:prSet presAssocID="{7A7FFCBA-0F90-4B0F-97CD-98894A3F7F71}" presName="spaceRect" presStyleCnt="0"/>
      <dgm:spPr/>
    </dgm:pt>
    <dgm:pt modelId="{85993FDD-C60F-495F-BC65-FAD23C8DE844}" type="pres">
      <dgm:prSet presAssocID="{7A7FFCBA-0F90-4B0F-97CD-98894A3F7F71}" presName="textRect" presStyleLbl="revTx" presStyleIdx="1" presStyleCnt="4">
        <dgm:presLayoutVars>
          <dgm:chMax val="1"/>
          <dgm:chPref val="1"/>
        </dgm:presLayoutVars>
      </dgm:prSet>
      <dgm:spPr/>
    </dgm:pt>
    <dgm:pt modelId="{B9EE3576-4DD4-4B31-80B1-6BA923C5C260}" type="pres">
      <dgm:prSet presAssocID="{ACDD276E-4E15-4DAA-A3FB-CDC4DB282374}" presName="sibTrans" presStyleLbl="sibTrans2D1" presStyleIdx="0" presStyleCnt="0"/>
      <dgm:spPr/>
    </dgm:pt>
    <dgm:pt modelId="{8EE2EF57-39DC-493D-BE38-34F64F0B19E3}" type="pres">
      <dgm:prSet presAssocID="{5BB89889-FC27-468E-9DD7-6B21BD051BEB}" presName="compNode" presStyleCnt="0"/>
      <dgm:spPr/>
    </dgm:pt>
    <dgm:pt modelId="{62D655F6-3270-43F8-AC5E-9B099D5D49B9}" type="pres">
      <dgm:prSet presAssocID="{5BB89889-FC27-468E-9DD7-6B21BD051BEB}" presName="iconBgRect" presStyleLbl="bgShp" presStyleIdx="2" presStyleCnt="4"/>
      <dgm:spPr/>
    </dgm:pt>
    <dgm:pt modelId="{101B57E3-D4BA-4846-9DF3-86F8F1220435}" type="pres">
      <dgm:prSet presAssocID="{5BB89889-FC27-468E-9DD7-6B21BD051B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AF1C2DF1-3249-4867-A541-F2060EF87F20}" type="pres">
      <dgm:prSet presAssocID="{5BB89889-FC27-468E-9DD7-6B21BD051BEB}" presName="spaceRect" presStyleCnt="0"/>
      <dgm:spPr/>
    </dgm:pt>
    <dgm:pt modelId="{BDF100A7-4E94-4219-8BAB-BA52B3E76B98}" type="pres">
      <dgm:prSet presAssocID="{5BB89889-FC27-468E-9DD7-6B21BD051BEB}" presName="textRect" presStyleLbl="revTx" presStyleIdx="2" presStyleCnt="4">
        <dgm:presLayoutVars>
          <dgm:chMax val="1"/>
          <dgm:chPref val="1"/>
        </dgm:presLayoutVars>
      </dgm:prSet>
      <dgm:spPr/>
    </dgm:pt>
    <dgm:pt modelId="{6504855B-7A82-4020-AE26-78406B09211E}" type="pres">
      <dgm:prSet presAssocID="{55441C40-84C1-4782-AC40-F24039ACE050}" presName="sibTrans" presStyleLbl="sibTrans2D1" presStyleIdx="0" presStyleCnt="0"/>
      <dgm:spPr/>
    </dgm:pt>
    <dgm:pt modelId="{9A1A8B26-F063-4F99-834C-F198A4F873DE}" type="pres">
      <dgm:prSet presAssocID="{A8B19A95-15AB-4FF7-A850-256269E1B273}" presName="compNode" presStyleCnt="0"/>
      <dgm:spPr/>
    </dgm:pt>
    <dgm:pt modelId="{6D9F34C2-27CF-4DCD-9B2E-CD0618567691}" type="pres">
      <dgm:prSet presAssocID="{A8B19A95-15AB-4FF7-A850-256269E1B273}" presName="iconBgRect" presStyleLbl="bgShp" presStyleIdx="3" presStyleCnt="4"/>
      <dgm:spPr/>
    </dgm:pt>
    <dgm:pt modelId="{2913FA59-0B75-4DC5-B227-4EABEB42FF3E}" type="pres">
      <dgm:prSet presAssocID="{A8B19A95-15AB-4FF7-A850-256269E1B2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60E5B490-4237-476F-82C5-018365DAF0E3}" type="pres">
      <dgm:prSet presAssocID="{A8B19A95-15AB-4FF7-A850-256269E1B273}" presName="spaceRect" presStyleCnt="0"/>
      <dgm:spPr/>
    </dgm:pt>
    <dgm:pt modelId="{85545DF3-DC9F-489B-9D3F-360E680B10BE}" type="pres">
      <dgm:prSet presAssocID="{A8B19A95-15AB-4FF7-A850-256269E1B2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1C3550D-4EB2-E442-929B-026194A2229E}" type="presOf" srcId="{5BB89889-FC27-468E-9DD7-6B21BD051BEB}" destId="{BDF100A7-4E94-4219-8BAB-BA52B3E76B98}" srcOrd="0" destOrd="0" presId="urn:microsoft.com/office/officeart/2018/2/layout/IconCircleList"/>
    <dgm:cxn modelId="{5CDD5F23-4C82-6D48-B783-B5876CBE23D6}" type="presOf" srcId="{A8B19A95-15AB-4FF7-A850-256269E1B273}" destId="{85545DF3-DC9F-489B-9D3F-360E680B10BE}" srcOrd="0" destOrd="0" presId="urn:microsoft.com/office/officeart/2018/2/layout/IconCircleList"/>
    <dgm:cxn modelId="{8AF73927-C20B-8D4A-89B1-628A2EFC7DBE}" type="presOf" srcId="{7A7FFCBA-0F90-4B0F-97CD-98894A3F7F71}" destId="{85993FDD-C60F-495F-BC65-FAD23C8DE844}" srcOrd="0" destOrd="0" presId="urn:microsoft.com/office/officeart/2018/2/layout/IconCircleList"/>
    <dgm:cxn modelId="{CC9AAA2D-6643-4382-B088-A63154EA8385}" srcId="{5AB07191-29DB-4452-982E-EFB9F762A62A}" destId="{7A7FFCBA-0F90-4B0F-97CD-98894A3F7F71}" srcOrd="1" destOrd="0" parTransId="{1276D8E0-47C8-473C-8AED-64B23C23D4E3}" sibTransId="{ACDD276E-4E15-4DAA-A3FB-CDC4DB282374}"/>
    <dgm:cxn modelId="{00833C43-588E-4B3D-B577-9E3B62A598AE}" srcId="{5AB07191-29DB-4452-982E-EFB9F762A62A}" destId="{C64E246D-E0A9-4E85-AC98-FD0D7F16453F}" srcOrd="0" destOrd="0" parTransId="{44067B08-4A04-4D7F-AE54-CB31CF45443B}" sibTransId="{76875E95-B564-45AD-9C05-E016B4A803E8}"/>
    <dgm:cxn modelId="{B3703389-BEFC-4C64-9188-E4DD0497BE69}" srcId="{5AB07191-29DB-4452-982E-EFB9F762A62A}" destId="{5BB89889-FC27-468E-9DD7-6B21BD051BEB}" srcOrd="2" destOrd="0" parTransId="{6AFB3420-6272-47CB-B035-EC3309ADED4C}" sibTransId="{55441C40-84C1-4782-AC40-F24039ACE050}"/>
    <dgm:cxn modelId="{043561A0-380A-8240-AD68-0AC2FC1EC89E}" type="presOf" srcId="{76875E95-B564-45AD-9C05-E016B4A803E8}" destId="{750E86AB-4BB3-4B2C-8FB4-2FE202DB789D}" srcOrd="0" destOrd="0" presId="urn:microsoft.com/office/officeart/2018/2/layout/IconCircleList"/>
    <dgm:cxn modelId="{37AEEEA0-FFD4-EF4E-B4B7-D90F9E527525}" type="presOf" srcId="{5AB07191-29DB-4452-982E-EFB9F762A62A}" destId="{3776372F-DB9E-4DDB-AEC0-D48518155D4F}" srcOrd="0" destOrd="0" presId="urn:microsoft.com/office/officeart/2018/2/layout/IconCircleList"/>
    <dgm:cxn modelId="{1AB6ECB6-CE33-7B45-8CEE-180C10DC1AD2}" type="presOf" srcId="{C64E246D-E0A9-4E85-AC98-FD0D7F16453F}" destId="{1CB33D55-E45B-4A1C-889C-EF8ADDCFFAEB}" srcOrd="0" destOrd="0" presId="urn:microsoft.com/office/officeart/2018/2/layout/IconCircleList"/>
    <dgm:cxn modelId="{1943B8C3-44FB-4B5B-84B6-AFDAC2B41A47}" srcId="{5AB07191-29DB-4452-982E-EFB9F762A62A}" destId="{A8B19A95-15AB-4FF7-A850-256269E1B273}" srcOrd="3" destOrd="0" parTransId="{D36E0245-C6DC-4493-9E30-7C5AC8F686FB}" sibTransId="{EF33C96F-B29A-471C-AFFA-D2F7E97FBA06}"/>
    <dgm:cxn modelId="{7E9390C7-413A-7549-9067-6989973D5864}" type="presOf" srcId="{55441C40-84C1-4782-AC40-F24039ACE050}" destId="{6504855B-7A82-4020-AE26-78406B09211E}" srcOrd="0" destOrd="0" presId="urn:microsoft.com/office/officeart/2018/2/layout/IconCircleList"/>
    <dgm:cxn modelId="{59ABF6DD-5998-CA41-9351-6749AC0A2764}" type="presOf" srcId="{ACDD276E-4E15-4DAA-A3FB-CDC4DB282374}" destId="{B9EE3576-4DD4-4B31-80B1-6BA923C5C260}" srcOrd="0" destOrd="0" presId="urn:microsoft.com/office/officeart/2018/2/layout/IconCircleList"/>
    <dgm:cxn modelId="{2D74DCC2-FF3F-4C4B-9B53-98E9E2B14FA6}" type="presParOf" srcId="{3776372F-DB9E-4DDB-AEC0-D48518155D4F}" destId="{BBEA72CF-58C3-4E54-8343-500CE0A9AA60}" srcOrd="0" destOrd="0" presId="urn:microsoft.com/office/officeart/2018/2/layout/IconCircleList"/>
    <dgm:cxn modelId="{EF7ADB98-6038-794A-B7EA-81B979440681}" type="presParOf" srcId="{BBEA72CF-58C3-4E54-8343-500CE0A9AA60}" destId="{E73C7C6D-E92B-4D01-B3AC-FE635A7CDFD6}" srcOrd="0" destOrd="0" presId="urn:microsoft.com/office/officeart/2018/2/layout/IconCircleList"/>
    <dgm:cxn modelId="{3657DDE6-846C-304E-8BEC-843ED19D1D69}" type="presParOf" srcId="{E73C7C6D-E92B-4D01-B3AC-FE635A7CDFD6}" destId="{07FCC950-5745-49CC-9769-8A55E8D1ACF1}" srcOrd="0" destOrd="0" presId="urn:microsoft.com/office/officeart/2018/2/layout/IconCircleList"/>
    <dgm:cxn modelId="{2883E393-3CB2-6E4E-A5A0-B7394D56E4F9}" type="presParOf" srcId="{E73C7C6D-E92B-4D01-B3AC-FE635A7CDFD6}" destId="{706F055A-F2AF-447A-9FA6-D49FFB8AAFC0}" srcOrd="1" destOrd="0" presId="urn:microsoft.com/office/officeart/2018/2/layout/IconCircleList"/>
    <dgm:cxn modelId="{D5FB7153-45BB-E540-9512-6A038E3306DF}" type="presParOf" srcId="{E73C7C6D-E92B-4D01-B3AC-FE635A7CDFD6}" destId="{1B57CF38-08C2-47B0-B330-16AC9C38D9D0}" srcOrd="2" destOrd="0" presId="urn:microsoft.com/office/officeart/2018/2/layout/IconCircleList"/>
    <dgm:cxn modelId="{819829EB-8AC6-AB40-8E7A-78C0734B6CD9}" type="presParOf" srcId="{E73C7C6D-E92B-4D01-B3AC-FE635A7CDFD6}" destId="{1CB33D55-E45B-4A1C-889C-EF8ADDCFFAEB}" srcOrd="3" destOrd="0" presId="urn:microsoft.com/office/officeart/2018/2/layout/IconCircleList"/>
    <dgm:cxn modelId="{85A15DB9-B416-3A4F-91E2-793ABE1FC4B9}" type="presParOf" srcId="{BBEA72CF-58C3-4E54-8343-500CE0A9AA60}" destId="{750E86AB-4BB3-4B2C-8FB4-2FE202DB789D}" srcOrd="1" destOrd="0" presId="urn:microsoft.com/office/officeart/2018/2/layout/IconCircleList"/>
    <dgm:cxn modelId="{AE6A9B87-CBBD-8C42-A9AD-895DC2912835}" type="presParOf" srcId="{BBEA72CF-58C3-4E54-8343-500CE0A9AA60}" destId="{3EC2E472-0A35-4998-A52B-579F529463CD}" srcOrd="2" destOrd="0" presId="urn:microsoft.com/office/officeart/2018/2/layout/IconCircleList"/>
    <dgm:cxn modelId="{4B38B727-8FF3-4141-B3AA-3B400E3A44DB}" type="presParOf" srcId="{3EC2E472-0A35-4998-A52B-579F529463CD}" destId="{02AC8E06-2000-4B6D-8F47-6BC8B919DC83}" srcOrd="0" destOrd="0" presId="urn:microsoft.com/office/officeart/2018/2/layout/IconCircleList"/>
    <dgm:cxn modelId="{8B7ED3EE-8D27-7943-9586-03C07828A2EB}" type="presParOf" srcId="{3EC2E472-0A35-4998-A52B-579F529463CD}" destId="{4EF6701D-AC6C-4A91-B7CE-5AACD3A0A6EB}" srcOrd="1" destOrd="0" presId="urn:microsoft.com/office/officeart/2018/2/layout/IconCircleList"/>
    <dgm:cxn modelId="{3CDB6420-5CA0-7746-B64A-D2C395D24705}" type="presParOf" srcId="{3EC2E472-0A35-4998-A52B-579F529463CD}" destId="{35A17D3C-4F79-4755-A1DE-0A70EF951604}" srcOrd="2" destOrd="0" presId="urn:microsoft.com/office/officeart/2018/2/layout/IconCircleList"/>
    <dgm:cxn modelId="{27940065-AF1F-BC4D-AD67-FEDBA59D2651}" type="presParOf" srcId="{3EC2E472-0A35-4998-A52B-579F529463CD}" destId="{85993FDD-C60F-495F-BC65-FAD23C8DE844}" srcOrd="3" destOrd="0" presId="urn:microsoft.com/office/officeart/2018/2/layout/IconCircleList"/>
    <dgm:cxn modelId="{E6AA4FB5-B162-1A46-A5BC-CD8856062223}" type="presParOf" srcId="{BBEA72CF-58C3-4E54-8343-500CE0A9AA60}" destId="{B9EE3576-4DD4-4B31-80B1-6BA923C5C260}" srcOrd="3" destOrd="0" presId="urn:microsoft.com/office/officeart/2018/2/layout/IconCircleList"/>
    <dgm:cxn modelId="{57DB0588-5F78-BD4E-BF9C-E5BFECBD2BEC}" type="presParOf" srcId="{BBEA72CF-58C3-4E54-8343-500CE0A9AA60}" destId="{8EE2EF57-39DC-493D-BE38-34F64F0B19E3}" srcOrd="4" destOrd="0" presId="urn:microsoft.com/office/officeart/2018/2/layout/IconCircleList"/>
    <dgm:cxn modelId="{8A94EC9C-94B3-3F4C-938D-5BDB176022A0}" type="presParOf" srcId="{8EE2EF57-39DC-493D-BE38-34F64F0B19E3}" destId="{62D655F6-3270-43F8-AC5E-9B099D5D49B9}" srcOrd="0" destOrd="0" presId="urn:microsoft.com/office/officeart/2018/2/layout/IconCircleList"/>
    <dgm:cxn modelId="{33D9DD74-9987-6C48-9E88-61F21B617416}" type="presParOf" srcId="{8EE2EF57-39DC-493D-BE38-34F64F0B19E3}" destId="{101B57E3-D4BA-4846-9DF3-86F8F1220435}" srcOrd="1" destOrd="0" presId="urn:microsoft.com/office/officeart/2018/2/layout/IconCircleList"/>
    <dgm:cxn modelId="{68C69795-0E43-464E-8AAD-5DBDEAF088D2}" type="presParOf" srcId="{8EE2EF57-39DC-493D-BE38-34F64F0B19E3}" destId="{AF1C2DF1-3249-4867-A541-F2060EF87F20}" srcOrd="2" destOrd="0" presId="urn:microsoft.com/office/officeart/2018/2/layout/IconCircleList"/>
    <dgm:cxn modelId="{BEE0516F-124B-A542-983A-C90D87CBF351}" type="presParOf" srcId="{8EE2EF57-39DC-493D-BE38-34F64F0B19E3}" destId="{BDF100A7-4E94-4219-8BAB-BA52B3E76B98}" srcOrd="3" destOrd="0" presId="urn:microsoft.com/office/officeart/2018/2/layout/IconCircleList"/>
    <dgm:cxn modelId="{940F6D7A-F064-2E49-BE08-7472CF1EEBBF}" type="presParOf" srcId="{BBEA72CF-58C3-4E54-8343-500CE0A9AA60}" destId="{6504855B-7A82-4020-AE26-78406B09211E}" srcOrd="5" destOrd="0" presId="urn:microsoft.com/office/officeart/2018/2/layout/IconCircleList"/>
    <dgm:cxn modelId="{627C68AD-AA6A-724E-8DEE-EDA51EE35F73}" type="presParOf" srcId="{BBEA72CF-58C3-4E54-8343-500CE0A9AA60}" destId="{9A1A8B26-F063-4F99-834C-F198A4F873DE}" srcOrd="6" destOrd="0" presId="urn:microsoft.com/office/officeart/2018/2/layout/IconCircleList"/>
    <dgm:cxn modelId="{E406B2FF-08B2-D049-B50B-32CFB38361F1}" type="presParOf" srcId="{9A1A8B26-F063-4F99-834C-F198A4F873DE}" destId="{6D9F34C2-27CF-4DCD-9B2E-CD0618567691}" srcOrd="0" destOrd="0" presId="urn:microsoft.com/office/officeart/2018/2/layout/IconCircleList"/>
    <dgm:cxn modelId="{507B96E0-7191-AE45-BC5B-DE9132517C39}" type="presParOf" srcId="{9A1A8B26-F063-4F99-834C-F198A4F873DE}" destId="{2913FA59-0B75-4DC5-B227-4EABEB42FF3E}" srcOrd="1" destOrd="0" presId="urn:microsoft.com/office/officeart/2018/2/layout/IconCircleList"/>
    <dgm:cxn modelId="{FB6FAE0E-24F2-6A45-8B4E-65AEEB30C158}" type="presParOf" srcId="{9A1A8B26-F063-4F99-834C-F198A4F873DE}" destId="{60E5B490-4237-476F-82C5-018365DAF0E3}" srcOrd="2" destOrd="0" presId="urn:microsoft.com/office/officeart/2018/2/layout/IconCircleList"/>
    <dgm:cxn modelId="{535EBC5D-A2A5-5045-B030-B2D176BB42C9}" type="presParOf" srcId="{9A1A8B26-F063-4F99-834C-F198A4F873DE}" destId="{85545DF3-DC9F-489B-9D3F-360E680B10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770802-A1B6-4D94-9056-E679EA79AB3D}" type="doc">
      <dgm:prSet loTypeId="urn:microsoft.com/office/officeart/2005/8/layout/cycle6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D97AF6-695A-419A-BFA2-5EE9EF0F643F}">
      <dgm:prSet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Training Data - 12782</a:t>
          </a:r>
        </a:p>
      </dgm:t>
    </dgm:pt>
    <dgm:pt modelId="{4CC324F5-E13A-4C88-82DD-6F9F7CAB0887}" type="parTrans" cxnId="{1A07021B-C3EC-4751-913B-6399143816BC}">
      <dgm:prSet/>
      <dgm:spPr/>
      <dgm:t>
        <a:bodyPr/>
        <a:lstStyle/>
        <a:p>
          <a:endParaRPr lang="en-US"/>
        </a:p>
      </dgm:t>
    </dgm:pt>
    <dgm:pt modelId="{6AE73BFF-1C94-4493-A777-AB916BBBCE16}" type="sibTrans" cxnId="{1A07021B-C3EC-4751-913B-6399143816BC}">
      <dgm:prSet/>
      <dgm:spPr/>
      <dgm:t>
        <a:bodyPr/>
        <a:lstStyle/>
        <a:p>
          <a:endParaRPr lang="en-US"/>
        </a:p>
      </dgm:t>
    </dgm:pt>
    <dgm:pt modelId="{3CA11332-B74C-49ED-BF41-85A34870E960}">
      <dgm:prSet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Test Data –  5478</a:t>
          </a:r>
        </a:p>
      </dgm:t>
    </dgm:pt>
    <dgm:pt modelId="{2F5ACEC8-2234-4CD6-8EC4-1A35BF3AA507}" type="parTrans" cxnId="{E1FAD219-9289-4149-A958-C87B7C3F1FD0}">
      <dgm:prSet/>
      <dgm:spPr/>
      <dgm:t>
        <a:bodyPr/>
        <a:lstStyle/>
        <a:p>
          <a:endParaRPr lang="en-US"/>
        </a:p>
      </dgm:t>
    </dgm:pt>
    <dgm:pt modelId="{44E0C5B1-CD99-4B0E-88AB-BA24E742E7DA}" type="sibTrans" cxnId="{E1FAD219-9289-4149-A958-C87B7C3F1FD0}">
      <dgm:prSet/>
      <dgm:spPr/>
      <dgm:t>
        <a:bodyPr/>
        <a:lstStyle/>
        <a:p>
          <a:endParaRPr lang="en-US"/>
        </a:p>
      </dgm:t>
    </dgm:pt>
    <dgm:pt modelId="{E518E926-E2A8-BD44-B33C-96D4BD6CD576}" type="pres">
      <dgm:prSet presAssocID="{1D770802-A1B6-4D94-9056-E679EA79AB3D}" presName="cycle" presStyleCnt="0">
        <dgm:presLayoutVars>
          <dgm:dir/>
          <dgm:resizeHandles val="exact"/>
        </dgm:presLayoutVars>
      </dgm:prSet>
      <dgm:spPr/>
    </dgm:pt>
    <dgm:pt modelId="{4ED7D5A7-B98F-D74D-AE66-5F1A56CC11F0}" type="pres">
      <dgm:prSet presAssocID="{C7D97AF6-695A-419A-BFA2-5EE9EF0F643F}" presName="node" presStyleLbl="node1" presStyleIdx="0" presStyleCnt="2" custScaleX="96685" custScaleY="79729">
        <dgm:presLayoutVars>
          <dgm:bulletEnabled val="1"/>
        </dgm:presLayoutVars>
      </dgm:prSet>
      <dgm:spPr/>
    </dgm:pt>
    <dgm:pt modelId="{37678560-B45E-8F49-A537-0654B0711E4C}" type="pres">
      <dgm:prSet presAssocID="{C7D97AF6-695A-419A-BFA2-5EE9EF0F643F}" presName="spNode" presStyleCnt="0"/>
      <dgm:spPr/>
    </dgm:pt>
    <dgm:pt modelId="{A80E11B4-1A0C-7646-AB9C-9E5177CD09AF}" type="pres">
      <dgm:prSet presAssocID="{6AE73BFF-1C94-4493-A777-AB916BBBCE16}" presName="sibTrans" presStyleLbl="sibTrans1D1" presStyleIdx="0" presStyleCnt="2"/>
      <dgm:spPr/>
    </dgm:pt>
    <dgm:pt modelId="{B7DCBF31-48AD-5C4B-98F8-C7D5921BDCC7}" type="pres">
      <dgm:prSet presAssocID="{3CA11332-B74C-49ED-BF41-85A34870E960}" presName="node" presStyleLbl="node1" presStyleIdx="1" presStyleCnt="2" custScaleX="83453" custScaleY="78414">
        <dgm:presLayoutVars>
          <dgm:bulletEnabled val="1"/>
        </dgm:presLayoutVars>
      </dgm:prSet>
      <dgm:spPr/>
    </dgm:pt>
    <dgm:pt modelId="{977ED681-C627-1F43-AEFF-33E7E51863A0}" type="pres">
      <dgm:prSet presAssocID="{3CA11332-B74C-49ED-BF41-85A34870E960}" presName="spNode" presStyleCnt="0"/>
      <dgm:spPr/>
    </dgm:pt>
    <dgm:pt modelId="{DA36BFEE-92BF-CB4E-BAA2-38A082C8218A}" type="pres">
      <dgm:prSet presAssocID="{44E0C5B1-CD99-4B0E-88AB-BA24E742E7DA}" presName="sibTrans" presStyleLbl="sibTrans1D1" presStyleIdx="1" presStyleCnt="2"/>
      <dgm:spPr/>
    </dgm:pt>
  </dgm:ptLst>
  <dgm:cxnLst>
    <dgm:cxn modelId="{6FF13211-8B70-5144-A00D-686B6832A656}" type="presOf" srcId="{44E0C5B1-CD99-4B0E-88AB-BA24E742E7DA}" destId="{DA36BFEE-92BF-CB4E-BAA2-38A082C8218A}" srcOrd="0" destOrd="0" presId="urn:microsoft.com/office/officeart/2005/8/layout/cycle6"/>
    <dgm:cxn modelId="{E1FAD219-9289-4149-A958-C87B7C3F1FD0}" srcId="{1D770802-A1B6-4D94-9056-E679EA79AB3D}" destId="{3CA11332-B74C-49ED-BF41-85A34870E960}" srcOrd="1" destOrd="0" parTransId="{2F5ACEC8-2234-4CD6-8EC4-1A35BF3AA507}" sibTransId="{44E0C5B1-CD99-4B0E-88AB-BA24E742E7DA}"/>
    <dgm:cxn modelId="{1A07021B-C3EC-4751-913B-6399143816BC}" srcId="{1D770802-A1B6-4D94-9056-E679EA79AB3D}" destId="{C7D97AF6-695A-419A-BFA2-5EE9EF0F643F}" srcOrd="0" destOrd="0" parTransId="{4CC324F5-E13A-4C88-82DD-6F9F7CAB0887}" sibTransId="{6AE73BFF-1C94-4493-A777-AB916BBBCE16}"/>
    <dgm:cxn modelId="{F143C163-C106-9641-B1E6-6F1969AF5670}" type="presOf" srcId="{C7D97AF6-695A-419A-BFA2-5EE9EF0F643F}" destId="{4ED7D5A7-B98F-D74D-AE66-5F1A56CC11F0}" srcOrd="0" destOrd="0" presId="urn:microsoft.com/office/officeart/2005/8/layout/cycle6"/>
    <dgm:cxn modelId="{63FD907F-7209-6646-A5DF-A6310AFE0717}" type="presOf" srcId="{3CA11332-B74C-49ED-BF41-85A34870E960}" destId="{B7DCBF31-48AD-5C4B-98F8-C7D5921BDCC7}" srcOrd="0" destOrd="0" presId="urn:microsoft.com/office/officeart/2005/8/layout/cycle6"/>
    <dgm:cxn modelId="{2E6FB28B-7900-714A-AB29-829FCEC2748D}" type="presOf" srcId="{1D770802-A1B6-4D94-9056-E679EA79AB3D}" destId="{E518E926-E2A8-BD44-B33C-96D4BD6CD576}" srcOrd="0" destOrd="0" presId="urn:microsoft.com/office/officeart/2005/8/layout/cycle6"/>
    <dgm:cxn modelId="{07FABAC1-45F1-D147-B853-A4099D8988D8}" type="presOf" srcId="{6AE73BFF-1C94-4493-A777-AB916BBBCE16}" destId="{A80E11B4-1A0C-7646-AB9C-9E5177CD09AF}" srcOrd="0" destOrd="0" presId="urn:microsoft.com/office/officeart/2005/8/layout/cycle6"/>
    <dgm:cxn modelId="{DD4E1F3B-92FC-E64C-A8CE-E1E659193617}" type="presParOf" srcId="{E518E926-E2A8-BD44-B33C-96D4BD6CD576}" destId="{4ED7D5A7-B98F-D74D-AE66-5F1A56CC11F0}" srcOrd="0" destOrd="0" presId="urn:microsoft.com/office/officeart/2005/8/layout/cycle6"/>
    <dgm:cxn modelId="{3D0F02AB-402D-7B49-81F0-80B654842622}" type="presParOf" srcId="{E518E926-E2A8-BD44-B33C-96D4BD6CD576}" destId="{37678560-B45E-8F49-A537-0654B0711E4C}" srcOrd="1" destOrd="0" presId="urn:microsoft.com/office/officeart/2005/8/layout/cycle6"/>
    <dgm:cxn modelId="{CFE06098-8123-6A41-925F-1C5AE4F2D8EC}" type="presParOf" srcId="{E518E926-E2A8-BD44-B33C-96D4BD6CD576}" destId="{A80E11B4-1A0C-7646-AB9C-9E5177CD09AF}" srcOrd="2" destOrd="0" presId="urn:microsoft.com/office/officeart/2005/8/layout/cycle6"/>
    <dgm:cxn modelId="{68FB72DD-8DA9-B54A-B0EE-3D2DA24056D4}" type="presParOf" srcId="{E518E926-E2A8-BD44-B33C-96D4BD6CD576}" destId="{B7DCBF31-48AD-5C4B-98F8-C7D5921BDCC7}" srcOrd="3" destOrd="0" presId="urn:microsoft.com/office/officeart/2005/8/layout/cycle6"/>
    <dgm:cxn modelId="{71AC6E9F-0AEB-0844-846B-75445FB896C7}" type="presParOf" srcId="{E518E926-E2A8-BD44-B33C-96D4BD6CD576}" destId="{977ED681-C627-1F43-AEFF-33E7E51863A0}" srcOrd="4" destOrd="0" presId="urn:microsoft.com/office/officeart/2005/8/layout/cycle6"/>
    <dgm:cxn modelId="{34BCF0D6-8AB1-A148-B41C-9CE9879DC14E}" type="presParOf" srcId="{E518E926-E2A8-BD44-B33C-96D4BD6CD576}" destId="{DA36BFEE-92BF-CB4E-BAA2-38A082C8218A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FE328F-E617-4AA1-8E21-BDAF7154DA0F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B1A3CE-F781-4981-BCA8-942A31904091}">
      <dgm:prSet/>
      <dgm:spPr/>
      <dgm:t>
        <a:bodyPr/>
        <a:lstStyle/>
        <a:p>
          <a:r>
            <a:rPr lang="en-US" dirty="0"/>
            <a:t>Artificial Neural Network </a:t>
          </a:r>
        </a:p>
      </dgm:t>
    </dgm:pt>
    <dgm:pt modelId="{22B72979-D8C8-4421-94D3-93D0B6FE0A16}" type="parTrans" cxnId="{63AB4EAC-DE9A-4C31-B259-5205348F5F25}">
      <dgm:prSet/>
      <dgm:spPr/>
      <dgm:t>
        <a:bodyPr/>
        <a:lstStyle/>
        <a:p>
          <a:endParaRPr lang="en-US"/>
        </a:p>
      </dgm:t>
    </dgm:pt>
    <dgm:pt modelId="{D062E7CC-832F-45B9-A332-7F341A0BCC4C}" type="sibTrans" cxnId="{63AB4EAC-DE9A-4C31-B259-5205348F5F2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481360F-C4C6-404B-BD36-FFE4D5F24CC7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F327A956-077A-4BD9-8298-32DFAF89EA90}" type="parTrans" cxnId="{E5E67C56-A596-488A-888F-745095EB2C38}">
      <dgm:prSet/>
      <dgm:spPr/>
      <dgm:t>
        <a:bodyPr/>
        <a:lstStyle/>
        <a:p>
          <a:endParaRPr lang="en-US"/>
        </a:p>
      </dgm:t>
    </dgm:pt>
    <dgm:pt modelId="{C37AB19F-EE3D-478E-AB68-2763BF3C5EB0}" type="sibTrans" cxnId="{E5E67C56-A596-488A-888F-745095EB2C3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D013F36-7E76-4D38-B732-1C11901355A4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DD1D84E7-32FE-47DA-AF2E-5CA8C3D085FE}" type="parTrans" cxnId="{79FF5D26-955B-49D5-B0D5-20E9A836D0C7}">
      <dgm:prSet/>
      <dgm:spPr/>
      <dgm:t>
        <a:bodyPr/>
        <a:lstStyle/>
        <a:p>
          <a:endParaRPr lang="en-US"/>
        </a:p>
      </dgm:t>
    </dgm:pt>
    <dgm:pt modelId="{80EA4D26-8959-4BB1-B7AD-949EFBCB010D}" type="sibTrans" cxnId="{79FF5D26-955B-49D5-B0D5-20E9A836D0C7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45433CBA-CDD5-8749-ADE6-9CDE5AA4641E}" type="pres">
      <dgm:prSet presAssocID="{7BFE328F-E617-4AA1-8E21-BDAF7154DA0F}" presName="Name0" presStyleCnt="0">
        <dgm:presLayoutVars>
          <dgm:animLvl val="lvl"/>
          <dgm:resizeHandles val="exact"/>
        </dgm:presLayoutVars>
      </dgm:prSet>
      <dgm:spPr/>
    </dgm:pt>
    <dgm:pt modelId="{E3AAB8CB-4BFC-2948-B2DB-0B320B5893D4}" type="pres">
      <dgm:prSet presAssocID="{25B1A3CE-F781-4981-BCA8-942A31904091}" presName="compositeNode" presStyleCnt="0">
        <dgm:presLayoutVars>
          <dgm:bulletEnabled val="1"/>
        </dgm:presLayoutVars>
      </dgm:prSet>
      <dgm:spPr/>
    </dgm:pt>
    <dgm:pt modelId="{39FDE8C6-1FD7-3640-9E2F-E40882582F99}" type="pres">
      <dgm:prSet presAssocID="{25B1A3CE-F781-4981-BCA8-942A31904091}" presName="bgRect" presStyleLbl="alignNode1" presStyleIdx="0" presStyleCnt="3"/>
      <dgm:spPr/>
    </dgm:pt>
    <dgm:pt modelId="{035231FF-7687-F04B-A023-7FACD9A49CBA}" type="pres">
      <dgm:prSet presAssocID="{D062E7CC-832F-45B9-A332-7F341A0BCC4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0C27562-F7D0-4C44-B9BB-781169DB6464}" type="pres">
      <dgm:prSet presAssocID="{25B1A3CE-F781-4981-BCA8-942A31904091}" presName="nodeRect" presStyleLbl="alignNode1" presStyleIdx="0" presStyleCnt="3">
        <dgm:presLayoutVars>
          <dgm:bulletEnabled val="1"/>
        </dgm:presLayoutVars>
      </dgm:prSet>
      <dgm:spPr/>
    </dgm:pt>
    <dgm:pt modelId="{BB517C6A-0330-6D42-BD90-1420847CFB22}" type="pres">
      <dgm:prSet presAssocID="{D062E7CC-832F-45B9-A332-7F341A0BCC4C}" presName="sibTrans" presStyleCnt="0"/>
      <dgm:spPr/>
    </dgm:pt>
    <dgm:pt modelId="{A60FF658-F8B4-6E4C-9F2B-5B14C484D75D}" type="pres">
      <dgm:prSet presAssocID="{F481360F-C4C6-404B-BD36-FFE4D5F24CC7}" presName="compositeNode" presStyleCnt="0">
        <dgm:presLayoutVars>
          <dgm:bulletEnabled val="1"/>
        </dgm:presLayoutVars>
      </dgm:prSet>
      <dgm:spPr/>
    </dgm:pt>
    <dgm:pt modelId="{7E943A4C-B7E7-024A-BA0D-2A6BD5343273}" type="pres">
      <dgm:prSet presAssocID="{F481360F-C4C6-404B-BD36-FFE4D5F24CC7}" presName="bgRect" presStyleLbl="alignNode1" presStyleIdx="1" presStyleCnt="3"/>
      <dgm:spPr/>
    </dgm:pt>
    <dgm:pt modelId="{933627E2-EF6E-1141-8F1A-E0206C0BC9C3}" type="pres">
      <dgm:prSet presAssocID="{C37AB19F-EE3D-478E-AB68-2763BF3C5EB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6EDBFD-48D2-0741-86FC-3623480F483B}" type="pres">
      <dgm:prSet presAssocID="{F481360F-C4C6-404B-BD36-FFE4D5F24CC7}" presName="nodeRect" presStyleLbl="alignNode1" presStyleIdx="1" presStyleCnt="3">
        <dgm:presLayoutVars>
          <dgm:bulletEnabled val="1"/>
        </dgm:presLayoutVars>
      </dgm:prSet>
      <dgm:spPr/>
    </dgm:pt>
    <dgm:pt modelId="{FCA8363D-EA72-9D4A-A630-26041C0544FF}" type="pres">
      <dgm:prSet presAssocID="{C37AB19F-EE3D-478E-AB68-2763BF3C5EB0}" presName="sibTrans" presStyleCnt="0"/>
      <dgm:spPr/>
    </dgm:pt>
    <dgm:pt modelId="{B39DFEC4-F8E3-9849-9436-3F3FB752A4B7}" type="pres">
      <dgm:prSet presAssocID="{DD013F36-7E76-4D38-B732-1C11901355A4}" presName="compositeNode" presStyleCnt="0">
        <dgm:presLayoutVars>
          <dgm:bulletEnabled val="1"/>
        </dgm:presLayoutVars>
      </dgm:prSet>
      <dgm:spPr/>
    </dgm:pt>
    <dgm:pt modelId="{72C3C81A-7169-FD43-9FDC-B49B463361C2}" type="pres">
      <dgm:prSet presAssocID="{DD013F36-7E76-4D38-B732-1C11901355A4}" presName="bgRect" presStyleLbl="alignNode1" presStyleIdx="2" presStyleCnt="3"/>
      <dgm:spPr/>
    </dgm:pt>
    <dgm:pt modelId="{1A4D6AA8-2AC5-9E43-8925-3A37D74B8F45}" type="pres">
      <dgm:prSet presAssocID="{80EA4D26-8959-4BB1-B7AD-949EFBCB010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2B28579-7C89-1244-9FD5-A3D9A906466F}" type="pres">
      <dgm:prSet presAssocID="{DD013F36-7E76-4D38-B732-1C11901355A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9FF5D26-955B-49D5-B0D5-20E9A836D0C7}" srcId="{7BFE328F-E617-4AA1-8E21-BDAF7154DA0F}" destId="{DD013F36-7E76-4D38-B732-1C11901355A4}" srcOrd="2" destOrd="0" parTransId="{DD1D84E7-32FE-47DA-AF2E-5CA8C3D085FE}" sibTransId="{80EA4D26-8959-4BB1-B7AD-949EFBCB010D}"/>
    <dgm:cxn modelId="{FE63B829-87E3-ED48-89F1-AF2B9E28EE86}" type="presOf" srcId="{25B1A3CE-F781-4981-BCA8-942A31904091}" destId="{50C27562-F7D0-4C44-B9BB-781169DB6464}" srcOrd="1" destOrd="0" presId="urn:microsoft.com/office/officeart/2016/7/layout/LinearBlockProcessNumbered"/>
    <dgm:cxn modelId="{C7E8AA41-A9BF-2747-A84B-30994BF2EA0C}" type="presOf" srcId="{80EA4D26-8959-4BB1-B7AD-949EFBCB010D}" destId="{1A4D6AA8-2AC5-9E43-8925-3A37D74B8F45}" srcOrd="0" destOrd="0" presId="urn:microsoft.com/office/officeart/2016/7/layout/LinearBlockProcessNumbered"/>
    <dgm:cxn modelId="{CB05EB45-2A1A-EF48-BC2A-FB223DFD39A1}" type="presOf" srcId="{F481360F-C4C6-404B-BD36-FFE4D5F24CC7}" destId="{7E943A4C-B7E7-024A-BA0D-2A6BD5343273}" srcOrd="0" destOrd="0" presId="urn:microsoft.com/office/officeart/2016/7/layout/LinearBlockProcessNumbered"/>
    <dgm:cxn modelId="{E5E67C56-A596-488A-888F-745095EB2C38}" srcId="{7BFE328F-E617-4AA1-8E21-BDAF7154DA0F}" destId="{F481360F-C4C6-404B-BD36-FFE4D5F24CC7}" srcOrd="1" destOrd="0" parTransId="{F327A956-077A-4BD9-8298-32DFAF89EA90}" sibTransId="{C37AB19F-EE3D-478E-AB68-2763BF3C5EB0}"/>
    <dgm:cxn modelId="{6CF2F983-0D83-C84F-85BC-9C1FB656E179}" type="presOf" srcId="{D062E7CC-832F-45B9-A332-7F341A0BCC4C}" destId="{035231FF-7687-F04B-A023-7FACD9A49CBA}" srcOrd="0" destOrd="0" presId="urn:microsoft.com/office/officeart/2016/7/layout/LinearBlockProcessNumbered"/>
    <dgm:cxn modelId="{3E981A92-541F-1F44-BE2D-4059C02A4713}" type="presOf" srcId="{7BFE328F-E617-4AA1-8E21-BDAF7154DA0F}" destId="{45433CBA-CDD5-8749-ADE6-9CDE5AA4641E}" srcOrd="0" destOrd="0" presId="urn:microsoft.com/office/officeart/2016/7/layout/LinearBlockProcessNumbered"/>
    <dgm:cxn modelId="{867EEF9D-86E2-7547-8602-5811FF912E2F}" type="presOf" srcId="{DD013F36-7E76-4D38-B732-1C11901355A4}" destId="{72C3C81A-7169-FD43-9FDC-B49B463361C2}" srcOrd="0" destOrd="0" presId="urn:microsoft.com/office/officeart/2016/7/layout/LinearBlockProcessNumbered"/>
    <dgm:cxn modelId="{63AB4EAC-DE9A-4C31-B259-5205348F5F25}" srcId="{7BFE328F-E617-4AA1-8E21-BDAF7154DA0F}" destId="{25B1A3CE-F781-4981-BCA8-942A31904091}" srcOrd="0" destOrd="0" parTransId="{22B72979-D8C8-4421-94D3-93D0B6FE0A16}" sibTransId="{D062E7CC-832F-45B9-A332-7F341A0BCC4C}"/>
    <dgm:cxn modelId="{2FE311B8-0855-4446-A29D-77CF92C56507}" type="presOf" srcId="{25B1A3CE-F781-4981-BCA8-942A31904091}" destId="{39FDE8C6-1FD7-3640-9E2F-E40882582F99}" srcOrd="0" destOrd="0" presId="urn:microsoft.com/office/officeart/2016/7/layout/LinearBlockProcessNumbered"/>
    <dgm:cxn modelId="{7889FCD2-6FB4-B647-9D54-9081C6EBD1BC}" type="presOf" srcId="{C37AB19F-EE3D-478E-AB68-2763BF3C5EB0}" destId="{933627E2-EF6E-1141-8F1A-E0206C0BC9C3}" srcOrd="0" destOrd="0" presId="urn:microsoft.com/office/officeart/2016/7/layout/LinearBlockProcessNumbered"/>
    <dgm:cxn modelId="{E6E347E9-8804-8D44-92BE-52EA20E908A1}" type="presOf" srcId="{F481360F-C4C6-404B-BD36-FFE4D5F24CC7}" destId="{B66EDBFD-48D2-0741-86FC-3623480F483B}" srcOrd="1" destOrd="0" presId="urn:microsoft.com/office/officeart/2016/7/layout/LinearBlockProcessNumbered"/>
    <dgm:cxn modelId="{E8C01EF8-9787-7144-AC62-81A0B141F197}" type="presOf" srcId="{DD013F36-7E76-4D38-B732-1C11901355A4}" destId="{92B28579-7C89-1244-9FD5-A3D9A906466F}" srcOrd="1" destOrd="0" presId="urn:microsoft.com/office/officeart/2016/7/layout/LinearBlockProcessNumbered"/>
    <dgm:cxn modelId="{862C7EFF-7357-AF42-96C5-BCDA9E482BB4}" type="presParOf" srcId="{45433CBA-CDD5-8749-ADE6-9CDE5AA4641E}" destId="{E3AAB8CB-4BFC-2948-B2DB-0B320B5893D4}" srcOrd="0" destOrd="0" presId="urn:microsoft.com/office/officeart/2016/7/layout/LinearBlockProcessNumbered"/>
    <dgm:cxn modelId="{4ECDECC3-E248-124B-8E40-42E145C1FABF}" type="presParOf" srcId="{E3AAB8CB-4BFC-2948-B2DB-0B320B5893D4}" destId="{39FDE8C6-1FD7-3640-9E2F-E40882582F99}" srcOrd="0" destOrd="0" presId="urn:microsoft.com/office/officeart/2016/7/layout/LinearBlockProcessNumbered"/>
    <dgm:cxn modelId="{364BF9F3-369A-C44B-9738-821CF15F3C52}" type="presParOf" srcId="{E3AAB8CB-4BFC-2948-B2DB-0B320B5893D4}" destId="{035231FF-7687-F04B-A023-7FACD9A49CBA}" srcOrd="1" destOrd="0" presId="urn:microsoft.com/office/officeart/2016/7/layout/LinearBlockProcessNumbered"/>
    <dgm:cxn modelId="{574549BE-38D5-604B-A61C-32FCF185DA4A}" type="presParOf" srcId="{E3AAB8CB-4BFC-2948-B2DB-0B320B5893D4}" destId="{50C27562-F7D0-4C44-B9BB-781169DB6464}" srcOrd="2" destOrd="0" presId="urn:microsoft.com/office/officeart/2016/7/layout/LinearBlockProcessNumbered"/>
    <dgm:cxn modelId="{8AC20F2F-5D29-B04F-A4C2-2693A817E394}" type="presParOf" srcId="{45433CBA-CDD5-8749-ADE6-9CDE5AA4641E}" destId="{BB517C6A-0330-6D42-BD90-1420847CFB22}" srcOrd="1" destOrd="0" presId="urn:microsoft.com/office/officeart/2016/7/layout/LinearBlockProcessNumbered"/>
    <dgm:cxn modelId="{79CBBB83-6D78-AF47-9B45-6071BEAE9059}" type="presParOf" srcId="{45433CBA-CDD5-8749-ADE6-9CDE5AA4641E}" destId="{A60FF658-F8B4-6E4C-9F2B-5B14C484D75D}" srcOrd="2" destOrd="0" presId="urn:microsoft.com/office/officeart/2016/7/layout/LinearBlockProcessNumbered"/>
    <dgm:cxn modelId="{3B2D9107-CD18-2F47-BCDA-7AA187D1BD01}" type="presParOf" srcId="{A60FF658-F8B4-6E4C-9F2B-5B14C484D75D}" destId="{7E943A4C-B7E7-024A-BA0D-2A6BD5343273}" srcOrd="0" destOrd="0" presId="urn:microsoft.com/office/officeart/2016/7/layout/LinearBlockProcessNumbered"/>
    <dgm:cxn modelId="{E29B4419-5A7A-0541-9E5D-157D58C9C44B}" type="presParOf" srcId="{A60FF658-F8B4-6E4C-9F2B-5B14C484D75D}" destId="{933627E2-EF6E-1141-8F1A-E0206C0BC9C3}" srcOrd="1" destOrd="0" presId="urn:microsoft.com/office/officeart/2016/7/layout/LinearBlockProcessNumbered"/>
    <dgm:cxn modelId="{0D06F0BC-FE8E-C649-9614-66DD3D0E940D}" type="presParOf" srcId="{A60FF658-F8B4-6E4C-9F2B-5B14C484D75D}" destId="{B66EDBFD-48D2-0741-86FC-3623480F483B}" srcOrd="2" destOrd="0" presId="urn:microsoft.com/office/officeart/2016/7/layout/LinearBlockProcessNumbered"/>
    <dgm:cxn modelId="{5BF444B3-374D-304B-A438-D9910DF61F91}" type="presParOf" srcId="{45433CBA-CDD5-8749-ADE6-9CDE5AA4641E}" destId="{FCA8363D-EA72-9D4A-A630-26041C0544FF}" srcOrd="3" destOrd="0" presId="urn:microsoft.com/office/officeart/2016/7/layout/LinearBlockProcessNumbered"/>
    <dgm:cxn modelId="{B24AFDDE-25DD-D941-AD7E-2758BFB30AC2}" type="presParOf" srcId="{45433CBA-CDD5-8749-ADE6-9CDE5AA4641E}" destId="{B39DFEC4-F8E3-9849-9436-3F3FB752A4B7}" srcOrd="4" destOrd="0" presId="urn:microsoft.com/office/officeart/2016/7/layout/LinearBlockProcessNumbered"/>
    <dgm:cxn modelId="{1C5C70C2-D9A6-FE4B-921C-EDCBB8915E77}" type="presParOf" srcId="{B39DFEC4-F8E3-9849-9436-3F3FB752A4B7}" destId="{72C3C81A-7169-FD43-9FDC-B49B463361C2}" srcOrd="0" destOrd="0" presId="urn:microsoft.com/office/officeart/2016/7/layout/LinearBlockProcessNumbered"/>
    <dgm:cxn modelId="{EEE32355-10FB-8A49-B232-3114F38174A5}" type="presParOf" srcId="{B39DFEC4-F8E3-9849-9436-3F3FB752A4B7}" destId="{1A4D6AA8-2AC5-9E43-8925-3A37D74B8F45}" srcOrd="1" destOrd="0" presId="urn:microsoft.com/office/officeart/2016/7/layout/LinearBlockProcessNumbered"/>
    <dgm:cxn modelId="{2D3435A6-4EF6-2841-8428-2E7A27C46259}" type="presParOf" srcId="{B39DFEC4-F8E3-9849-9436-3F3FB752A4B7}" destId="{92B28579-7C89-1244-9FD5-A3D9A906466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EAA83-B6AE-9140-8042-6C05E7E9A278}">
      <dsp:nvSpPr>
        <dsp:cNvPr id="0" name=""/>
        <dsp:cNvSpPr/>
      </dsp:nvSpPr>
      <dsp:spPr>
        <a:xfrm>
          <a:off x="8164" y="554601"/>
          <a:ext cx="3231205" cy="969361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689" tIns="119689" rIns="119689" bIns="1196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Identify</a:t>
          </a:r>
        </a:p>
      </dsp:txBody>
      <dsp:txXfrm>
        <a:off x="298972" y="554601"/>
        <a:ext cx="2649589" cy="969361"/>
      </dsp:txXfrm>
    </dsp:sp>
    <dsp:sp modelId="{069D78FA-4F8E-394C-BF84-28E795686014}">
      <dsp:nvSpPr>
        <dsp:cNvPr id="0" name=""/>
        <dsp:cNvSpPr/>
      </dsp:nvSpPr>
      <dsp:spPr>
        <a:xfrm>
          <a:off x="8164" y="1523963"/>
          <a:ext cx="2940396" cy="15202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357" tIns="232357" rIns="232357" bIns="46471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factors affecting the injure severity</a:t>
          </a:r>
        </a:p>
      </dsp:txBody>
      <dsp:txXfrm>
        <a:off x="8164" y="1523963"/>
        <a:ext cx="2940396" cy="1520298"/>
      </dsp:txXfrm>
    </dsp:sp>
    <dsp:sp modelId="{47EE0A2E-0268-5E44-B58A-9F18E62667F3}">
      <dsp:nvSpPr>
        <dsp:cNvPr id="0" name=""/>
        <dsp:cNvSpPr/>
      </dsp:nvSpPr>
      <dsp:spPr>
        <a:xfrm>
          <a:off x="3191347" y="554601"/>
          <a:ext cx="3231205" cy="969361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-549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689" tIns="119689" rIns="119689" bIns="1196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Build</a:t>
          </a:r>
        </a:p>
      </dsp:txBody>
      <dsp:txXfrm>
        <a:off x="3482155" y="554601"/>
        <a:ext cx="2649589" cy="969361"/>
      </dsp:txXfrm>
    </dsp:sp>
    <dsp:sp modelId="{9DC104E9-02BC-744F-8713-B0A3768844A5}">
      <dsp:nvSpPr>
        <dsp:cNvPr id="0" name=""/>
        <dsp:cNvSpPr/>
      </dsp:nvSpPr>
      <dsp:spPr>
        <a:xfrm>
          <a:off x="3191347" y="1523963"/>
          <a:ext cx="2940396" cy="15202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-145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-1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357" tIns="232357" rIns="232357" bIns="46471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Models to predict the outcome of Injury severity</a:t>
          </a:r>
        </a:p>
      </dsp:txBody>
      <dsp:txXfrm>
        <a:off x="3191347" y="1523963"/>
        <a:ext cx="2940396" cy="1520298"/>
      </dsp:txXfrm>
    </dsp:sp>
    <dsp:sp modelId="{32ED74C0-C847-E644-9DC1-2D03FFBB88EA}">
      <dsp:nvSpPr>
        <dsp:cNvPr id="0" name=""/>
        <dsp:cNvSpPr/>
      </dsp:nvSpPr>
      <dsp:spPr>
        <a:xfrm>
          <a:off x="6374530" y="554601"/>
          <a:ext cx="3231205" cy="969361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689" tIns="119689" rIns="119689" bIns="1196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Evaluate</a:t>
          </a:r>
        </a:p>
      </dsp:txBody>
      <dsp:txXfrm>
        <a:off x="6665338" y="554601"/>
        <a:ext cx="2649589" cy="969361"/>
      </dsp:txXfrm>
    </dsp:sp>
    <dsp:sp modelId="{187316CE-6DE4-B345-BB15-59807783AED0}">
      <dsp:nvSpPr>
        <dsp:cNvPr id="0" name=""/>
        <dsp:cNvSpPr/>
      </dsp:nvSpPr>
      <dsp:spPr>
        <a:xfrm>
          <a:off x="6374530" y="1523963"/>
          <a:ext cx="2940396" cy="15202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-29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-29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357" tIns="232357" rIns="232357" bIns="46471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correctness of the model and draw insights</a:t>
          </a:r>
        </a:p>
      </dsp:txBody>
      <dsp:txXfrm>
        <a:off x="6374530" y="1523963"/>
        <a:ext cx="2940396" cy="1520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CC950-5745-49CC-9769-8A55E8D1ACF1}">
      <dsp:nvSpPr>
        <dsp:cNvPr id="0" name=""/>
        <dsp:cNvSpPr/>
      </dsp:nvSpPr>
      <dsp:spPr>
        <a:xfrm>
          <a:off x="59468" y="236511"/>
          <a:ext cx="1257016" cy="12570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F055A-F2AF-447A-9FA6-D49FFB8AAFC0}">
      <dsp:nvSpPr>
        <dsp:cNvPr id="0" name=""/>
        <dsp:cNvSpPr/>
      </dsp:nvSpPr>
      <dsp:spPr>
        <a:xfrm>
          <a:off x="323442" y="500485"/>
          <a:ext cx="729069" cy="729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33D55-E45B-4A1C-889C-EF8ADDCFFAEB}">
      <dsp:nvSpPr>
        <dsp:cNvPr id="0" name=""/>
        <dsp:cNvSpPr/>
      </dsp:nvSpPr>
      <dsp:spPr>
        <a:xfrm>
          <a:off x="1585845" y="236511"/>
          <a:ext cx="2962966" cy="125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Consolidation</a:t>
          </a:r>
        </a:p>
      </dsp:txBody>
      <dsp:txXfrm>
        <a:off x="1585845" y="236511"/>
        <a:ext cx="2962966" cy="1257016"/>
      </dsp:txXfrm>
    </dsp:sp>
    <dsp:sp modelId="{02AC8E06-2000-4B6D-8F47-6BC8B919DC83}">
      <dsp:nvSpPr>
        <dsp:cNvPr id="0" name=""/>
        <dsp:cNvSpPr/>
      </dsp:nvSpPr>
      <dsp:spPr>
        <a:xfrm>
          <a:off x="5065087" y="236511"/>
          <a:ext cx="1257016" cy="12570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6701D-AC6C-4A91-B7CE-5AACD3A0A6EB}">
      <dsp:nvSpPr>
        <dsp:cNvPr id="0" name=""/>
        <dsp:cNvSpPr/>
      </dsp:nvSpPr>
      <dsp:spPr>
        <a:xfrm>
          <a:off x="5329060" y="500485"/>
          <a:ext cx="729069" cy="729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93FDD-C60F-495F-BC65-FAD23C8DE844}">
      <dsp:nvSpPr>
        <dsp:cNvPr id="0" name=""/>
        <dsp:cNvSpPr/>
      </dsp:nvSpPr>
      <dsp:spPr>
        <a:xfrm>
          <a:off x="6591464" y="236511"/>
          <a:ext cx="2962966" cy="125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Aggregation</a:t>
          </a:r>
        </a:p>
      </dsp:txBody>
      <dsp:txXfrm>
        <a:off x="6591464" y="236511"/>
        <a:ext cx="2962966" cy="1257016"/>
      </dsp:txXfrm>
    </dsp:sp>
    <dsp:sp modelId="{62D655F6-3270-43F8-AC5E-9B099D5D49B9}">
      <dsp:nvSpPr>
        <dsp:cNvPr id="0" name=""/>
        <dsp:cNvSpPr/>
      </dsp:nvSpPr>
      <dsp:spPr>
        <a:xfrm>
          <a:off x="59468" y="2105334"/>
          <a:ext cx="1257016" cy="12570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B57E3-D4BA-4846-9DF3-86F8F1220435}">
      <dsp:nvSpPr>
        <dsp:cNvPr id="0" name=""/>
        <dsp:cNvSpPr/>
      </dsp:nvSpPr>
      <dsp:spPr>
        <a:xfrm>
          <a:off x="323442" y="2369308"/>
          <a:ext cx="729069" cy="729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100A7-4E94-4219-8BAB-BA52B3E76B98}">
      <dsp:nvSpPr>
        <dsp:cNvPr id="0" name=""/>
        <dsp:cNvSpPr/>
      </dsp:nvSpPr>
      <dsp:spPr>
        <a:xfrm>
          <a:off x="1585845" y="2105334"/>
          <a:ext cx="2962966" cy="125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Reduction</a:t>
          </a:r>
        </a:p>
      </dsp:txBody>
      <dsp:txXfrm>
        <a:off x="1585845" y="2105334"/>
        <a:ext cx="2962966" cy="1257016"/>
      </dsp:txXfrm>
    </dsp:sp>
    <dsp:sp modelId="{6D9F34C2-27CF-4DCD-9B2E-CD0618567691}">
      <dsp:nvSpPr>
        <dsp:cNvPr id="0" name=""/>
        <dsp:cNvSpPr/>
      </dsp:nvSpPr>
      <dsp:spPr>
        <a:xfrm>
          <a:off x="5065087" y="2105334"/>
          <a:ext cx="1257016" cy="125701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3FA59-0B75-4DC5-B227-4EABEB42FF3E}">
      <dsp:nvSpPr>
        <dsp:cNvPr id="0" name=""/>
        <dsp:cNvSpPr/>
      </dsp:nvSpPr>
      <dsp:spPr>
        <a:xfrm>
          <a:off x="5329060" y="2369308"/>
          <a:ext cx="729069" cy="729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45DF3-DC9F-489B-9D3F-360E680B10BE}">
      <dsp:nvSpPr>
        <dsp:cNvPr id="0" name=""/>
        <dsp:cNvSpPr/>
      </dsp:nvSpPr>
      <dsp:spPr>
        <a:xfrm>
          <a:off x="6591464" y="2105334"/>
          <a:ext cx="2962966" cy="125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Transformation</a:t>
          </a:r>
        </a:p>
      </dsp:txBody>
      <dsp:txXfrm>
        <a:off x="6591464" y="2105334"/>
        <a:ext cx="2962966" cy="1257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7D5A7-B98F-D74D-AE66-5F1A56CC11F0}">
      <dsp:nvSpPr>
        <dsp:cNvPr id="0" name=""/>
        <dsp:cNvSpPr/>
      </dsp:nvSpPr>
      <dsp:spPr>
        <a:xfrm>
          <a:off x="318471" y="1051826"/>
          <a:ext cx="2463741" cy="132058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Training Data - 12782</a:t>
          </a:r>
        </a:p>
      </dsp:txBody>
      <dsp:txXfrm>
        <a:off x="382937" y="1116292"/>
        <a:ext cx="2334809" cy="1191651"/>
      </dsp:txXfrm>
    </dsp:sp>
    <dsp:sp modelId="{A80E11B4-1A0C-7646-AB9C-9E5177CD09AF}">
      <dsp:nvSpPr>
        <dsp:cNvPr id="0" name=""/>
        <dsp:cNvSpPr/>
      </dsp:nvSpPr>
      <dsp:spPr>
        <a:xfrm>
          <a:off x="1550342" y="307569"/>
          <a:ext cx="2809097" cy="2809097"/>
        </a:xfrm>
        <a:custGeom>
          <a:avLst/>
          <a:gdLst/>
          <a:ahLst/>
          <a:cxnLst/>
          <a:rect l="0" t="0" r="0" b="0"/>
          <a:pathLst>
            <a:path>
              <a:moveTo>
                <a:pt x="176758" y="722427"/>
              </a:moveTo>
              <a:arcTo wR="1404548" hR="1404548" stAng="12543309" swAng="734351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CBF31-48AD-5C4B-98F8-C7D5921BDCC7}">
      <dsp:nvSpPr>
        <dsp:cNvPr id="0" name=""/>
        <dsp:cNvSpPr/>
      </dsp:nvSpPr>
      <dsp:spPr>
        <a:xfrm>
          <a:off x="3296159" y="1062716"/>
          <a:ext cx="2126561" cy="129880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-1098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-1098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Test Data –  5478</a:t>
          </a:r>
        </a:p>
      </dsp:txBody>
      <dsp:txXfrm>
        <a:off x="3359561" y="1126118"/>
        <a:ext cx="1999757" cy="1171998"/>
      </dsp:txXfrm>
    </dsp:sp>
    <dsp:sp modelId="{DA36BFEE-92BF-CB4E-BAA2-38A082C8218A}">
      <dsp:nvSpPr>
        <dsp:cNvPr id="0" name=""/>
        <dsp:cNvSpPr/>
      </dsp:nvSpPr>
      <dsp:spPr>
        <a:xfrm>
          <a:off x="1550342" y="307569"/>
          <a:ext cx="2809097" cy="2809097"/>
        </a:xfrm>
        <a:custGeom>
          <a:avLst/>
          <a:gdLst/>
          <a:ahLst/>
          <a:cxnLst/>
          <a:rect l="0" t="0" r="0" b="0"/>
          <a:pathLst>
            <a:path>
              <a:moveTo>
                <a:pt x="2638270" y="2075882"/>
              </a:moveTo>
              <a:arcTo wR="1404548" hR="1404548" stAng="1713178" swAng="734351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-10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DE8C6-1FD7-3640-9E2F-E40882582F99}">
      <dsp:nvSpPr>
        <dsp:cNvPr id="0" name=""/>
        <dsp:cNvSpPr/>
      </dsp:nvSpPr>
      <dsp:spPr>
        <a:xfrm>
          <a:off x="751" y="0"/>
          <a:ext cx="3041898" cy="35988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472" tIns="0" rIns="30047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Artificial Neural Network </a:t>
          </a:r>
        </a:p>
      </dsp:txBody>
      <dsp:txXfrm>
        <a:off x="751" y="1439545"/>
        <a:ext cx="3041898" cy="2159317"/>
      </dsp:txXfrm>
    </dsp:sp>
    <dsp:sp modelId="{035231FF-7687-F04B-A023-7FACD9A49CBA}">
      <dsp:nvSpPr>
        <dsp:cNvPr id="0" name=""/>
        <dsp:cNvSpPr/>
      </dsp:nvSpPr>
      <dsp:spPr>
        <a:xfrm>
          <a:off x="751" y="0"/>
          <a:ext cx="3041898" cy="14395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472" tIns="165100" rIns="30047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1" y="0"/>
        <a:ext cx="3041898" cy="1439545"/>
      </dsp:txXfrm>
    </dsp:sp>
    <dsp:sp modelId="{7E943A4C-B7E7-024A-BA0D-2A6BD5343273}">
      <dsp:nvSpPr>
        <dsp:cNvPr id="0" name=""/>
        <dsp:cNvSpPr/>
      </dsp:nvSpPr>
      <dsp:spPr>
        <a:xfrm>
          <a:off x="3286000" y="0"/>
          <a:ext cx="3041898" cy="3598863"/>
        </a:xfrm>
        <a:prstGeom prst="rect">
          <a:avLst/>
        </a:prstGeom>
        <a:solidFill>
          <a:schemeClr val="accent5">
            <a:hueOff val="0"/>
            <a:satOff val="0"/>
            <a:lumOff val="-353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472" tIns="0" rIns="30047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Decision Tree</a:t>
          </a:r>
        </a:p>
      </dsp:txBody>
      <dsp:txXfrm>
        <a:off x="3286000" y="1439545"/>
        <a:ext cx="3041898" cy="2159317"/>
      </dsp:txXfrm>
    </dsp:sp>
    <dsp:sp modelId="{933627E2-EF6E-1141-8F1A-E0206C0BC9C3}">
      <dsp:nvSpPr>
        <dsp:cNvPr id="0" name=""/>
        <dsp:cNvSpPr/>
      </dsp:nvSpPr>
      <dsp:spPr>
        <a:xfrm>
          <a:off x="3286000" y="0"/>
          <a:ext cx="3041898" cy="14395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472" tIns="165100" rIns="30047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6000" y="0"/>
        <a:ext cx="3041898" cy="1439545"/>
      </dsp:txXfrm>
    </dsp:sp>
    <dsp:sp modelId="{72C3C81A-7169-FD43-9FDC-B49B463361C2}">
      <dsp:nvSpPr>
        <dsp:cNvPr id="0" name=""/>
        <dsp:cNvSpPr/>
      </dsp:nvSpPr>
      <dsp:spPr>
        <a:xfrm>
          <a:off x="6571250" y="0"/>
          <a:ext cx="3041898" cy="3598863"/>
        </a:xfrm>
        <a:prstGeom prst="rect">
          <a:avLst/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7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472" tIns="0" rIns="30047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Random Forest</a:t>
          </a:r>
        </a:p>
      </dsp:txBody>
      <dsp:txXfrm>
        <a:off x="6571250" y="1439545"/>
        <a:ext cx="3041898" cy="2159317"/>
      </dsp:txXfrm>
    </dsp:sp>
    <dsp:sp modelId="{1A4D6AA8-2AC5-9E43-8925-3A37D74B8F45}">
      <dsp:nvSpPr>
        <dsp:cNvPr id="0" name=""/>
        <dsp:cNvSpPr/>
      </dsp:nvSpPr>
      <dsp:spPr>
        <a:xfrm>
          <a:off x="6571250" y="0"/>
          <a:ext cx="3041898" cy="14395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472" tIns="165100" rIns="30047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571250" y="0"/>
        <a:ext cx="3041898" cy="1439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1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9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3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7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1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6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3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45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5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6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1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2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1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2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4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291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1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2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3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6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6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7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2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0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9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5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6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9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9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6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1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0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6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2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7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6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7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7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12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31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50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07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D269-DF14-B141-B24B-FBDE449223B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5100-5896-BA4F-AFB3-3AA9FA93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9.xml" Type="http://schemas.openxmlformats.org/officeDocument/2006/relationships/slideLayout"/></Relationships>
</file>

<file path=ppt/slides/_rels/slide10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70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0.xml"/></Relationships>
</file>

<file path=ppt/slides/_rels/slide15.xml.rels><?xml version="1.0" encoding="UTF-8" standalone="yes" ?><Relationships xmlns="http://schemas.openxmlformats.org/package/2006/relationships"><Relationship Id="rId2" Target="../media/image18.png" Type="http://schemas.openxmlformats.org/officeDocument/2006/relationships/image"/><Relationship Id="rId1" Target="../slideLayouts/slideLayout70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0.xml"/></Relationships>
</file>

<file path=ppt/slides/_rels/slide17.xml.rels><?xml version="1.0" encoding="UTF-8" standalone="yes" ?><Relationships xmlns="http://schemas.openxmlformats.org/package/2006/relationships"><Relationship Id="rId2" Target="../media/image20.jpeg" Type="http://schemas.openxmlformats.org/officeDocument/2006/relationships/image"/><Relationship Id="rId1" Target="../slideLayouts/slideLayout70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9.xml.rels><?xml version="1.0" encoding="UTF-8" standalone="yes" ?><Relationships xmlns="http://schemas.openxmlformats.org/package/2006/relationships"><Relationship Id="rId3" Target="../media/image22.png" Type="http://schemas.openxmlformats.org/officeDocument/2006/relationships/image"/><Relationship Id="rId2" Target="../media/image21.png" Type="http://schemas.openxmlformats.org/officeDocument/2006/relationships/image"/><Relationship Id="rId1" Target="../slideLayouts/slideLayout70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0.xml"/></Relationships>
</file>

<file path=ppt/slides/_rels/slide21.xml.rels><?xml version="1.0" encoding="UTF-8" standalone="yes" ?><Relationships xmlns="http://schemas.openxmlformats.org/package/2006/relationships"><Relationship Id="rId3" Target="../media/image26.png" Type="http://schemas.openxmlformats.org/officeDocument/2006/relationships/image"/><Relationship Id="rId2" Target="../media/image25.png" Type="http://schemas.openxmlformats.org/officeDocument/2006/relationships/image"/><Relationship Id="rId1" Target="../slideLayouts/slideLayout70.xml" Type="http://schemas.openxmlformats.org/officeDocument/2006/relationships/slideLayout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3.xml.rels><?xml version="1.0" encoding="UTF-8" standalone="yes" ?><Relationships xmlns="http://schemas.openxmlformats.org/package/2006/relationships"><Relationship Id="rId3" Target="../media/image34.jpeg" Type="http://schemas.openxmlformats.org/officeDocument/2006/relationships/image"/><Relationship Id="rId7" Target="../media/image38.jpeg" Type="http://schemas.openxmlformats.org/officeDocument/2006/relationships/image"/><Relationship Id="rId2" Target="../media/image33.jpeg" Type="http://schemas.openxmlformats.org/officeDocument/2006/relationships/image"/><Relationship Id="rId1" Target="../slideLayouts/slideLayout70.xml" Type="http://schemas.openxmlformats.org/officeDocument/2006/relationships/slideLayout"/><Relationship Id="rId6" Target="../media/image37.jpeg" Type="http://schemas.openxmlformats.org/officeDocument/2006/relationships/image"/><Relationship Id="rId5" Target="../media/image36.jpeg" Type="http://schemas.openxmlformats.org/officeDocument/2006/relationships/image"/><Relationship Id="rId4" Target="../media/image35.jpeg" Type="http://schemas.openxmlformats.org/officeDocument/2006/relationships/image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6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media/image5.png" Type="http://schemas.openxmlformats.org/officeDocument/2006/relationships/image"/><Relationship Id="rId1" Target="../slideLayouts/slideLayout70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 parked in a parking lot&#10;&#10;Description automatically generated">
            <a:extLst>
              <a:ext uri="{FF2B5EF4-FFF2-40B4-BE49-F238E27FC236}">
                <a16:creationId xmlns:a16="http://schemas.microsoft.com/office/drawing/2014/main" id="{AFAE5927-33D5-0F4E-A260-F64CBB4F4D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8014" b="14263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537A6-D9B7-A84C-BE85-223C95D23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859" y="4900613"/>
            <a:ext cx="6820954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/>
              <a:t>Factors Affecting Major Injuries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C408C-AF7C-544A-B692-F6BA4CF91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2539" y="5123205"/>
            <a:ext cx="3809995" cy="173252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dirty="0">
                <a:latin typeface="+mj-lt"/>
              </a:rPr>
              <a:t>Team 3:</a:t>
            </a:r>
          </a:p>
          <a:p>
            <a:pPr algn="l"/>
            <a:r>
              <a:rPr lang="en-US" dirty="0">
                <a:latin typeface="+mj-lt"/>
              </a:rPr>
              <a:t>Chakradhar Pathi</a:t>
            </a:r>
          </a:p>
          <a:p>
            <a:pPr algn="l"/>
            <a:r>
              <a:rPr lang="en-US" dirty="0">
                <a:latin typeface="+mj-lt"/>
              </a:rPr>
              <a:t>Mrunali Kadam</a:t>
            </a:r>
          </a:p>
          <a:p>
            <a:pPr algn="l"/>
            <a:r>
              <a:rPr lang="en-US" dirty="0">
                <a:latin typeface="+mj-lt"/>
              </a:rPr>
              <a:t>Ravali Musty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53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6A11-FC16-5A42-9BC3-B9B96402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03" y="430439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Business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3A850-7AD2-E442-A8B3-88CBEF72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3"/>
            <a:ext cx="5440679" cy="3690793"/>
          </a:xfrm>
        </p:spPr>
        <p:txBody>
          <a:bodyPr>
            <a:normAutofit/>
          </a:bodyPr>
          <a:lstStyle/>
          <a:p>
            <a:r>
              <a:rPr lang="en-US" sz="2000" dirty="0"/>
              <a:t>How to identify the factors that affect ‘Major’ Injury 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recommendations should be given to prevent the damage to property and people?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20818-C814-EB46-994A-A6D2AEAED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7" r="6370" b="1"/>
          <a:stretch/>
        </p:blipFill>
        <p:spPr>
          <a:xfrm>
            <a:off x="8109857" y="1996111"/>
            <a:ext cx="3956831" cy="4298313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64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CED8-7042-C34B-B538-5FE19D90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27" y="785885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Understanding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B1F0F-3FD7-B14F-A0B7-44119D2D2BEB}"/>
              </a:ext>
            </a:extLst>
          </p:cNvPr>
          <p:cNvSpPr txBox="1"/>
          <p:nvPr/>
        </p:nvSpPr>
        <p:spPr>
          <a:xfrm>
            <a:off x="851127" y="2361746"/>
            <a:ext cx="102196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There are four datasets provided by NASS GES dataset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Accidents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Vehicles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Person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Distract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dataset has 135900 records and 195 columns in it</a:t>
            </a:r>
          </a:p>
        </p:txBody>
      </p:sp>
    </p:spTree>
    <p:extLst>
      <p:ext uri="{BB962C8B-B14F-4D97-AF65-F5344CB8AC3E}">
        <p14:creationId xmlns:p14="http://schemas.microsoft.com/office/powerpoint/2010/main" val="142416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3EE7-EE64-E248-8A72-9CE333F4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07" y="764114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08DD43-FBBC-4994-B727-17218761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218139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5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ED8D-5D8A-0C48-999E-BEAF0CAB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785" y="714025"/>
            <a:ext cx="6586491" cy="105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Consolidation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6960F48-172B-C641-BB3D-C31E11EFC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207"/>
          <a:stretch/>
        </p:blipFill>
        <p:spPr>
          <a:xfrm>
            <a:off x="8610600" y="2137599"/>
            <a:ext cx="2932470" cy="4338358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840BA-2DC7-E64B-B4E5-0F55525BA6F2}"/>
              </a:ext>
            </a:extLst>
          </p:cNvPr>
          <p:cNvSpPr txBox="1"/>
          <p:nvPr/>
        </p:nvSpPr>
        <p:spPr>
          <a:xfrm>
            <a:off x="648928" y="2358556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is consolidated in KNIME tool using a Joiner Node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Accident, vehicle, Person and Distract tables are joined using a inner join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Final data points -135900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195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D2B8B-1C6C-0044-8DB5-7AD417BD8351}"/>
              </a:ext>
            </a:extLst>
          </p:cNvPr>
          <p:cNvSpPr txBox="1"/>
          <p:nvPr/>
        </p:nvSpPr>
        <p:spPr>
          <a:xfrm>
            <a:off x="3414713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7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3EE7-EE64-E248-8A72-9CE333F4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3" y="740229"/>
            <a:ext cx="4128671" cy="1114834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Data Aggregation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77CF5B-1290-46A7-9F31-92531221E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902" y="2015297"/>
            <a:ext cx="3275240" cy="46327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i="1" dirty="0"/>
              <a:t>Columns Binned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Hour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Light Condition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Weather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Body Type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Month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Alcohol_IM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Surface Condition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Seat Position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Airbags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Injure Severity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Type of Intersection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Relation to road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Manner of collision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Rollover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Sex_IM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Age_IM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Deformed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41CFDBB-EB21-D341-9EB0-F9B84F98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248738"/>
            <a:ext cx="6885748" cy="41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DC06-31A5-6349-96F5-0238070D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758371"/>
            <a:ext cx="5845628" cy="1144814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Data Reduction (Rows)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5958-CB8A-B54D-8C54-27B0A63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6" y="2550488"/>
            <a:ext cx="4349523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latin typeface="+mn-lt"/>
                <a:ea typeface="+mn-ea"/>
                <a:cs typeface="+mn-cs"/>
              </a:rPr>
              <a:t>Rule Based Row Filter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kern="1200" dirty="0">
                <a:latin typeface="+mn-lt"/>
                <a:ea typeface="+mn-ea"/>
                <a:cs typeface="+mn-cs"/>
              </a:rPr>
              <a:t>Erroneous values are removed</a:t>
            </a:r>
          </a:p>
          <a:p>
            <a:endParaRPr lang="en-US" sz="2000" kern="1200" dirty="0">
              <a:latin typeface="+mn-lt"/>
              <a:ea typeface="+mn-ea"/>
              <a:cs typeface="+mn-cs"/>
            </a:endParaRPr>
          </a:p>
          <a:p>
            <a:r>
              <a:rPr lang="en-US" sz="2000" kern="1200" dirty="0">
                <a:latin typeface="+mn-lt"/>
                <a:ea typeface="+mn-ea"/>
                <a:cs typeface="+mn-cs"/>
              </a:rPr>
              <a:t>Total Rows : </a:t>
            </a:r>
            <a:r>
              <a:rPr lang="en-US" sz="2000" dirty="0"/>
              <a:t>18260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16AB5-80A4-C74E-9E02-8941EE5A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20" y="2550488"/>
            <a:ext cx="5963330" cy="35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DC06-31A5-6349-96F5-0238070D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85" y="892630"/>
            <a:ext cx="5855984" cy="881742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Data Reduction (Columns)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5958-CB8A-B54D-8C54-27B0A63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85" y="2648930"/>
            <a:ext cx="526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latin typeface="+mn-lt"/>
                <a:ea typeface="+mn-ea"/>
                <a:cs typeface="+mn-cs"/>
              </a:rPr>
              <a:t>Column Filter</a:t>
            </a:r>
          </a:p>
          <a:p>
            <a:endParaRPr lang="en-US" sz="2000" kern="1200" dirty="0">
              <a:latin typeface="+mn-lt"/>
              <a:ea typeface="+mn-ea"/>
              <a:cs typeface="+mn-cs"/>
            </a:endParaRPr>
          </a:p>
          <a:p>
            <a:r>
              <a:rPr lang="en-US" sz="2000" dirty="0"/>
              <a:t>Relevant columns are included after  manual research and feature selection</a:t>
            </a:r>
          </a:p>
          <a:p>
            <a:endParaRPr lang="en-US" sz="2000" kern="1200" dirty="0"/>
          </a:p>
          <a:p>
            <a:r>
              <a:rPr lang="en-US" sz="2000" kern="1200" dirty="0">
                <a:latin typeface="+mn-lt"/>
                <a:ea typeface="+mn-ea"/>
                <a:cs typeface="+mn-cs"/>
              </a:rPr>
              <a:t>Total Columns : 21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128040-4C13-1F49-A780-EA0A17B6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2281768"/>
            <a:ext cx="5486400" cy="43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8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DC06-31A5-6349-96F5-0238070D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35" y="1075537"/>
            <a:ext cx="5764022" cy="56820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4000" dirty="0">
                <a:solidFill>
                  <a:srgbClr val="FFFFFF"/>
                </a:solidFill>
              </a:rPr>
              <a:t>Transformation</a:t>
            </a:r>
            <a:endParaRPr lang="en-US" sz="4000" kern="1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5958-CB8A-B54D-8C54-27B0A63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635" y="2522741"/>
            <a:ext cx="2779954" cy="2820012"/>
          </a:xfr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/>
          </a:p>
          <a:p>
            <a:r>
              <a:rPr lang="en-US" sz="2000" dirty="0"/>
              <a:t>Conversion of number to string</a:t>
            </a:r>
          </a:p>
          <a:p>
            <a:endParaRPr lang="en-US" sz="2000" dirty="0"/>
          </a:p>
          <a:p>
            <a:r>
              <a:rPr lang="en-US" sz="2000" dirty="0"/>
              <a:t>Creation of Dummy Variables</a:t>
            </a:r>
          </a:p>
          <a:p>
            <a:endParaRPr lang="en-US" sz="2000" dirty="0"/>
          </a:p>
          <a:p>
            <a:r>
              <a:rPr lang="en-US" sz="2000" dirty="0"/>
              <a:t>Normalization of the dummy variables</a:t>
            </a:r>
          </a:p>
          <a:p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33D9F-18D8-8146-BC75-4C6D7DEA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3402161"/>
            <a:ext cx="6691698" cy="19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6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CED8-7042-C34B-B538-5FE19D90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2900" y="700088"/>
            <a:ext cx="9158288" cy="940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Relevant variables to our study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E87D66-5E90-F34F-B672-703DCD24E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787176"/>
              </p:ext>
            </p:extLst>
          </p:nvPr>
        </p:nvGraphicFramePr>
        <p:xfrm>
          <a:off x="957263" y="2071080"/>
          <a:ext cx="10568185" cy="5204184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3783251">
                  <a:extLst>
                    <a:ext uri="{9D8B030D-6E8A-4147-A177-3AD203B41FA5}">
                      <a16:colId xmlns:a16="http://schemas.microsoft.com/office/drawing/2014/main" val="521700447"/>
                    </a:ext>
                  </a:extLst>
                </a:gridCol>
                <a:gridCol w="3783251">
                  <a:extLst>
                    <a:ext uri="{9D8B030D-6E8A-4147-A177-3AD203B41FA5}">
                      <a16:colId xmlns:a16="http://schemas.microsoft.com/office/drawing/2014/main" val="3431898065"/>
                    </a:ext>
                  </a:extLst>
                </a:gridCol>
                <a:gridCol w="3001683">
                  <a:extLst>
                    <a:ext uri="{9D8B030D-6E8A-4147-A177-3AD203B41FA5}">
                      <a16:colId xmlns:a16="http://schemas.microsoft.com/office/drawing/2014/main" val="3386144851"/>
                    </a:ext>
                  </a:extLst>
                </a:gridCol>
              </a:tblGrid>
              <a:tr h="473948">
                <a:tc>
                  <a:txBody>
                    <a:bodyPr/>
                    <a:lstStyle/>
                    <a:p>
                      <a:r>
                        <a:rPr lang="en-US" sz="2000" b="0" cap="all" spc="150" dirty="0">
                          <a:solidFill>
                            <a:schemeClr val="lt1"/>
                          </a:solidFill>
                        </a:rPr>
                        <a:t>Accident</a:t>
                      </a:r>
                    </a:p>
                  </a:txBody>
                  <a:tcPr marL="158046" marR="158046" marT="158046" marB="15804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all" spc="150">
                          <a:solidFill>
                            <a:schemeClr val="lt1"/>
                          </a:solidFill>
                        </a:rPr>
                        <a:t>Vehicle</a:t>
                      </a:r>
                    </a:p>
                  </a:txBody>
                  <a:tcPr marL="158046" marR="158046" marT="158046" marB="15804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all" spc="150">
                          <a:solidFill>
                            <a:schemeClr val="lt1"/>
                          </a:solidFill>
                        </a:rPr>
                        <a:t>Person</a:t>
                      </a:r>
                    </a:p>
                  </a:txBody>
                  <a:tcPr marL="158046" marR="158046" marT="158046" marB="15804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82000"/>
                  </a:ext>
                </a:extLst>
              </a:tr>
              <a:tr h="3498585">
                <a:tc>
                  <a:txBody>
                    <a:bodyPr/>
                    <a:lstStyle/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Month</a:t>
                      </a: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Day of week</a:t>
                      </a: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Hour of day</a:t>
                      </a: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Alcohol_IM</a:t>
                      </a: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Light condition</a:t>
                      </a: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Weather</a:t>
                      </a: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Number of vehicles involved</a:t>
                      </a: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Manner of Collision</a:t>
                      </a:r>
                    </a:p>
                    <a:p>
                      <a:pPr marL="457200" lvl="0" indent="-3175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Type of intersection</a:t>
                      </a:r>
                    </a:p>
                    <a:p>
                      <a:pPr marL="457200" lvl="0" indent="-3175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Relation to traffic way</a:t>
                      </a:r>
                    </a:p>
                    <a:p>
                      <a:pPr marL="457200" lvl="0" indent="-3175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Type of Intersection</a:t>
                      </a:r>
                    </a:p>
                    <a:p>
                      <a:pPr marL="457200" lvl="0" indent="-3175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Work Zone</a:t>
                      </a:r>
                    </a:p>
                    <a:p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046" marR="158046" marT="158046" marB="158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Body Type</a:t>
                      </a: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Travel Speed</a:t>
                      </a: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Surface Condition</a:t>
                      </a:r>
                    </a:p>
                    <a:p>
                      <a:pPr marL="457200" lvl="0" indent="-3175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Number of Occupants</a:t>
                      </a:r>
                    </a:p>
                    <a:p>
                      <a:pPr marL="457200" lvl="0" indent="-3175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Rollover</a:t>
                      </a:r>
                    </a:p>
                    <a:p>
                      <a:pPr marL="457200" lvl="0" indent="-3175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046" marR="158046" marT="158046" marB="158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Age_IM</a:t>
                      </a: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Sex_IM</a:t>
                      </a: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Seat Position</a:t>
                      </a: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Air Bag </a:t>
                      </a:r>
                    </a:p>
                    <a:p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046" marR="158046" marT="158046" marB="158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140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77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7F66-10C6-0342-9070-7D34A7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08" y="814388"/>
            <a:ext cx="4600655" cy="9714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Descriptive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3ECE64-6548-4441-BAB2-16B17671E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754085"/>
            <a:ext cx="5725126" cy="3586409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ACB7359-3BD5-E74A-847E-D4F3C1E8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" y="2754085"/>
            <a:ext cx="5354858" cy="35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2C80-7517-E14D-8F25-818EE9EB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8B4B-9381-704D-AFCB-014217E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1367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On average, there are 5,808,272 car crashes in the United States annually.</a:t>
            </a:r>
          </a:p>
          <a:p>
            <a:endParaRPr lang="en-US" sz="2000" dirty="0"/>
          </a:p>
          <a:p>
            <a:r>
              <a:rPr lang="en-US" sz="2000" dirty="0"/>
              <a:t> In 2014 alone, there were 32,675 deaths as a direct result of motor vehicle accidents.</a:t>
            </a:r>
          </a:p>
          <a:p>
            <a:endParaRPr lang="en-US" sz="2000" dirty="0"/>
          </a:p>
          <a:p>
            <a:r>
              <a:rPr lang="en-US" sz="2000" dirty="0"/>
              <a:t> In 2010, the total cost of societal harm from motor vehicle crashes in the United States was approximately $836 billion.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44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7F66-10C6-0342-9070-7D34A7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875" y="911527"/>
            <a:ext cx="5343525" cy="8086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Descriptive Statistics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3461FF-8199-784E-90A4-0844F703F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904800"/>
            <a:ext cx="5455917" cy="3041673"/>
          </a:xfrm>
          <a:prstGeom prst="rect">
            <a:avLst/>
          </a:prstGeom>
        </p:spPr>
      </p:pic>
      <p:pic>
        <p:nvPicPr>
          <p:cNvPr id="6" name="Picture 5" descr="A picture containing furniture, cabinet&#10;&#10;Description automatically generated">
            <a:extLst>
              <a:ext uri="{FF2B5EF4-FFF2-40B4-BE49-F238E27FC236}">
                <a16:creationId xmlns:a16="http://schemas.microsoft.com/office/drawing/2014/main" id="{3791AFC4-B7A0-EA4D-958E-5D616A33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04800"/>
            <a:ext cx="5804990" cy="30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5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7F66-10C6-0342-9070-7D34A7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2" y="914400"/>
            <a:ext cx="5725313" cy="7055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Descriptive Statistics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1B54FE-64B9-4D46-B8DD-4E84958A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" y="2558099"/>
            <a:ext cx="5314961" cy="3281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138188-77D2-B743-9972-D84ABE39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5" y="2558100"/>
            <a:ext cx="5047463" cy="32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4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FF41-233B-0F47-9DD0-9F8E4B06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Partitioning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FFD0DA-9786-4A89-B65D-C6E594025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404745"/>
              </p:ext>
            </p:extLst>
          </p:nvPr>
        </p:nvGraphicFramePr>
        <p:xfrm>
          <a:off x="354807" y="3171828"/>
          <a:ext cx="5741193" cy="3424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D28DD28-812C-DA49-B888-E5F6DFD12E57}"/>
              </a:ext>
            </a:extLst>
          </p:cNvPr>
          <p:cNvSpPr/>
          <p:nvPr/>
        </p:nvSpPr>
        <p:spPr>
          <a:xfrm>
            <a:off x="1910952" y="2438400"/>
            <a:ext cx="2356248" cy="64294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Input</a:t>
            </a:r>
            <a:r>
              <a:rPr lang="en-US" sz="2800" dirty="0"/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Data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A9D7BE8-603A-1642-963E-6788287C0E1E}"/>
              </a:ext>
            </a:extLst>
          </p:cNvPr>
          <p:cNvSpPr/>
          <p:nvPr/>
        </p:nvSpPr>
        <p:spPr>
          <a:xfrm>
            <a:off x="3073002" y="3111503"/>
            <a:ext cx="304801" cy="3058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CD87E-0664-5942-9584-2C12BBC45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47" y="2280477"/>
            <a:ext cx="4095753" cy="3941778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DB2EF4-142D-9348-90C4-567374E11B12}"/>
              </a:ext>
            </a:extLst>
          </p:cNvPr>
          <p:cNvSpPr/>
          <p:nvPr/>
        </p:nvSpPr>
        <p:spPr>
          <a:xfrm>
            <a:off x="1379997" y="3257552"/>
            <a:ext cx="742950" cy="485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70%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4BC0033-9C7D-3F42-87EA-C82B904A874B}"/>
              </a:ext>
            </a:extLst>
          </p:cNvPr>
          <p:cNvSpPr/>
          <p:nvPr/>
        </p:nvSpPr>
        <p:spPr>
          <a:xfrm>
            <a:off x="4386263" y="3257552"/>
            <a:ext cx="742950" cy="5286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24638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0D6E-99EE-C846-AF0E-A9736410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728663"/>
            <a:ext cx="8506542" cy="1105503"/>
          </a:xfrm>
        </p:spPr>
        <p:txBody>
          <a:bodyPr>
            <a:normAutofit/>
          </a:bodyPr>
          <a:lstStyle/>
          <a:p>
            <a:r>
              <a:rPr lang="en-US" dirty="0"/>
              <a:t>Model Building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A60015-206B-494F-BCAC-9CD95E01E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85872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49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A153733-DEB8-AC4A-A5F6-B0F8DA15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(Unbalanced)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12804-0768-4C09-9FC4-042676B9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48" y="2229547"/>
            <a:ext cx="7633252" cy="43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1BB1-63B0-C94C-936F-FE4F3333BF9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Model Evaluation (Unbalanced)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23D7E2-437D-A349-BBF9-0C50C7E21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269362"/>
              </p:ext>
            </p:extLst>
          </p:nvPr>
        </p:nvGraphicFramePr>
        <p:xfrm>
          <a:off x="1719942" y="2378183"/>
          <a:ext cx="7265032" cy="405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58">
                  <a:extLst>
                    <a:ext uri="{9D8B030D-6E8A-4147-A177-3AD203B41FA5}">
                      <a16:colId xmlns:a16="http://schemas.microsoft.com/office/drawing/2014/main" val="4068788132"/>
                    </a:ext>
                  </a:extLst>
                </a:gridCol>
                <a:gridCol w="1816258">
                  <a:extLst>
                    <a:ext uri="{9D8B030D-6E8A-4147-A177-3AD203B41FA5}">
                      <a16:colId xmlns:a16="http://schemas.microsoft.com/office/drawing/2014/main" val="3249454863"/>
                    </a:ext>
                  </a:extLst>
                </a:gridCol>
                <a:gridCol w="1816258">
                  <a:extLst>
                    <a:ext uri="{9D8B030D-6E8A-4147-A177-3AD203B41FA5}">
                      <a16:colId xmlns:a16="http://schemas.microsoft.com/office/drawing/2014/main" val="4003837128"/>
                    </a:ext>
                  </a:extLst>
                </a:gridCol>
                <a:gridCol w="1816258">
                  <a:extLst>
                    <a:ext uri="{9D8B030D-6E8A-4147-A177-3AD203B41FA5}">
                      <a16:colId xmlns:a16="http://schemas.microsoft.com/office/drawing/2014/main" val="4087708464"/>
                    </a:ext>
                  </a:extLst>
                </a:gridCol>
              </a:tblGrid>
              <a:tr h="1541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Measure</a:t>
                      </a:r>
                    </a:p>
                    <a:p>
                      <a:endParaRPr lang="en-US" dirty="0"/>
                    </a:p>
                  </a:txBody>
                  <a:tcPr marL="83599" marR="8359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Artificial Neural Network</a:t>
                      </a:r>
                    </a:p>
                  </a:txBody>
                  <a:tcPr marL="83599" marR="8359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</a:t>
                      </a:r>
                    </a:p>
                    <a:p>
                      <a:r>
                        <a:rPr lang="en-US" dirty="0"/>
                        <a:t>Tree</a:t>
                      </a:r>
                    </a:p>
                  </a:txBody>
                  <a:tcPr marL="83599" marR="8359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 marL="83599" marR="8359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4396"/>
                  </a:ext>
                </a:extLst>
              </a:tr>
              <a:tr h="622983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80.8%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77.4%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82.3%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4176092366"/>
                  </a:ext>
                </a:extLst>
              </a:tr>
              <a:tr h="622983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14.8%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33.9%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16.5%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1342753819"/>
                  </a:ext>
                </a:extLst>
              </a:tr>
              <a:tr h="622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Specificity</a:t>
                      </a:r>
                    </a:p>
                    <a:p>
                      <a:endParaRPr lang="en-US" dirty="0"/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96.3%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87.6%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97.8%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1259469105"/>
                  </a:ext>
                </a:extLst>
              </a:tr>
              <a:tr h="622983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48.5%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38.9%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63.5%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1912191571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071BF-A281-AD4D-B766-CB099EBEFFD6}"/>
              </a:ext>
            </a:extLst>
          </p:cNvPr>
          <p:cNvCxnSpPr>
            <a:cxnSpLocks/>
          </p:cNvCxnSpPr>
          <p:nvPr/>
        </p:nvCxnSpPr>
        <p:spPr>
          <a:xfrm flipV="1">
            <a:off x="1719943" y="2378183"/>
            <a:ext cx="1828327" cy="1522306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369043-CD9E-8A43-A930-439BD7B124B1}"/>
              </a:ext>
            </a:extLst>
          </p:cNvPr>
          <p:cNvSpPr txBox="1"/>
          <p:nvPr/>
        </p:nvSpPr>
        <p:spPr>
          <a:xfrm>
            <a:off x="2449964" y="3429000"/>
            <a:ext cx="893311" cy="370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lt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04613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1BB1-63B0-C94C-936F-FE4F3333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Model Evaluation: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5A9C6-C9E0-B04F-A3A0-F8E393F40282}"/>
              </a:ext>
            </a:extLst>
          </p:cNvPr>
          <p:cNvSpPr txBox="1"/>
          <p:nvPr/>
        </p:nvSpPr>
        <p:spPr>
          <a:xfrm>
            <a:off x="4546827" y="970531"/>
            <a:ext cx="5400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  <a:ea typeface="+mj-ea"/>
                <a:cs typeface="+mj-cs"/>
              </a:rPr>
              <a:t>ROC</a:t>
            </a:r>
            <a:r>
              <a:rPr lang="en-US" sz="3600" dirty="0">
                <a:latin typeface="+mj-lt"/>
              </a:rPr>
              <a:t>  </a:t>
            </a:r>
            <a:r>
              <a:rPr lang="en-US" sz="3600" dirty="0">
                <a:latin typeface="+mj-lt"/>
                <a:ea typeface="+mj-ea"/>
                <a:cs typeface="+mj-cs"/>
              </a:rPr>
              <a:t>Curve </a:t>
            </a:r>
            <a:r>
              <a:rPr lang="en-US" sz="3600" dirty="0"/>
              <a:t>(Unbalanced)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300F9-A1D4-4492-9CC9-529400D0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513" y="2170739"/>
            <a:ext cx="4493568" cy="44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A153733-DEB8-AC4A-A5F6-B0F8DA15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(balanced)</a:t>
            </a:r>
          </a:p>
        </p:txBody>
      </p:sp>
      <p:pic>
        <p:nvPicPr>
          <p:cNvPr id="1028" name="Picture 4" descr="https://lh6.googleusercontent.com/Eq1K0R4SKlHLCFMFeiYV_wv6QlbwHiCkLbYLTYtVArk56HafC-XkaUBY7Jt7q3ZXEG9c6uJlU6PMkNl4ZLScC-RqcMGTDPvGUbjZgDttQ_D-n2atc1tkdMfynHlpgkNjCDCn4Lxm">
            <a:extLst>
              <a:ext uri="{FF2B5EF4-FFF2-40B4-BE49-F238E27FC236}">
                <a16:creationId xmlns:a16="http://schemas.microsoft.com/office/drawing/2014/main" id="{13B234F1-CCE4-48D4-866E-4E03A58226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44" y="2175191"/>
            <a:ext cx="7663070" cy="45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9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1BB1-63B0-C94C-936F-FE4F3333BF9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Model Evaluation (balanced)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23D7E2-437D-A349-BBF9-0C50C7E21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020859"/>
              </p:ext>
            </p:extLst>
          </p:nvPr>
        </p:nvGraphicFramePr>
        <p:xfrm>
          <a:off x="1719943" y="2378184"/>
          <a:ext cx="6897283" cy="4122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686">
                  <a:extLst>
                    <a:ext uri="{9D8B030D-6E8A-4147-A177-3AD203B41FA5}">
                      <a16:colId xmlns:a16="http://schemas.microsoft.com/office/drawing/2014/main" val="4068788132"/>
                    </a:ext>
                  </a:extLst>
                </a:gridCol>
                <a:gridCol w="1664686">
                  <a:extLst>
                    <a:ext uri="{9D8B030D-6E8A-4147-A177-3AD203B41FA5}">
                      <a16:colId xmlns:a16="http://schemas.microsoft.com/office/drawing/2014/main" val="4087708464"/>
                    </a:ext>
                  </a:extLst>
                </a:gridCol>
                <a:gridCol w="1664686">
                  <a:extLst>
                    <a:ext uri="{9D8B030D-6E8A-4147-A177-3AD203B41FA5}">
                      <a16:colId xmlns:a16="http://schemas.microsoft.com/office/drawing/2014/main" val="1752872208"/>
                    </a:ext>
                  </a:extLst>
                </a:gridCol>
                <a:gridCol w="1903225">
                  <a:extLst>
                    <a:ext uri="{9D8B030D-6E8A-4147-A177-3AD203B41FA5}">
                      <a16:colId xmlns:a16="http://schemas.microsoft.com/office/drawing/2014/main" val="3525130672"/>
                    </a:ext>
                  </a:extLst>
                </a:gridCol>
              </a:tblGrid>
              <a:tr h="1568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Measure</a:t>
                      </a:r>
                    </a:p>
                    <a:p>
                      <a:endParaRPr lang="en-US" dirty="0"/>
                    </a:p>
                  </a:txBody>
                  <a:tcPr marL="83599" marR="8359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Artificial Neural Network</a:t>
                      </a:r>
                    </a:p>
                  </a:txBody>
                  <a:tcPr marL="83599" marR="8359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</a:t>
                      </a:r>
                    </a:p>
                    <a:p>
                      <a:r>
                        <a:rPr lang="en-US" dirty="0"/>
                        <a:t>Tree</a:t>
                      </a:r>
                    </a:p>
                  </a:txBody>
                  <a:tcPr marL="83599" marR="8359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 marL="83599" marR="8359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4396"/>
                  </a:ext>
                </a:extLst>
              </a:tr>
              <a:tr h="633984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65.1%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64.2%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71.0%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4176092366"/>
                  </a:ext>
                </a:extLst>
              </a:tr>
              <a:tr h="633984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69.9%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62.2%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68.6%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1342753819"/>
                  </a:ext>
                </a:extLst>
              </a:tr>
              <a:tr h="651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Specificity</a:t>
                      </a:r>
                    </a:p>
                    <a:p>
                      <a:endParaRPr lang="en-US" dirty="0"/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64.0%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64.6%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71.6%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1259469105"/>
                  </a:ext>
                </a:extLst>
              </a:tr>
              <a:tr h="633984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31.4%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29.3%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36.2%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1912191571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071BF-A281-AD4D-B766-CB099EBEFFD6}"/>
              </a:ext>
            </a:extLst>
          </p:cNvPr>
          <p:cNvCxnSpPr>
            <a:cxnSpLocks/>
          </p:cNvCxnSpPr>
          <p:nvPr/>
        </p:nvCxnSpPr>
        <p:spPr>
          <a:xfrm flipV="1">
            <a:off x="1719943" y="2378183"/>
            <a:ext cx="1623332" cy="1522305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369043-CD9E-8A43-A930-439BD7B124B1}"/>
              </a:ext>
            </a:extLst>
          </p:cNvPr>
          <p:cNvSpPr txBox="1"/>
          <p:nvPr/>
        </p:nvSpPr>
        <p:spPr>
          <a:xfrm>
            <a:off x="2449964" y="3429000"/>
            <a:ext cx="893311" cy="370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lt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86232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1BB1-63B0-C94C-936F-FE4F3333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Model Evaluation: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5A9C6-C9E0-B04F-A3A0-F8E393F40282}"/>
              </a:ext>
            </a:extLst>
          </p:cNvPr>
          <p:cNvSpPr txBox="1"/>
          <p:nvPr/>
        </p:nvSpPr>
        <p:spPr>
          <a:xfrm>
            <a:off x="4546827" y="970531"/>
            <a:ext cx="498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  <a:ea typeface="+mj-ea"/>
                <a:cs typeface="+mj-cs"/>
              </a:rPr>
              <a:t>ROC</a:t>
            </a:r>
            <a:r>
              <a:rPr lang="en-US" sz="3600" dirty="0">
                <a:latin typeface="+mj-lt"/>
              </a:rPr>
              <a:t>  </a:t>
            </a:r>
            <a:r>
              <a:rPr lang="en-US" sz="3600" dirty="0">
                <a:latin typeface="+mj-lt"/>
                <a:ea typeface="+mj-ea"/>
                <a:cs typeface="+mj-cs"/>
              </a:rPr>
              <a:t>Curve </a:t>
            </a:r>
            <a:r>
              <a:rPr lang="en-US" sz="3600" dirty="0"/>
              <a:t>(balanced) 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s://lh3.googleusercontent.com/9VR3_Gnnq7qG7R7qDS3mXnueoImvVFtgxsWQYbnnRFyCuZXoTSl4wwla10VxxUGcMuCuNUWQl_twCjqYKswSPaMNdB6rh4PmR-7YTrJ2foloFO6Xww4enuUSDG2aSXNfOyOuBemK">
            <a:extLst>
              <a:ext uri="{FF2B5EF4-FFF2-40B4-BE49-F238E27FC236}">
                <a16:creationId xmlns:a16="http://schemas.microsoft.com/office/drawing/2014/main" id="{F3075BD5-FF98-3740-BA32-5FA019AB2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94" y="2165769"/>
            <a:ext cx="5116513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25CB-A3D5-CD49-B03D-5BD22865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need to analyze car crashes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71FE-A908-224D-92ED-23148704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To provide </a:t>
            </a:r>
          </a:p>
          <a:p>
            <a:r>
              <a:rPr lang="en-US" sz="2000" dirty="0"/>
              <a:t>Insights on what factors influence the injury during a crash.</a:t>
            </a:r>
          </a:p>
          <a:p>
            <a:r>
              <a:rPr lang="en-US" sz="2000" dirty="0"/>
              <a:t>Recommendations on how to prevent an accident.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Reduce </a:t>
            </a:r>
          </a:p>
          <a:p>
            <a:r>
              <a:rPr lang="en-US" sz="2000" dirty="0"/>
              <a:t>Number of accidents and save people from getting injured </a:t>
            </a:r>
          </a:p>
          <a:p>
            <a:r>
              <a:rPr lang="en-US" sz="2000" dirty="0"/>
              <a:t>Damage caused to the property during the crash.</a:t>
            </a:r>
          </a:p>
        </p:txBody>
      </p:sp>
    </p:spTree>
    <p:extLst>
      <p:ext uri="{BB962C8B-B14F-4D97-AF65-F5344CB8AC3E}">
        <p14:creationId xmlns:p14="http://schemas.microsoft.com/office/powerpoint/2010/main" val="1929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CF56-561B-5D47-895D-39F2E507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6D33-1DE3-6A4F-929B-F6AC28AF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99293"/>
            <a:ext cx="10363199" cy="43321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best model out of all 3 models is Random Forest with highest accuracy of 71%.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According to our model factors leading to ‘Major’ Injury severity are: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dirty="0"/>
              <a:t>Deformation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dirty="0"/>
              <a:t>Airbags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dirty="0"/>
              <a:t>Travel Speed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dirty="0"/>
              <a:t>Body Type of vehicle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000" dirty="0"/>
          </a:p>
          <a:p>
            <a:pPr marL="914400" lvl="2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CEA5A026-7603-0748-B77A-929195739DD3}"/>
              </a:ext>
            </a:extLst>
          </p:cNvPr>
          <p:cNvSpPr/>
          <p:nvPr/>
        </p:nvSpPr>
        <p:spPr>
          <a:xfrm>
            <a:off x="1223374" y="3429000"/>
            <a:ext cx="391114" cy="1900238"/>
          </a:xfrm>
          <a:prstGeom prst="upArrow">
            <a:avLst>
              <a:gd name="adj1" fmla="val 34412"/>
              <a:gd name="adj2" fmla="val 50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72883C-3C2A-2546-8AF3-173A0C6AA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629" y="2177144"/>
            <a:ext cx="7990114" cy="4201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38943-E4E9-CE48-8B4C-6F7EA81C963D}"/>
              </a:ext>
            </a:extLst>
          </p:cNvPr>
          <p:cNvSpPr txBox="1"/>
          <p:nvPr/>
        </p:nvSpPr>
        <p:spPr>
          <a:xfrm>
            <a:off x="1272761" y="922337"/>
            <a:ext cx="733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Insights from Tableau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877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4F93-36D4-D944-B46D-E2AAB21B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FB3D-CC7D-AE47-9E70-5554E9E7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Seat Belt must be worn at all times while in the car</a:t>
            </a:r>
          </a:p>
          <a:p>
            <a:endParaRPr lang="en-US" sz="2000" dirty="0"/>
          </a:p>
          <a:p>
            <a:r>
              <a:rPr lang="en-US" sz="2000" dirty="0"/>
              <a:t>Airbags must be installed and kept on all the times.</a:t>
            </a:r>
          </a:p>
          <a:p>
            <a:endParaRPr lang="en-US" sz="2000" dirty="0"/>
          </a:p>
          <a:p>
            <a:r>
              <a:rPr lang="en-US" sz="2000" dirty="0"/>
              <a:t>Maintain the speed limit when on road.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34365-0413-C84A-B954-6DBEDB7895E7}"/>
              </a:ext>
            </a:extLst>
          </p:cNvPr>
          <p:cNvSpPr txBox="1"/>
          <p:nvPr/>
        </p:nvSpPr>
        <p:spPr>
          <a:xfrm>
            <a:off x="7229475" y="33004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896-ECF8-EC4B-BE6F-0E09FB4A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Nodes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3306886-8393-FC41-BAE4-39B25832E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823" y="2287773"/>
            <a:ext cx="1670957" cy="18491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55ECFB-10F5-AD40-B71A-CBCEC52DE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98" y="2287773"/>
            <a:ext cx="2005243" cy="1766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D5FCC8-263B-D04D-950C-F91BC6059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823" y="4590572"/>
            <a:ext cx="1832876" cy="1824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57B09C-7528-E44C-81A1-23A0FA35F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259" y="2287772"/>
            <a:ext cx="1670957" cy="17765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A7AC48-1B60-E142-8176-42CCB6AFB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6540" y="4590573"/>
            <a:ext cx="1638676" cy="18240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1C9CCB-9710-474C-956F-1BE02AD50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081" y="4590573"/>
            <a:ext cx="1919060" cy="182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29D2-6373-FB4D-8BAF-1678BB2EF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749" y="2917372"/>
            <a:ext cx="6112365" cy="1230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021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0E9B-6E9A-C04B-A3B5-7764E610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751132"/>
            <a:ext cx="3450771" cy="1113727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79CEE7-7AAF-4299-A20B-40344F219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453589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0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EA38-7373-4C4E-86F2-A79998C6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CCBF-E3BF-CA49-8860-10B954A4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Data Description and Sources</a:t>
            </a:r>
          </a:p>
          <a:p>
            <a:r>
              <a:rPr lang="en-US" sz="2000" dirty="0"/>
              <a:t>Software Used</a:t>
            </a:r>
          </a:p>
          <a:p>
            <a:r>
              <a:rPr lang="en-US" sz="2000" dirty="0"/>
              <a:t>Analysis Method</a:t>
            </a:r>
          </a:p>
          <a:p>
            <a:r>
              <a:rPr lang="en-US" sz="2000" dirty="0"/>
              <a:t>Observations</a:t>
            </a:r>
          </a:p>
          <a:p>
            <a:r>
              <a:rPr lang="en-US" sz="2000" dirty="0"/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336091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50D-C735-8542-A780-0DC8DCE9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8" y="644446"/>
            <a:ext cx="10036628" cy="1235336"/>
          </a:xfrm>
        </p:spPr>
        <p:txBody>
          <a:bodyPr/>
          <a:lstStyle/>
          <a:p>
            <a:r>
              <a:rPr lang="en-US" dirty="0"/>
              <a:t>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50F6-AAD7-C845-8C00-1EBF4B7C9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922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National Highway Transportation Safety Administration (NHTSA)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National Automotive Sampling System (NASS) General Estimates System (GES)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F9625-45BE-DF4B-B591-4B6CC85B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68" y="4273030"/>
            <a:ext cx="5319032" cy="1235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2243E6-3760-FF48-95FC-4AE554E1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533" y="4167915"/>
            <a:ext cx="1930979" cy="144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6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9FD9-18D9-7041-B146-D1ED43A5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 and Analysis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C00F-F426-014B-8698-FCE6616A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KNIME Tool</a:t>
            </a:r>
          </a:p>
          <a:p>
            <a:endParaRPr lang="en-US" sz="2000" dirty="0"/>
          </a:p>
          <a:p>
            <a:r>
              <a:rPr lang="en-US" sz="2000" dirty="0"/>
              <a:t>Microsoft Excel</a:t>
            </a:r>
          </a:p>
          <a:p>
            <a:endParaRPr lang="en-US" sz="2000" dirty="0"/>
          </a:p>
          <a:p>
            <a:r>
              <a:rPr lang="en-US" sz="2000" dirty="0"/>
              <a:t>CRISP-DM (Analysis Method)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953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FC70-5067-1940-B3E3-D02F872D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E5FE-174F-D543-B24C-74151AAC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CRISP-DM method has 6 steps in it-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Business Understanding</a:t>
            </a:r>
          </a:p>
          <a:p>
            <a:r>
              <a:rPr lang="en-US" sz="2000" dirty="0"/>
              <a:t>Data Understanding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/>
              <a:t>Model Building</a:t>
            </a:r>
          </a:p>
          <a:p>
            <a:r>
              <a:rPr lang="en-US" sz="2000" dirty="0"/>
              <a:t>Model Evaluation</a:t>
            </a:r>
          </a:p>
          <a:p>
            <a:r>
              <a:rPr lang="en-US" sz="2000" dirty="0"/>
              <a:t>Model Deployment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6A11-FC16-5A42-9BC3-B9B96402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587460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3A850-7AD2-E442-A8B3-88CBEF72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36" y="2438770"/>
            <a:ext cx="10361043" cy="4016828"/>
          </a:xfrm>
        </p:spPr>
        <p:txBody>
          <a:bodyPr>
            <a:noAutofit/>
          </a:bodyPr>
          <a:lstStyle/>
          <a:p>
            <a:r>
              <a:rPr lang="en-US" sz="2000" dirty="0"/>
              <a:t>Thousands of crashes occur every year resulting in loss of people’s lives and Properties. </a:t>
            </a:r>
          </a:p>
          <a:p>
            <a:endParaRPr lang="en-US" sz="2000" dirty="0"/>
          </a:p>
          <a:p>
            <a:r>
              <a:rPr lang="en-US" sz="2000" dirty="0"/>
              <a:t>Additionally, thousands of people are injured.</a:t>
            </a:r>
          </a:p>
          <a:p>
            <a:endParaRPr lang="en-US" sz="2000" dirty="0"/>
          </a:p>
          <a:p>
            <a:r>
              <a:rPr lang="en-US" sz="2000" dirty="0"/>
              <a:t>Nationally representative probability sample is collected from information provided by 5 million police men.</a:t>
            </a:r>
          </a:p>
          <a:p>
            <a:endParaRPr lang="en-US" sz="2000" dirty="0"/>
          </a:p>
          <a:p>
            <a:r>
              <a:rPr lang="en-US" sz="2000" dirty="0"/>
              <a:t>Our objective is to identify the factors causing the loss and mitigate the damage.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44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4_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TF00001054</Template>
  <TotalTime>193</TotalTime>
  <Words>747</Words>
  <Application>Microsoft Office PowerPoint</Application>
  <PresentationFormat>Widescreen</PresentationFormat>
  <Paragraphs>241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Trebuchet MS</vt:lpstr>
      <vt:lpstr>Wingdings</vt:lpstr>
      <vt:lpstr>1_Berlin</vt:lpstr>
      <vt:lpstr>Berlin</vt:lpstr>
      <vt:lpstr>2_Berlin</vt:lpstr>
      <vt:lpstr>3_Berlin</vt:lpstr>
      <vt:lpstr>4_Berlin</vt:lpstr>
      <vt:lpstr>Factors Affecting Major Injuries</vt:lpstr>
      <vt:lpstr>Introduction</vt:lpstr>
      <vt:lpstr>What is the need to analyze car crashes</vt:lpstr>
      <vt:lpstr>Purpose</vt:lpstr>
      <vt:lpstr>Agenda</vt:lpstr>
      <vt:lpstr> Data Sources</vt:lpstr>
      <vt:lpstr>Software Used and Analysis Method</vt:lpstr>
      <vt:lpstr>CRISP-DM</vt:lpstr>
      <vt:lpstr>Business Understanding</vt:lpstr>
      <vt:lpstr>Business Questions?</vt:lpstr>
      <vt:lpstr>Data Understanding</vt:lpstr>
      <vt:lpstr>Data Pre-Processing</vt:lpstr>
      <vt:lpstr>Data Consolidation</vt:lpstr>
      <vt:lpstr>Data Aggregation</vt:lpstr>
      <vt:lpstr>Data Reduction (Rows)</vt:lpstr>
      <vt:lpstr>Data Reduction (Columns)</vt:lpstr>
      <vt:lpstr>Data Transformation</vt:lpstr>
      <vt:lpstr>Relevant variables to our study </vt:lpstr>
      <vt:lpstr>Descriptive Statistics</vt:lpstr>
      <vt:lpstr>Descriptive Statistics</vt:lpstr>
      <vt:lpstr>Descriptive Statistics</vt:lpstr>
      <vt:lpstr>Data Partitioning</vt:lpstr>
      <vt:lpstr>Model Building</vt:lpstr>
      <vt:lpstr>Model Building (Unbalanced)</vt:lpstr>
      <vt:lpstr>Model Evaluation (Unbalanced)</vt:lpstr>
      <vt:lpstr>Model Evaluation: </vt:lpstr>
      <vt:lpstr>Model Building (balanced)</vt:lpstr>
      <vt:lpstr>Model Evaluation (balanced) </vt:lpstr>
      <vt:lpstr>Model Evaluation: </vt:lpstr>
      <vt:lpstr>Analysis Results </vt:lpstr>
      <vt:lpstr>PowerPoint Presentation</vt:lpstr>
      <vt:lpstr>Recommendations</vt:lpstr>
      <vt:lpstr>Useful Nodes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Injury Severity</dc:title>
  <dc:creator>Microsoft Office User</dc:creator>
  <cp:lastModifiedBy>Chakri Pathi</cp:lastModifiedBy>
  <cp:revision>38</cp:revision>
  <dcterms:created xsi:type="dcterms:W3CDTF">2018-12-16T19:03:05Z</dcterms:created>
  <dcterms:modified xsi:type="dcterms:W3CDTF">2018-12-16T22:48:10Z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1181833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