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jpeg" ContentType="image/jpeg"/>
  <Default Extension="xml" ContentType="application/xml"/>
  <Override PartName="/ppt/slides/slide9.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diagrams/quickStyle1.xml" ContentType="application/vnd.openxmlformats-officedocument.drawingml.diagramStyle+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diagrams/colors1.xml" ContentType="application/vnd.openxmlformats-officedocument.drawingml.diagramColors+xml"/>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diagrams/data1.xml" ContentType="application/vnd.openxmlformats-officedocument.drawingml.diagramData+xml"/>
  <Override PartName="/ppt/diagrams/drawing1.xml" ContentType="application/vnd.ms-office.drawingml.diagramDrawing+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diagrams/layout1.xml" ContentType="application/vnd.openxmlformats-officedocument.drawingml.diagramLayout+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86" r:id="rId1"/>
  </p:sldMasterIdLst>
  <p:sldIdLst>
    <p:sldId id="256" r:id="rId2"/>
    <p:sldId id="262" r:id="rId3"/>
    <p:sldId id="257" r:id="rId4"/>
    <p:sldId id="258" r:id="rId5"/>
    <p:sldId id="264" r:id="rId6"/>
    <p:sldId id="266" r:id="rId7"/>
    <p:sldId id="267" r:id="rId8"/>
    <p:sldId id="268" r:id="rId9"/>
    <p:sldId id="269" r:id="rId10"/>
    <p:sldId id="263" r:id="rId11"/>
    <p:sldId id="261" r:id="rId12"/>
    <p:sldId id="260" r:id="rId13"/>
    <p:sldId id="265" r:id="rId14"/>
    <p:sldId id="259" r:id="rId15"/>
    <p:sldId id="271" r:id="rId16"/>
    <p:sldId id="270" r:id="rId17"/>
    <p:sldId id="272" r:id="rId18"/>
    <p:sldId id="27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82" d="100"/>
          <a:sy n="82" d="100"/>
        </p:scale>
        <p:origin x="-1344"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38D9E1-6196-C646-8FFC-6FF4690927CB}"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en-US"/>
        </a:p>
      </dgm:t>
    </dgm:pt>
    <dgm:pt modelId="{AE4C0BD7-626B-8843-8DFC-4FDB34B2FD53}">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a:t>LA </a:t>
          </a:r>
          <a:r>
            <a:rPr lang="en-US" dirty="0" smtClean="0"/>
            <a:t>bummer </a:t>
          </a:r>
        </a:p>
        <a:p>
          <a:r>
            <a:rPr lang="en-US" dirty="0" smtClean="0"/>
            <a:t>HOME</a:t>
          </a:r>
          <a:endParaRPr lang="en-US" dirty="0"/>
        </a:p>
      </dgm:t>
    </dgm:pt>
    <dgm:pt modelId="{9A10ABD1-C59D-5A4C-9565-BC9B9C253533}" type="parTrans" cxnId="{6DAA125F-3076-DA4B-8BF4-3CA225BE6097}">
      <dgm:prSet/>
      <dgm:spPr/>
      <dgm:t>
        <a:bodyPr/>
        <a:lstStyle/>
        <a:p>
          <a:endParaRPr lang="en-US"/>
        </a:p>
      </dgm:t>
    </dgm:pt>
    <dgm:pt modelId="{5FB48277-088A-F543-BE71-86D7711E574C}" type="sibTrans" cxnId="{6DAA125F-3076-DA4B-8BF4-3CA225BE6097}">
      <dgm:prSet/>
      <dgm:spPr/>
      <dgm:t>
        <a:bodyPr/>
        <a:lstStyle/>
        <a:p>
          <a:endParaRPr lang="en-US"/>
        </a:p>
      </dgm:t>
    </dgm:pt>
    <dgm:pt modelId="{E2753558-8E43-FF46-AD71-2014C48178DA}">
      <dgm:prSet phldrT="[Text]">
        <dgm:style>
          <a:lnRef idx="1">
            <a:schemeClr val="accent4"/>
          </a:lnRef>
          <a:fillRef idx="2">
            <a:schemeClr val="accent4"/>
          </a:fillRef>
          <a:effectRef idx="1">
            <a:schemeClr val="accent4"/>
          </a:effectRef>
          <a:fontRef idx="minor">
            <a:schemeClr val="dk1"/>
          </a:fontRef>
        </dgm:style>
      </dgm:prSet>
      <dgm:spPr/>
      <dgm:t>
        <a:bodyPr/>
        <a:lstStyle/>
        <a:p>
          <a:r>
            <a:rPr lang="en-US"/>
            <a:t>Look</a:t>
          </a:r>
        </a:p>
      </dgm:t>
    </dgm:pt>
    <dgm:pt modelId="{49370CBE-7B13-E54D-8AA7-1C420BBBDE02}" type="parTrans" cxnId="{BA338DD7-2EEE-CA43-9CF5-512C3405136D}">
      <dgm:prSet/>
      <dgm:spPr/>
      <dgm:t>
        <a:bodyPr/>
        <a:lstStyle/>
        <a:p>
          <a:endParaRPr lang="en-US"/>
        </a:p>
      </dgm:t>
    </dgm:pt>
    <dgm:pt modelId="{484C72FB-336E-024F-900C-DAC5D67EA5E0}" type="sibTrans" cxnId="{BA338DD7-2EEE-CA43-9CF5-512C3405136D}">
      <dgm:prSet/>
      <dgm:spPr/>
      <dgm:t>
        <a:bodyPr/>
        <a:lstStyle/>
        <a:p>
          <a:endParaRPr lang="en-US"/>
        </a:p>
      </dgm:t>
    </dgm:pt>
    <dgm:pt modelId="{4466DB8A-32E8-9B40-894C-2D6A16D06BBD}">
      <dgm:prSet phldrT="[Text]"/>
      <dgm:spPr/>
      <dgm:t>
        <a:bodyPr/>
        <a:lstStyle/>
        <a:p>
          <a:r>
            <a:rPr lang="en-US"/>
            <a:t>User contributed images</a:t>
          </a:r>
        </a:p>
      </dgm:t>
    </dgm:pt>
    <dgm:pt modelId="{26E349CF-F84F-8243-BE5F-E9D394362D23}" type="parTrans" cxnId="{77B47A7B-814B-CF4D-9638-84AB722AF5F3}">
      <dgm:prSet/>
      <dgm:spPr/>
      <dgm:t>
        <a:bodyPr/>
        <a:lstStyle/>
        <a:p>
          <a:endParaRPr lang="en-US"/>
        </a:p>
      </dgm:t>
    </dgm:pt>
    <dgm:pt modelId="{C28E7E36-7D40-B144-9057-BB7F7FC17ED8}" type="sibTrans" cxnId="{77B47A7B-814B-CF4D-9638-84AB722AF5F3}">
      <dgm:prSet/>
      <dgm:spPr/>
      <dgm:t>
        <a:bodyPr/>
        <a:lstStyle/>
        <a:p>
          <a:endParaRPr lang="en-US"/>
        </a:p>
      </dgm:t>
    </dgm:pt>
    <dgm:pt modelId="{6EB0882E-9462-504A-8F6A-5DBDA31F510E}">
      <dgm:prSet phldrT="[Text]">
        <dgm:style>
          <a:lnRef idx="1">
            <a:schemeClr val="accent4"/>
          </a:lnRef>
          <a:fillRef idx="2">
            <a:schemeClr val="accent4"/>
          </a:fillRef>
          <a:effectRef idx="1">
            <a:schemeClr val="accent4"/>
          </a:effectRef>
          <a:fontRef idx="minor">
            <a:schemeClr val="dk1"/>
          </a:fontRef>
        </dgm:style>
      </dgm:prSet>
      <dgm:spPr/>
      <dgm:t>
        <a:bodyPr/>
        <a:lstStyle/>
        <a:p>
          <a:r>
            <a:rPr lang="en-US"/>
            <a:t>Read</a:t>
          </a:r>
        </a:p>
      </dgm:t>
    </dgm:pt>
    <dgm:pt modelId="{A3E6D47A-4794-E840-B5F9-21ADB60FF48D}" type="parTrans" cxnId="{56D7AACE-83A7-7845-BDD4-91B49A91E523}">
      <dgm:prSet/>
      <dgm:spPr/>
      <dgm:t>
        <a:bodyPr/>
        <a:lstStyle/>
        <a:p>
          <a:endParaRPr lang="en-US"/>
        </a:p>
      </dgm:t>
    </dgm:pt>
    <dgm:pt modelId="{41DA58E4-F610-A846-824B-5EF23E44C46F}" type="sibTrans" cxnId="{56D7AACE-83A7-7845-BDD4-91B49A91E523}">
      <dgm:prSet/>
      <dgm:spPr/>
      <dgm:t>
        <a:bodyPr/>
        <a:lstStyle/>
        <a:p>
          <a:endParaRPr lang="en-US"/>
        </a:p>
      </dgm:t>
    </dgm:pt>
    <dgm:pt modelId="{85BFD3FF-5D48-9147-B148-B08B0CD96B25}">
      <dgm:prSet phldrT="[Text]"/>
      <dgm:spPr/>
      <dgm:t>
        <a:bodyPr/>
        <a:lstStyle/>
        <a:p>
          <a:r>
            <a:rPr lang="en-US" dirty="0"/>
            <a:t>Blogs on homelessness</a:t>
          </a:r>
        </a:p>
      </dgm:t>
    </dgm:pt>
    <dgm:pt modelId="{A96AF001-F5B8-1046-9FAE-201233BD967E}" type="parTrans" cxnId="{E1C44B79-84DC-3A46-B431-987708D393CA}">
      <dgm:prSet/>
      <dgm:spPr/>
      <dgm:t>
        <a:bodyPr/>
        <a:lstStyle/>
        <a:p>
          <a:endParaRPr lang="en-US"/>
        </a:p>
      </dgm:t>
    </dgm:pt>
    <dgm:pt modelId="{0DFC7C0C-9E41-B34C-8978-55CC9A5E2E71}" type="sibTrans" cxnId="{E1C44B79-84DC-3A46-B431-987708D393CA}">
      <dgm:prSet/>
      <dgm:spPr/>
      <dgm:t>
        <a:bodyPr/>
        <a:lstStyle/>
        <a:p>
          <a:endParaRPr lang="en-US"/>
        </a:p>
      </dgm:t>
    </dgm:pt>
    <dgm:pt modelId="{26BCF2CB-2D79-DF47-91AE-493E281A523C}">
      <dgm:prSet phldrT="[Text]">
        <dgm:style>
          <a:lnRef idx="1">
            <a:schemeClr val="accent4"/>
          </a:lnRef>
          <a:fillRef idx="2">
            <a:schemeClr val="accent4"/>
          </a:fillRef>
          <a:effectRef idx="1">
            <a:schemeClr val="accent4"/>
          </a:effectRef>
          <a:fontRef idx="minor">
            <a:schemeClr val="dk1"/>
          </a:fontRef>
        </dgm:style>
      </dgm:prSet>
      <dgm:spPr/>
      <dgm:t>
        <a:bodyPr/>
        <a:lstStyle/>
        <a:p>
          <a:r>
            <a:rPr lang="en-US"/>
            <a:t>Post</a:t>
          </a:r>
        </a:p>
      </dgm:t>
    </dgm:pt>
    <dgm:pt modelId="{09BB327F-5093-614A-A61B-366F7916F07D}" type="parTrans" cxnId="{8B3A2133-B8E0-8F44-AA3E-3CEBCD5BB09C}">
      <dgm:prSet/>
      <dgm:spPr/>
      <dgm:t>
        <a:bodyPr/>
        <a:lstStyle/>
        <a:p>
          <a:endParaRPr lang="en-US"/>
        </a:p>
      </dgm:t>
    </dgm:pt>
    <dgm:pt modelId="{87E3518A-150C-4147-880F-C94D1DACFC2B}" type="sibTrans" cxnId="{8B3A2133-B8E0-8F44-AA3E-3CEBCD5BB09C}">
      <dgm:prSet/>
      <dgm:spPr/>
      <dgm:t>
        <a:bodyPr/>
        <a:lstStyle/>
        <a:p>
          <a:endParaRPr lang="en-US"/>
        </a:p>
      </dgm:t>
    </dgm:pt>
    <dgm:pt modelId="{A0D7F753-0ADE-AA49-8ABE-60D70AA28EF4}">
      <dgm:prSet phldrT="[Text]"/>
      <dgm:spPr/>
      <dgm:t>
        <a:bodyPr/>
        <a:lstStyle/>
        <a:p>
          <a:r>
            <a:rPr lang="en-US" dirty="0"/>
            <a:t>Homeless database (searchable by zip code)</a:t>
          </a:r>
        </a:p>
      </dgm:t>
    </dgm:pt>
    <dgm:pt modelId="{743DC344-4F5A-B340-BCE9-A7398E90186D}" type="parTrans" cxnId="{47145834-FB1F-6144-819B-F8456463F8CC}">
      <dgm:prSet/>
      <dgm:spPr/>
      <dgm:t>
        <a:bodyPr/>
        <a:lstStyle/>
        <a:p>
          <a:endParaRPr lang="en-US"/>
        </a:p>
      </dgm:t>
    </dgm:pt>
    <dgm:pt modelId="{8FB26B7E-9000-0845-8CD2-7BD5D3181396}" type="sibTrans" cxnId="{47145834-FB1F-6144-819B-F8456463F8CC}">
      <dgm:prSet/>
      <dgm:spPr/>
      <dgm:t>
        <a:bodyPr/>
        <a:lstStyle/>
        <a:p>
          <a:endParaRPr lang="en-US"/>
        </a:p>
      </dgm:t>
    </dgm:pt>
    <dgm:pt modelId="{B5FEAE5F-0EF8-8545-8114-CF5D2E8E494B}">
      <dgm:prSet phldrT="[Text]"/>
      <dgm:spPr/>
      <dgm:t>
        <a:bodyPr/>
        <a:lstStyle/>
        <a:p>
          <a:r>
            <a:rPr lang="en-US" dirty="0"/>
            <a:t>"beat on the </a:t>
          </a:r>
          <a:r>
            <a:rPr lang="en-US" dirty="0" smtClean="0"/>
            <a:t>street”</a:t>
          </a:r>
        </a:p>
        <a:p>
          <a:r>
            <a:rPr lang="en-US" dirty="0" smtClean="0"/>
            <a:t>(street news)</a:t>
          </a:r>
          <a:endParaRPr lang="en-US" dirty="0"/>
        </a:p>
      </dgm:t>
    </dgm:pt>
    <dgm:pt modelId="{45BE11FE-123B-EA46-8D78-FB93043F8D36}" type="parTrans" cxnId="{ADE2EC8F-B8FD-2F4A-9B1B-6DC300283288}">
      <dgm:prSet/>
      <dgm:spPr/>
      <dgm:t>
        <a:bodyPr/>
        <a:lstStyle/>
        <a:p>
          <a:endParaRPr lang="en-US"/>
        </a:p>
      </dgm:t>
    </dgm:pt>
    <dgm:pt modelId="{83CE7858-1894-CA4F-A78D-DF7153829E0A}" type="sibTrans" cxnId="{ADE2EC8F-B8FD-2F4A-9B1B-6DC300283288}">
      <dgm:prSet/>
      <dgm:spPr/>
      <dgm:t>
        <a:bodyPr/>
        <a:lstStyle/>
        <a:p>
          <a:endParaRPr lang="en-US"/>
        </a:p>
      </dgm:t>
    </dgm:pt>
    <dgm:pt modelId="{1BD14F49-9551-BC4A-8608-44EE30B74F80}">
      <dgm:prSet phldrT="[Text]"/>
      <dgm:spPr/>
      <dgm:t>
        <a:bodyPr/>
        <a:lstStyle/>
        <a:p>
          <a:r>
            <a:rPr lang="en-US" dirty="0"/>
            <a:t>contribute pictures</a:t>
          </a:r>
        </a:p>
      </dgm:t>
    </dgm:pt>
    <dgm:pt modelId="{355E8EF5-1F23-BA41-A03B-7A686B0AAAF9}" type="parTrans" cxnId="{C99EDE10-1975-C147-AAA3-9ADE2CB1B51E}">
      <dgm:prSet/>
      <dgm:spPr/>
      <dgm:t>
        <a:bodyPr/>
        <a:lstStyle/>
        <a:p>
          <a:endParaRPr lang="en-US"/>
        </a:p>
      </dgm:t>
    </dgm:pt>
    <dgm:pt modelId="{EF102139-9A5D-174A-8CDF-FE4556B711D5}" type="sibTrans" cxnId="{C99EDE10-1975-C147-AAA3-9ADE2CB1B51E}">
      <dgm:prSet/>
      <dgm:spPr/>
      <dgm:t>
        <a:bodyPr/>
        <a:lstStyle/>
        <a:p>
          <a:endParaRPr lang="en-US"/>
        </a:p>
      </dgm:t>
    </dgm:pt>
    <dgm:pt modelId="{D89C8281-6551-694F-A874-1B071B83EF30}">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smtClean="0"/>
            <a:t>Wear</a:t>
          </a:r>
          <a:endParaRPr lang="en-US" dirty="0"/>
        </a:p>
      </dgm:t>
    </dgm:pt>
    <dgm:pt modelId="{3B91C7EA-9DA9-2648-B102-C2F45639F0FF}" type="parTrans" cxnId="{F990E3C6-1730-EF4B-9DFF-72D76F7AF32B}">
      <dgm:prSet/>
      <dgm:spPr/>
      <dgm:t>
        <a:bodyPr/>
        <a:lstStyle/>
        <a:p>
          <a:endParaRPr lang="en-US"/>
        </a:p>
      </dgm:t>
    </dgm:pt>
    <dgm:pt modelId="{56286832-E436-4847-AD8B-E9D575E2DBB1}" type="sibTrans" cxnId="{F990E3C6-1730-EF4B-9DFF-72D76F7AF32B}">
      <dgm:prSet/>
      <dgm:spPr/>
      <dgm:t>
        <a:bodyPr/>
        <a:lstStyle/>
        <a:p>
          <a:endParaRPr lang="en-US"/>
        </a:p>
      </dgm:t>
    </dgm:pt>
    <dgm:pt modelId="{72170461-C9AB-5149-8FCA-704C2705D472}">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smtClean="0"/>
            <a:t>Photo of the week on T-shirt</a:t>
          </a:r>
          <a:endParaRPr lang="en-US" dirty="0"/>
        </a:p>
      </dgm:t>
    </dgm:pt>
    <dgm:pt modelId="{8589A192-046E-144E-9CB7-F568813EBE9F}" type="parTrans" cxnId="{D4787E25-8814-3A48-8E85-E9E833E78BD7}">
      <dgm:prSet/>
      <dgm:spPr/>
      <dgm:t>
        <a:bodyPr/>
        <a:lstStyle/>
        <a:p>
          <a:endParaRPr lang="en-US"/>
        </a:p>
      </dgm:t>
    </dgm:pt>
    <dgm:pt modelId="{F1BC8F67-3750-B447-83CF-9DE67EE6F8AE}" type="sibTrans" cxnId="{D4787E25-8814-3A48-8E85-E9E833E78BD7}">
      <dgm:prSet/>
      <dgm:spPr/>
      <dgm:t>
        <a:bodyPr/>
        <a:lstStyle/>
        <a:p>
          <a:endParaRPr lang="en-US"/>
        </a:p>
      </dgm:t>
    </dgm:pt>
    <dgm:pt modelId="{35E0FEC0-FC5D-5342-A8A1-86EB3A1423B8}">
      <dgm:prSet phldrT="[Text]"/>
      <dgm:spPr/>
      <dgm:t>
        <a:bodyPr/>
        <a:lstStyle/>
        <a:p>
          <a:r>
            <a:rPr lang="en-US" dirty="0" smtClean="0"/>
            <a:t>Photo of the week on T-shirt</a:t>
          </a:r>
          <a:endParaRPr lang="en-US" dirty="0"/>
        </a:p>
      </dgm:t>
    </dgm:pt>
    <dgm:pt modelId="{8DC59E40-3C01-2A4E-B09D-89499D5B1EF2}" type="parTrans" cxnId="{F265073A-AD43-1648-AA41-12BBEF8C8746}">
      <dgm:prSet/>
      <dgm:spPr/>
      <dgm:t>
        <a:bodyPr/>
        <a:lstStyle/>
        <a:p>
          <a:endParaRPr lang="en-US"/>
        </a:p>
      </dgm:t>
    </dgm:pt>
    <dgm:pt modelId="{0F075E21-CC6F-8343-9214-FEED37D820CA}" type="sibTrans" cxnId="{F265073A-AD43-1648-AA41-12BBEF8C8746}">
      <dgm:prSet/>
      <dgm:spPr/>
      <dgm:t>
        <a:bodyPr/>
        <a:lstStyle/>
        <a:p>
          <a:endParaRPr lang="en-US"/>
        </a:p>
      </dgm:t>
    </dgm:pt>
    <dgm:pt modelId="{CBDBFD5F-BC2C-9F44-A47A-70A93AF1BA74}" type="pres">
      <dgm:prSet presAssocID="{5E38D9E1-6196-C646-8FFC-6FF4690927CB}" presName="diagram" presStyleCnt="0">
        <dgm:presLayoutVars>
          <dgm:chPref val="1"/>
          <dgm:dir/>
          <dgm:animOne val="branch"/>
          <dgm:animLvl val="lvl"/>
          <dgm:resizeHandles val="exact"/>
        </dgm:presLayoutVars>
      </dgm:prSet>
      <dgm:spPr/>
      <dgm:t>
        <a:bodyPr/>
        <a:lstStyle/>
        <a:p>
          <a:endParaRPr lang="en-US"/>
        </a:p>
      </dgm:t>
    </dgm:pt>
    <dgm:pt modelId="{EE964C5F-03F7-C045-AD9F-7B13BA75D122}" type="pres">
      <dgm:prSet presAssocID="{AE4C0BD7-626B-8843-8DFC-4FDB34B2FD53}" presName="root1" presStyleCnt="0"/>
      <dgm:spPr/>
      <dgm:t>
        <a:bodyPr/>
        <a:lstStyle/>
        <a:p>
          <a:endParaRPr lang="en-US"/>
        </a:p>
      </dgm:t>
    </dgm:pt>
    <dgm:pt modelId="{B97D4E8F-4211-D845-BF8D-013147ACC6CA}" type="pres">
      <dgm:prSet presAssocID="{AE4C0BD7-626B-8843-8DFC-4FDB34B2FD53}" presName="LevelOneTextNode" presStyleLbl="node0" presStyleIdx="0" presStyleCnt="2" custLinFactNeighborX="19028">
        <dgm:presLayoutVars>
          <dgm:chPref val="3"/>
        </dgm:presLayoutVars>
      </dgm:prSet>
      <dgm:spPr/>
      <dgm:t>
        <a:bodyPr/>
        <a:lstStyle/>
        <a:p>
          <a:endParaRPr lang="en-US"/>
        </a:p>
      </dgm:t>
    </dgm:pt>
    <dgm:pt modelId="{C9DA0CA4-8EC5-A047-A0AE-2DFDA13CE84B}" type="pres">
      <dgm:prSet presAssocID="{AE4C0BD7-626B-8843-8DFC-4FDB34B2FD53}" presName="level2hierChild" presStyleCnt="0"/>
      <dgm:spPr/>
      <dgm:t>
        <a:bodyPr/>
        <a:lstStyle/>
        <a:p>
          <a:endParaRPr lang="en-US"/>
        </a:p>
      </dgm:t>
    </dgm:pt>
    <dgm:pt modelId="{E37B0D37-8190-D54C-9D7B-A3DD215345FA}" type="pres">
      <dgm:prSet presAssocID="{49370CBE-7B13-E54D-8AA7-1C420BBBDE02}" presName="conn2-1" presStyleLbl="parChTrans1D2" presStyleIdx="0" presStyleCnt="4"/>
      <dgm:spPr/>
      <dgm:t>
        <a:bodyPr/>
        <a:lstStyle/>
        <a:p>
          <a:endParaRPr lang="en-US"/>
        </a:p>
      </dgm:t>
    </dgm:pt>
    <dgm:pt modelId="{0D3B312D-C4A2-5541-8DA0-3AECF63D2A22}" type="pres">
      <dgm:prSet presAssocID="{49370CBE-7B13-E54D-8AA7-1C420BBBDE02}" presName="connTx" presStyleLbl="parChTrans1D2" presStyleIdx="0" presStyleCnt="4"/>
      <dgm:spPr/>
      <dgm:t>
        <a:bodyPr/>
        <a:lstStyle/>
        <a:p>
          <a:endParaRPr lang="en-US"/>
        </a:p>
      </dgm:t>
    </dgm:pt>
    <dgm:pt modelId="{D0BA8D97-183E-8544-9FD6-B4F1D05EE8B7}" type="pres">
      <dgm:prSet presAssocID="{E2753558-8E43-FF46-AD71-2014C48178DA}" presName="root2" presStyleCnt="0"/>
      <dgm:spPr/>
      <dgm:t>
        <a:bodyPr/>
        <a:lstStyle/>
        <a:p>
          <a:endParaRPr lang="en-US"/>
        </a:p>
      </dgm:t>
    </dgm:pt>
    <dgm:pt modelId="{C5E18A20-150B-1049-B8E6-1A2D3A19209E}" type="pres">
      <dgm:prSet presAssocID="{E2753558-8E43-FF46-AD71-2014C48178DA}" presName="LevelTwoTextNode" presStyleLbl="node2" presStyleIdx="0" presStyleCnt="4">
        <dgm:presLayoutVars>
          <dgm:chPref val="3"/>
        </dgm:presLayoutVars>
      </dgm:prSet>
      <dgm:spPr/>
      <dgm:t>
        <a:bodyPr/>
        <a:lstStyle/>
        <a:p>
          <a:endParaRPr lang="en-US"/>
        </a:p>
      </dgm:t>
    </dgm:pt>
    <dgm:pt modelId="{159EAFB0-AB1B-A341-97BF-7DDD55488964}" type="pres">
      <dgm:prSet presAssocID="{E2753558-8E43-FF46-AD71-2014C48178DA}" presName="level3hierChild" presStyleCnt="0"/>
      <dgm:spPr/>
      <dgm:t>
        <a:bodyPr/>
        <a:lstStyle/>
        <a:p>
          <a:endParaRPr lang="en-US"/>
        </a:p>
      </dgm:t>
    </dgm:pt>
    <dgm:pt modelId="{DDDADA36-94F1-7141-8400-02A2894DA891}" type="pres">
      <dgm:prSet presAssocID="{26E349CF-F84F-8243-BE5F-E9D394362D23}" presName="conn2-1" presStyleLbl="parChTrans1D3" presStyleIdx="0" presStyleCnt="6"/>
      <dgm:spPr/>
      <dgm:t>
        <a:bodyPr/>
        <a:lstStyle/>
        <a:p>
          <a:endParaRPr lang="en-US"/>
        </a:p>
      </dgm:t>
    </dgm:pt>
    <dgm:pt modelId="{92DD7863-2D93-134B-B5E6-107292E2E8DF}" type="pres">
      <dgm:prSet presAssocID="{26E349CF-F84F-8243-BE5F-E9D394362D23}" presName="connTx" presStyleLbl="parChTrans1D3" presStyleIdx="0" presStyleCnt="6"/>
      <dgm:spPr/>
      <dgm:t>
        <a:bodyPr/>
        <a:lstStyle/>
        <a:p>
          <a:endParaRPr lang="en-US"/>
        </a:p>
      </dgm:t>
    </dgm:pt>
    <dgm:pt modelId="{DB0BF757-10E9-3342-93E9-AB3A95E5ABC0}" type="pres">
      <dgm:prSet presAssocID="{4466DB8A-32E8-9B40-894C-2D6A16D06BBD}" presName="root2" presStyleCnt="0"/>
      <dgm:spPr/>
      <dgm:t>
        <a:bodyPr/>
        <a:lstStyle/>
        <a:p>
          <a:endParaRPr lang="en-US"/>
        </a:p>
      </dgm:t>
    </dgm:pt>
    <dgm:pt modelId="{A225D74E-159C-0B40-811C-9E6F89036003}" type="pres">
      <dgm:prSet presAssocID="{4466DB8A-32E8-9B40-894C-2D6A16D06BBD}" presName="LevelTwoTextNode" presStyleLbl="node3" presStyleIdx="0" presStyleCnt="6">
        <dgm:presLayoutVars>
          <dgm:chPref val="3"/>
        </dgm:presLayoutVars>
      </dgm:prSet>
      <dgm:spPr/>
      <dgm:t>
        <a:bodyPr/>
        <a:lstStyle/>
        <a:p>
          <a:endParaRPr lang="en-US"/>
        </a:p>
      </dgm:t>
    </dgm:pt>
    <dgm:pt modelId="{34DABC76-C5C8-DE4D-99F0-FC30F5A2F9A8}" type="pres">
      <dgm:prSet presAssocID="{4466DB8A-32E8-9B40-894C-2D6A16D06BBD}" presName="level3hierChild" presStyleCnt="0"/>
      <dgm:spPr/>
      <dgm:t>
        <a:bodyPr/>
        <a:lstStyle/>
        <a:p>
          <a:endParaRPr lang="en-US"/>
        </a:p>
      </dgm:t>
    </dgm:pt>
    <dgm:pt modelId="{0B813C2D-5053-A041-9CE2-96AC0E29874C}" type="pres">
      <dgm:prSet presAssocID="{743DC344-4F5A-B340-BCE9-A7398E90186D}" presName="conn2-1" presStyleLbl="parChTrans1D3" presStyleIdx="1" presStyleCnt="6"/>
      <dgm:spPr/>
      <dgm:t>
        <a:bodyPr/>
        <a:lstStyle/>
        <a:p>
          <a:endParaRPr lang="en-US"/>
        </a:p>
      </dgm:t>
    </dgm:pt>
    <dgm:pt modelId="{337F4FC0-00C7-EA4B-85FA-9C87E4104F46}" type="pres">
      <dgm:prSet presAssocID="{743DC344-4F5A-B340-BCE9-A7398E90186D}" presName="connTx" presStyleLbl="parChTrans1D3" presStyleIdx="1" presStyleCnt="6"/>
      <dgm:spPr/>
      <dgm:t>
        <a:bodyPr/>
        <a:lstStyle/>
        <a:p>
          <a:endParaRPr lang="en-US"/>
        </a:p>
      </dgm:t>
    </dgm:pt>
    <dgm:pt modelId="{6DA889C5-1C0D-1C41-8D17-93AC0E641CA8}" type="pres">
      <dgm:prSet presAssocID="{A0D7F753-0ADE-AA49-8ABE-60D70AA28EF4}" presName="root2" presStyleCnt="0"/>
      <dgm:spPr/>
      <dgm:t>
        <a:bodyPr/>
        <a:lstStyle/>
        <a:p>
          <a:endParaRPr lang="en-US"/>
        </a:p>
      </dgm:t>
    </dgm:pt>
    <dgm:pt modelId="{70943F5E-E018-EE48-8364-DB3F359EAF7D}" type="pres">
      <dgm:prSet presAssocID="{A0D7F753-0ADE-AA49-8ABE-60D70AA28EF4}" presName="LevelTwoTextNode" presStyleLbl="node3" presStyleIdx="1" presStyleCnt="6">
        <dgm:presLayoutVars>
          <dgm:chPref val="3"/>
        </dgm:presLayoutVars>
      </dgm:prSet>
      <dgm:spPr/>
      <dgm:t>
        <a:bodyPr/>
        <a:lstStyle/>
        <a:p>
          <a:endParaRPr lang="en-US"/>
        </a:p>
      </dgm:t>
    </dgm:pt>
    <dgm:pt modelId="{2A0CB4BC-3E28-4040-8C6C-3502EF56B5D3}" type="pres">
      <dgm:prSet presAssocID="{A0D7F753-0ADE-AA49-8ABE-60D70AA28EF4}" presName="level3hierChild" presStyleCnt="0"/>
      <dgm:spPr/>
      <dgm:t>
        <a:bodyPr/>
        <a:lstStyle/>
        <a:p>
          <a:endParaRPr lang="en-US"/>
        </a:p>
      </dgm:t>
    </dgm:pt>
    <dgm:pt modelId="{A5604013-1516-5547-83B5-41713DF66AFD}" type="pres">
      <dgm:prSet presAssocID="{A3E6D47A-4794-E840-B5F9-21ADB60FF48D}" presName="conn2-1" presStyleLbl="parChTrans1D2" presStyleIdx="1" presStyleCnt="4"/>
      <dgm:spPr/>
      <dgm:t>
        <a:bodyPr/>
        <a:lstStyle/>
        <a:p>
          <a:endParaRPr lang="en-US"/>
        </a:p>
      </dgm:t>
    </dgm:pt>
    <dgm:pt modelId="{1DF747E9-B5B3-A748-906E-5294F2AD85DB}" type="pres">
      <dgm:prSet presAssocID="{A3E6D47A-4794-E840-B5F9-21ADB60FF48D}" presName="connTx" presStyleLbl="parChTrans1D2" presStyleIdx="1" presStyleCnt="4"/>
      <dgm:spPr/>
      <dgm:t>
        <a:bodyPr/>
        <a:lstStyle/>
        <a:p>
          <a:endParaRPr lang="en-US"/>
        </a:p>
      </dgm:t>
    </dgm:pt>
    <dgm:pt modelId="{F983CA2E-7697-8141-A3F6-B9632DF42595}" type="pres">
      <dgm:prSet presAssocID="{6EB0882E-9462-504A-8F6A-5DBDA31F510E}" presName="root2" presStyleCnt="0"/>
      <dgm:spPr/>
      <dgm:t>
        <a:bodyPr/>
        <a:lstStyle/>
        <a:p>
          <a:endParaRPr lang="en-US"/>
        </a:p>
      </dgm:t>
    </dgm:pt>
    <dgm:pt modelId="{5FB63918-49B1-A149-B975-72E15394E110}" type="pres">
      <dgm:prSet presAssocID="{6EB0882E-9462-504A-8F6A-5DBDA31F510E}" presName="LevelTwoTextNode" presStyleLbl="node2" presStyleIdx="1" presStyleCnt="4">
        <dgm:presLayoutVars>
          <dgm:chPref val="3"/>
        </dgm:presLayoutVars>
      </dgm:prSet>
      <dgm:spPr/>
      <dgm:t>
        <a:bodyPr/>
        <a:lstStyle/>
        <a:p>
          <a:endParaRPr lang="en-US"/>
        </a:p>
      </dgm:t>
    </dgm:pt>
    <dgm:pt modelId="{BAEBB9A0-7A16-1347-9E4F-E9C907E3196C}" type="pres">
      <dgm:prSet presAssocID="{6EB0882E-9462-504A-8F6A-5DBDA31F510E}" presName="level3hierChild" presStyleCnt="0"/>
      <dgm:spPr/>
      <dgm:t>
        <a:bodyPr/>
        <a:lstStyle/>
        <a:p>
          <a:endParaRPr lang="en-US"/>
        </a:p>
      </dgm:t>
    </dgm:pt>
    <dgm:pt modelId="{0CF981E0-500F-0542-9F12-8CA738B8FD26}" type="pres">
      <dgm:prSet presAssocID="{A96AF001-F5B8-1046-9FAE-201233BD967E}" presName="conn2-1" presStyleLbl="parChTrans1D3" presStyleIdx="2" presStyleCnt="6"/>
      <dgm:spPr/>
      <dgm:t>
        <a:bodyPr/>
        <a:lstStyle/>
        <a:p>
          <a:endParaRPr lang="en-US"/>
        </a:p>
      </dgm:t>
    </dgm:pt>
    <dgm:pt modelId="{0F336073-3BDC-E443-84AE-8420707435D0}" type="pres">
      <dgm:prSet presAssocID="{A96AF001-F5B8-1046-9FAE-201233BD967E}" presName="connTx" presStyleLbl="parChTrans1D3" presStyleIdx="2" presStyleCnt="6"/>
      <dgm:spPr/>
      <dgm:t>
        <a:bodyPr/>
        <a:lstStyle/>
        <a:p>
          <a:endParaRPr lang="en-US"/>
        </a:p>
      </dgm:t>
    </dgm:pt>
    <dgm:pt modelId="{BBD322D6-F0FA-2A40-82A0-1B96FD0E7B83}" type="pres">
      <dgm:prSet presAssocID="{85BFD3FF-5D48-9147-B148-B08B0CD96B25}" presName="root2" presStyleCnt="0"/>
      <dgm:spPr/>
      <dgm:t>
        <a:bodyPr/>
        <a:lstStyle/>
        <a:p>
          <a:endParaRPr lang="en-US"/>
        </a:p>
      </dgm:t>
    </dgm:pt>
    <dgm:pt modelId="{EA04AC66-9A06-A346-9EB7-47FFF7506A9E}" type="pres">
      <dgm:prSet presAssocID="{85BFD3FF-5D48-9147-B148-B08B0CD96B25}" presName="LevelTwoTextNode" presStyleLbl="node3" presStyleIdx="2" presStyleCnt="6">
        <dgm:presLayoutVars>
          <dgm:chPref val="3"/>
        </dgm:presLayoutVars>
      </dgm:prSet>
      <dgm:spPr/>
      <dgm:t>
        <a:bodyPr/>
        <a:lstStyle/>
        <a:p>
          <a:endParaRPr lang="en-US"/>
        </a:p>
      </dgm:t>
    </dgm:pt>
    <dgm:pt modelId="{7A4D866A-F1B9-714B-AEA1-494FC45A17E0}" type="pres">
      <dgm:prSet presAssocID="{85BFD3FF-5D48-9147-B148-B08B0CD96B25}" presName="level3hierChild" presStyleCnt="0"/>
      <dgm:spPr/>
      <dgm:t>
        <a:bodyPr/>
        <a:lstStyle/>
        <a:p>
          <a:endParaRPr lang="en-US"/>
        </a:p>
      </dgm:t>
    </dgm:pt>
    <dgm:pt modelId="{FE74ABDB-D93A-7540-8A87-C39FE3E91021}" type="pres">
      <dgm:prSet presAssocID="{45BE11FE-123B-EA46-8D78-FB93043F8D36}" presName="conn2-1" presStyleLbl="parChTrans1D3" presStyleIdx="3" presStyleCnt="6"/>
      <dgm:spPr/>
      <dgm:t>
        <a:bodyPr/>
        <a:lstStyle/>
        <a:p>
          <a:endParaRPr lang="en-US"/>
        </a:p>
      </dgm:t>
    </dgm:pt>
    <dgm:pt modelId="{A7D4DC70-F5A7-DF4B-A2A6-14059AC04C08}" type="pres">
      <dgm:prSet presAssocID="{45BE11FE-123B-EA46-8D78-FB93043F8D36}" presName="connTx" presStyleLbl="parChTrans1D3" presStyleIdx="3" presStyleCnt="6"/>
      <dgm:spPr/>
      <dgm:t>
        <a:bodyPr/>
        <a:lstStyle/>
        <a:p>
          <a:endParaRPr lang="en-US"/>
        </a:p>
      </dgm:t>
    </dgm:pt>
    <dgm:pt modelId="{921ADC30-70E4-6843-8ECD-EC21A1476A60}" type="pres">
      <dgm:prSet presAssocID="{B5FEAE5F-0EF8-8545-8114-CF5D2E8E494B}" presName="root2" presStyleCnt="0"/>
      <dgm:spPr/>
      <dgm:t>
        <a:bodyPr/>
        <a:lstStyle/>
        <a:p>
          <a:endParaRPr lang="en-US"/>
        </a:p>
      </dgm:t>
    </dgm:pt>
    <dgm:pt modelId="{E272FC45-AD45-C446-AA15-0662408574A4}" type="pres">
      <dgm:prSet presAssocID="{B5FEAE5F-0EF8-8545-8114-CF5D2E8E494B}" presName="LevelTwoTextNode" presStyleLbl="node3" presStyleIdx="3" presStyleCnt="6">
        <dgm:presLayoutVars>
          <dgm:chPref val="3"/>
        </dgm:presLayoutVars>
      </dgm:prSet>
      <dgm:spPr/>
      <dgm:t>
        <a:bodyPr/>
        <a:lstStyle/>
        <a:p>
          <a:endParaRPr lang="en-US"/>
        </a:p>
      </dgm:t>
    </dgm:pt>
    <dgm:pt modelId="{F3DDDC1D-43D6-0F49-840A-F5A6E5EB8EFD}" type="pres">
      <dgm:prSet presAssocID="{B5FEAE5F-0EF8-8545-8114-CF5D2E8E494B}" presName="level3hierChild" presStyleCnt="0"/>
      <dgm:spPr/>
      <dgm:t>
        <a:bodyPr/>
        <a:lstStyle/>
        <a:p>
          <a:endParaRPr lang="en-US"/>
        </a:p>
      </dgm:t>
    </dgm:pt>
    <dgm:pt modelId="{0CE9D4B0-BC07-A34B-82CC-4320D3D3526A}" type="pres">
      <dgm:prSet presAssocID="{3B91C7EA-9DA9-2648-B102-C2F45639F0FF}" presName="conn2-1" presStyleLbl="parChTrans1D2" presStyleIdx="2" presStyleCnt="4"/>
      <dgm:spPr/>
      <dgm:t>
        <a:bodyPr/>
        <a:lstStyle/>
        <a:p>
          <a:endParaRPr lang="en-US"/>
        </a:p>
      </dgm:t>
    </dgm:pt>
    <dgm:pt modelId="{CF7B34D0-AF3D-7B43-8F02-7EF80E5B604C}" type="pres">
      <dgm:prSet presAssocID="{3B91C7EA-9DA9-2648-B102-C2F45639F0FF}" presName="connTx" presStyleLbl="parChTrans1D2" presStyleIdx="2" presStyleCnt="4"/>
      <dgm:spPr/>
      <dgm:t>
        <a:bodyPr/>
        <a:lstStyle/>
        <a:p>
          <a:endParaRPr lang="en-US"/>
        </a:p>
      </dgm:t>
    </dgm:pt>
    <dgm:pt modelId="{A0E29BC3-126E-604E-AA87-4F16F8AACDDD}" type="pres">
      <dgm:prSet presAssocID="{D89C8281-6551-694F-A874-1B071B83EF30}" presName="root2" presStyleCnt="0"/>
      <dgm:spPr/>
      <dgm:t>
        <a:bodyPr/>
        <a:lstStyle/>
        <a:p>
          <a:endParaRPr lang="en-US"/>
        </a:p>
      </dgm:t>
    </dgm:pt>
    <dgm:pt modelId="{340CDA8F-FE45-8D45-A3E7-E7A9E53DF11F}" type="pres">
      <dgm:prSet presAssocID="{D89C8281-6551-694F-A874-1B071B83EF30}" presName="LevelTwoTextNode" presStyleLbl="node2" presStyleIdx="2" presStyleCnt="4">
        <dgm:presLayoutVars>
          <dgm:chPref val="3"/>
        </dgm:presLayoutVars>
      </dgm:prSet>
      <dgm:spPr/>
      <dgm:t>
        <a:bodyPr/>
        <a:lstStyle/>
        <a:p>
          <a:endParaRPr lang="en-US"/>
        </a:p>
      </dgm:t>
    </dgm:pt>
    <dgm:pt modelId="{52CEF9B0-0EF8-7C46-A654-86F850FC1FFB}" type="pres">
      <dgm:prSet presAssocID="{D89C8281-6551-694F-A874-1B071B83EF30}" presName="level3hierChild" presStyleCnt="0"/>
      <dgm:spPr/>
      <dgm:t>
        <a:bodyPr/>
        <a:lstStyle/>
        <a:p>
          <a:endParaRPr lang="en-US"/>
        </a:p>
      </dgm:t>
    </dgm:pt>
    <dgm:pt modelId="{3B6FA090-AB5B-6947-B6A8-9FC03C214BD6}" type="pres">
      <dgm:prSet presAssocID="{8589A192-046E-144E-9CB7-F568813EBE9F}" presName="conn2-1" presStyleLbl="parChTrans1D3" presStyleIdx="4" presStyleCnt="6"/>
      <dgm:spPr/>
      <dgm:t>
        <a:bodyPr/>
        <a:lstStyle/>
        <a:p>
          <a:endParaRPr lang="en-US"/>
        </a:p>
      </dgm:t>
    </dgm:pt>
    <dgm:pt modelId="{60554C79-DD69-AB47-BE59-49C90EDA658E}" type="pres">
      <dgm:prSet presAssocID="{8589A192-046E-144E-9CB7-F568813EBE9F}" presName="connTx" presStyleLbl="parChTrans1D3" presStyleIdx="4" presStyleCnt="6"/>
      <dgm:spPr/>
      <dgm:t>
        <a:bodyPr/>
        <a:lstStyle/>
        <a:p>
          <a:endParaRPr lang="en-US"/>
        </a:p>
      </dgm:t>
    </dgm:pt>
    <dgm:pt modelId="{4183B6BD-964A-1B48-A578-3C62E3D0070C}" type="pres">
      <dgm:prSet presAssocID="{72170461-C9AB-5149-8FCA-704C2705D472}" presName="root2" presStyleCnt="0"/>
      <dgm:spPr/>
      <dgm:t>
        <a:bodyPr/>
        <a:lstStyle/>
        <a:p>
          <a:endParaRPr lang="en-US"/>
        </a:p>
      </dgm:t>
    </dgm:pt>
    <dgm:pt modelId="{114B3697-9D96-F94D-BBDA-5CD1ACE491E3}" type="pres">
      <dgm:prSet presAssocID="{72170461-C9AB-5149-8FCA-704C2705D472}" presName="LevelTwoTextNode" presStyleLbl="node3" presStyleIdx="4" presStyleCnt="6">
        <dgm:presLayoutVars>
          <dgm:chPref val="3"/>
        </dgm:presLayoutVars>
      </dgm:prSet>
      <dgm:spPr/>
      <dgm:t>
        <a:bodyPr/>
        <a:lstStyle/>
        <a:p>
          <a:endParaRPr lang="en-US"/>
        </a:p>
      </dgm:t>
    </dgm:pt>
    <dgm:pt modelId="{D130EF81-5B44-1D4A-9F88-9D8B21DE97C3}" type="pres">
      <dgm:prSet presAssocID="{72170461-C9AB-5149-8FCA-704C2705D472}" presName="level3hierChild" presStyleCnt="0"/>
      <dgm:spPr/>
      <dgm:t>
        <a:bodyPr/>
        <a:lstStyle/>
        <a:p>
          <a:endParaRPr lang="en-US"/>
        </a:p>
      </dgm:t>
    </dgm:pt>
    <dgm:pt modelId="{197FC94B-B1ED-8549-86DF-E46DD563A67F}" type="pres">
      <dgm:prSet presAssocID="{09BB327F-5093-614A-A61B-366F7916F07D}" presName="conn2-1" presStyleLbl="parChTrans1D2" presStyleIdx="3" presStyleCnt="4"/>
      <dgm:spPr/>
      <dgm:t>
        <a:bodyPr/>
        <a:lstStyle/>
        <a:p>
          <a:endParaRPr lang="en-US"/>
        </a:p>
      </dgm:t>
    </dgm:pt>
    <dgm:pt modelId="{B2EC21B4-2538-A447-AB92-C6C0D41D8605}" type="pres">
      <dgm:prSet presAssocID="{09BB327F-5093-614A-A61B-366F7916F07D}" presName="connTx" presStyleLbl="parChTrans1D2" presStyleIdx="3" presStyleCnt="4"/>
      <dgm:spPr/>
      <dgm:t>
        <a:bodyPr/>
        <a:lstStyle/>
        <a:p>
          <a:endParaRPr lang="en-US"/>
        </a:p>
      </dgm:t>
    </dgm:pt>
    <dgm:pt modelId="{C17C6B2C-D3A1-BC41-B2D5-0EFDEF83FD8B}" type="pres">
      <dgm:prSet presAssocID="{26BCF2CB-2D79-DF47-91AE-493E281A523C}" presName="root2" presStyleCnt="0"/>
      <dgm:spPr/>
      <dgm:t>
        <a:bodyPr/>
        <a:lstStyle/>
        <a:p>
          <a:endParaRPr lang="en-US"/>
        </a:p>
      </dgm:t>
    </dgm:pt>
    <dgm:pt modelId="{8AF79A8F-EFB4-9F46-9013-CC8015D677BA}" type="pres">
      <dgm:prSet presAssocID="{26BCF2CB-2D79-DF47-91AE-493E281A523C}" presName="LevelTwoTextNode" presStyleLbl="node2" presStyleIdx="3" presStyleCnt="4">
        <dgm:presLayoutVars>
          <dgm:chPref val="3"/>
        </dgm:presLayoutVars>
      </dgm:prSet>
      <dgm:spPr/>
      <dgm:t>
        <a:bodyPr/>
        <a:lstStyle/>
        <a:p>
          <a:endParaRPr lang="en-US"/>
        </a:p>
      </dgm:t>
    </dgm:pt>
    <dgm:pt modelId="{D46FD90E-449A-3845-A0DD-90F7FDD06C5B}" type="pres">
      <dgm:prSet presAssocID="{26BCF2CB-2D79-DF47-91AE-493E281A523C}" presName="level3hierChild" presStyleCnt="0"/>
      <dgm:spPr/>
      <dgm:t>
        <a:bodyPr/>
        <a:lstStyle/>
        <a:p>
          <a:endParaRPr lang="en-US"/>
        </a:p>
      </dgm:t>
    </dgm:pt>
    <dgm:pt modelId="{B0634850-9CA4-B04C-BDB5-C992F3C9B096}" type="pres">
      <dgm:prSet presAssocID="{355E8EF5-1F23-BA41-A03B-7A686B0AAAF9}" presName="conn2-1" presStyleLbl="parChTrans1D3" presStyleIdx="5" presStyleCnt="6"/>
      <dgm:spPr/>
      <dgm:t>
        <a:bodyPr/>
        <a:lstStyle/>
        <a:p>
          <a:endParaRPr lang="en-US"/>
        </a:p>
      </dgm:t>
    </dgm:pt>
    <dgm:pt modelId="{162C4C4B-A861-E849-87FC-D59394654364}" type="pres">
      <dgm:prSet presAssocID="{355E8EF5-1F23-BA41-A03B-7A686B0AAAF9}" presName="connTx" presStyleLbl="parChTrans1D3" presStyleIdx="5" presStyleCnt="6"/>
      <dgm:spPr/>
      <dgm:t>
        <a:bodyPr/>
        <a:lstStyle/>
        <a:p>
          <a:endParaRPr lang="en-US"/>
        </a:p>
      </dgm:t>
    </dgm:pt>
    <dgm:pt modelId="{AC92FB90-1626-C549-B950-575F55197447}" type="pres">
      <dgm:prSet presAssocID="{1BD14F49-9551-BC4A-8608-44EE30B74F80}" presName="root2" presStyleCnt="0"/>
      <dgm:spPr/>
      <dgm:t>
        <a:bodyPr/>
        <a:lstStyle/>
        <a:p>
          <a:endParaRPr lang="en-US"/>
        </a:p>
      </dgm:t>
    </dgm:pt>
    <dgm:pt modelId="{87AE1AD6-C892-6441-A5B8-C0FE437D1FDA}" type="pres">
      <dgm:prSet presAssocID="{1BD14F49-9551-BC4A-8608-44EE30B74F80}" presName="LevelTwoTextNode" presStyleLbl="node3" presStyleIdx="5" presStyleCnt="6">
        <dgm:presLayoutVars>
          <dgm:chPref val="3"/>
        </dgm:presLayoutVars>
      </dgm:prSet>
      <dgm:spPr/>
      <dgm:t>
        <a:bodyPr/>
        <a:lstStyle/>
        <a:p>
          <a:endParaRPr lang="en-US"/>
        </a:p>
      </dgm:t>
    </dgm:pt>
    <dgm:pt modelId="{ADF46440-7EF4-884A-8FC4-A0F97052FCF6}" type="pres">
      <dgm:prSet presAssocID="{1BD14F49-9551-BC4A-8608-44EE30B74F80}" presName="level3hierChild" presStyleCnt="0"/>
      <dgm:spPr/>
      <dgm:t>
        <a:bodyPr/>
        <a:lstStyle/>
        <a:p>
          <a:endParaRPr lang="en-US"/>
        </a:p>
      </dgm:t>
    </dgm:pt>
    <dgm:pt modelId="{41286CDE-E819-2442-9DE3-B40CB2BAD15F}" type="pres">
      <dgm:prSet presAssocID="{35E0FEC0-FC5D-5342-A8A1-86EB3A1423B8}" presName="root1" presStyleCnt="0"/>
      <dgm:spPr/>
    </dgm:pt>
    <dgm:pt modelId="{87A7F53E-E4A2-FF44-8518-B557811A3855}" type="pres">
      <dgm:prSet presAssocID="{35E0FEC0-FC5D-5342-A8A1-86EB3A1423B8}" presName="LevelOneTextNode" presStyleLbl="node0" presStyleIdx="1" presStyleCnt="2" custLinFactX="100000" custLinFactNeighborX="180592" custLinFactNeighborY="29332">
        <dgm:presLayoutVars>
          <dgm:chPref val="3"/>
        </dgm:presLayoutVars>
      </dgm:prSet>
      <dgm:spPr/>
      <dgm:t>
        <a:bodyPr/>
        <a:lstStyle/>
        <a:p>
          <a:endParaRPr lang="en-US"/>
        </a:p>
      </dgm:t>
    </dgm:pt>
    <dgm:pt modelId="{B232DD4A-7D00-664E-9508-EC3797908B96}" type="pres">
      <dgm:prSet presAssocID="{35E0FEC0-FC5D-5342-A8A1-86EB3A1423B8}" presName="level2hierChild" presStyleCnt="0"/>
      <dgm:spPr/>
    </dgm:pt>
  </dgm:ptLst>
  <dgm:cxnLst>
    <dgm:cxn modelId="{5F5CB9E1-2273-6945-AB05-C3598F32173B}" type="presOf" srcId="{85BFD3FF-5D48-9147-B148-B08B0CD96B25}" destId="{EA04AC66-9A06-A346-9EB7-47FFF7506A9E}" srcOrd="0" destOrd="0" presId="urn:microsoft.com/office/officeart/2005/8/layout/hierarchy2"/>
    <dgm:cxn modelId="{A6A4D0AB-61BF-9B44-9C18-98EA82EBBC20}" type="presOf" srcId="{26E349CF-F84F-8243-BE5F-E9D394362D23}" destId="{92DD7863-2D93-134B-B5E6-107292E2E8DF}" srcOrd="1" destOrd="0" presId="urn:microsoft.com/office/officeart/2005/8/layout/hierarchy2"/>
    <dgm:cxn modelId="{AC8C26E3-120B-914F-894A-AC2097A5AECD}" type="presOf" srcId="{1BD14F49-9551-BC4A-8608-44EE30B74F80}" destId="{87AE1AD6-C892-6441-A5B8-C0FE437D1FDA}" srcOrd="0" destOrd="0" presId="urn:microsoft.com/office/officeart/2005/8/layout/hierarchy2"/>
    <dgm:cxn modelId="{ADE2EC8F-B8FD-2F4A-9B1B-6DC300283288}" srcId="{6EB0882E-9462-504A-8F6A-5DBDA31F510E}" destId="{B5FEAE5F-0EF8-8545-8114-CF5D2E8E494B}" srcOrd="1" destOrd="0" parTransId="{45BE11FE-123B-EA46-8D78-FB93043F8D36}" sibTransId="{83CE7858-1894-CA4F-A78D-DF7153829E0A}"/>
    <dgm:cxn modelId="{6DAA125F-3076-DA4B-8BF4-3CA225BE6097}" srcId="{5E38D9E1-6196-C646-8FFC-6FF4690927CB}" destId="{AE4C0BD7-626B-8843-8DFC-4FDB34B2FD53}" srcOrd="0" destOrd="0" parTransId="{9A10ABD1-C59D-5A4C-9565-BC9B9C253533}" sibTransId="{5FB48277-088A-F543-BE71-86D7711E574C}"/>
    <dgm:cxn modelId="{F990E3C6-1730-EF4B-9DFF-72D76F7AF32B}" srcId="{AE4C0BD7-626B-8843-8DFC-4FDB34B2FD53}" destId="{D89C8281-6551-694F-A874-1B071B83EF30}" srcOrd="2" destOrd="0" parTransId="{3B91C7EA-9DA9-2648-B102-C2F45639F0FF}" sibTransId="{56286832-E436-4847-AD8B-E9D575E2DBB1}"/>
    <dgm:cxn modelId="{E1055BC8-6BB2-3245-B883-67D533E7B409}" type="presOf" srcId="{49370CBE-7B13-E54D-8AA7-1C420BBBDE02}" destId="{0D3B312D-C4A2-5541-8DA0-3AECF63D2A22}" srcOrd="1" destOrd="0" presId="urn:microsoft.com/office/officeart/2005/8/layout/hierarchy2"/>
    <dgm:cxn modelId="{6C41A236-9824-E64B-98ED-072F309ED856}" type="presOf" srcId="{355E8EF5-1F23-BA41-A03B-7A686B0AAAF9}" destId="{162C4C4B-A861-E849-87FC-D59394654364}" srcOrd="1" destOrd="0" presId="urn:microsoft.com/office/officeart/2005/8/layout/hierarchy2"/>
    <dgm:cxn modelId="{87BED7C6-60D2-E941-B7E7-38E0B61A26B7}" type="presOf" srcId="{72170461-C9AB-5149-8FCA-704C2705D472}" destId="{114B3697-9D96-F94D-BBDA-5CD1ACE491E3}" srcOrd="0" destOrd="0" presId="urn:microsoft.com/office/officeart/2005/8/layout/hierarchy2"/>
    <dgm:cxn modelId="{EFBD46E0-F62B-CA48-9853-B5D240D8FDB5}" type="presOf" srcId="{B5FEAE5F-0EF8-8545-8114-CF5D2E8E494B}" destId="{E272FC45-AD45-C446-AA15-0662408574A4}" srcOrd="0" destOrd="0" presId="urn:microsoft.com/office/officeart/2005/8/layout/hierarchy2"/>
    <dgm:cxn modelId="{BA338DD7-2EEE-CA43-9CF5-512C3405136D}" srcId="{AE4C0BD7-626B-8843-8DFC-4FDB34B2FD53}" destId="{E2753558-8E43-FF46-AD71-2014C48178DA}" srcOrd="0" destOrd="0" parTransId="{49370CBE-7B13-E54D-8AA7-1C420BBBDE02}" sibTransId="{484C72FB-336E-024F-900C-DAC5D67EA5E0}"/>
    <dgm:cxn modelId="{77B47A7B-814B-CF4D-9638-84AB722AF5F3}" srcId="{E2753558-8E43-FF46-AD71-2014C48178DA}" destId="{4466DB8A-32E8-9B40-894C-2D6A16D06BBD}" srcOrd="0" destOrd="0" parTransId="{26E349CF-F84F-8243-BE5F-E9D394362D23}" sibTransId="{C28E7E36-7D40-B144-9057-BB7F7FC17ED8}"/>
    <dgm:cxn modelId="{A2ABFE26-E2AF-9C49-BD89-27A496DE79CB}" type="presOf" srcId="{8589A192-046E-144E-9CB7-F568813EBE9F}" destId="{3B6FA090-AB5B-6947-B6A8-9FC03C214BD6}" srcOrd="0" destOrd="0" presId="urn:microsoft.com/office/officeart/2005/8/layout/hierarchy2"/>
    <dgm:cxn modelId="{E1C44B79-84DC-3A46-B431-987708D393CA}" srcId="{6EB0882E-9462-504A-8F6A-5DBDA31F510E}" destId="{85BFD3FF-5D48-9147-B148-B08B0CD96B25}" srcOrd="0" destOrd="0" parTransId="{A96AF001-F5B8-1046-9FAE-201233BD967E}" sibTransId="{0DFC7C0C-9E41-B34C-8978-55CC9A5E2E71}"/>
    <dgm:cxn modelId="{78B52BA4-819B-514E-ABEF-619B35627CFC}" type="presOf" srcId="{A96AF001-F5B8-1046-9FAE-201233BD967E}" destId="{0F336073-3BDC-E443-84AE-8420707435D0}" srcOrd="1" destOrd="0" presId="urn:microsoft.com/office/officeart/2005/8/layout/hierarchy2"/>
    <dgm:cxn modelId="{F265073A-AD43-1648-AA41-12BBEF8C8746}" srcId="{5E38D9E1-6196-C646-8FFC-6FF4690927CB}" destId="{35E0FEC0-FC5D-5342-A8A1-86EB3A1423B8}" srcOrd="1" destOrd="0" parTransId="{8DC59E40-3C01-2A4E-B09D-89499D5B1EF2}" sibTransId="{0F075E21-CC6F-8343-9214-FEED37D820CA}"/>
    <dgm:cxn modelId="{F2C3D928-DF60-EE4B-8226-05F4DC8F867B}" type="presOf" srcId="{A96AF001-F5B8-1046-9FAE-201233BD967E}" destId="{0CF981E0-500F-0542-9F12-8CA738B8FD26}" srcOrd="0" destOrd="0" presId="urn:microsoft.com/office/officeart/2005/8/layout/hierarchy2"/>
    <dgm:cxn modelId="{55A218DB-92E5-2442-BF27-B068B8061853}" type="presOf" srcId="{09BB327F-5093-614A-A61B-366F7916F07D}" destId="{197FC94B-B1ED-8549-86DF-E46DD563A67F}" srcOrd="0" destOrd="0" presId="urn:microsoft.com/office/officeart/2005/8/layout/hierarchy2"/>
    <dgm:cxn modelId="{4264B0BD-9732-464F-B610-EF297D987B4D}" type="presOf" srcId="{3B91C7EA-9DA9-2648-B102-C2F45639F0FF}" destId="{CF7B34D0-AF3D-7B43-8F02-7EF80E5B604C}" srcOrd="1" destOrd="0" presId="urn:microsoft.com/office/officeart/2005/8/layout/hierarchy2"/>
    <dgm:cxn modelId="{FDCBB382-EB23-6147-AF9E-9D7942BB2760}" type="presOf" srcId="{45BE11FE-123B-EA46-8D78-FB93043F8D36}" destId="{FE74ABDB-D93A-7540-8A87-C39FE3E91021}" srcOrd="0" destOrd="0" presId="urn:microsoft.com/office/officeart/2005/8/layout/hierarchy2"/>
    <dgm:cxn modelId="{3F1E6184-C804-B545-8AB6-B1A10960AE12}" type="presOf" srcId="{A0D7F753-0ADE-AA49-8ABE-60D70AA28EF4}" destId="{70943F5E-E018-EE48-8364-DB3F359EAF7D}" srcOrd="0" destOrd="0" presId="urn:microsoft.com/office/officeart/2005/8/layout/hierarchy2"/>
    <dgm:cxn modelId="{7AA14AA0-60C4-D042-95EB-58209F44CE18}" type="presOf" srcId="{A3E6D47A-4794-E840-B5F9-21ADB60FF48D}" destId="{1DF747E9-B5B3-A748-906E-5294F2AD85DB}" srcOrd="1" destOrd="0" presId="urn:microsoft.com/office/officeart/2005/8/layout/hierarchy2"/>
    <dgm:cxn modelId="{C99EDE10-1975-C147-AAA3-9ADE2CB1B51E}" srcId="{26BCF2CB-2D79-DF47-91AE-493E281A523C}" destId="{1BD14F49-9551-BC4A-8608-44EE30B74F80}" srcOrd="0" destOrd="0" parTransId="{355E8EF5-1F23-BA41-A03B-7A686B0AAAF9}" sibTransId="{EF102139-9A5D-174A-8CDF-FE4556B711D5}"/>
    <dgm:cxn modelId="{47145834-FB1F-6144-819B-F8456463F8CC}" srcId="{E2753558-8E43-FF46-AD71-2014C48178DA}" destId="{A0D7F753-0ADE-AA49-8ABE-60D70AA28EF4}" srcOrd="1" destOrd="0" parTransId="{743DC344-4F5A-B340-BCE9-A7398E90186D}" sibTransId="{8FB26B7E-9000-0845-8CD2-7BD5D3181396}"/>
    <dgm:cxn modelId="{32885D53-8E15-754F-A49E-CADAC01CED65}" type="presOf" srcId="{743DC344-4F5A-B340-BCE9-A7398E90186D}" destId="{0B813C2D-5053-A041-9CE2-96AC0E29874C}" srcOrd="0" destOrd="0" presId="urn:microsoft.com/office/officeart/2005/8/layout/hierarchy2"/>
    <dgm:cxn modelId="{56D7AACE-83A7-7845-BDD4-91B49A91E523}" srcId="{AE4C0BD7-626B-8843-8DFC-4FDB34B2FD53}" destId="{6EB0882E-9462-504A-8F6A-5DBDA31F510E}" srcOrd="1" destOrd="0" parTransId="{A3E6D47A-4794-E840-B5F9-21ADB60FF48D}" sibTransId="{41DA58E4-F610-A846-824B-5EF23E44C46F}"/>
    <dgm:cxn modelId="{8B3A2133-B8E0-8F44-AA3E-3CEBCD5BB09C}" srcId="{AE4C0BD7-626B-8843-8DFC-4FDB34B2FD53}" destId="{26BCF2CB-2D79-DF47-91AE-493E281A523C}" srcOrd="3" destOrd="0" parTransId="{09BB327F-5093-614A-A61B-366F7916F07D}" sibTransId="{87E3518A-150C-4147-880F-C94D1DACFC2B}"/>
    <dgm:cxn modelId="{ACF97409-50A2-CE45-ABEF-0C70DDD47787}" type="presOf" srcId="{8589A192-046E-144E-9CB7-F568813EBE9F}" destId="{60554C79-DD69-AB47-BE59-49C90EDA658E}" srcOrd="1" destOrd="0" presId="urn:microsoft.com/office/officeart/2005/8/layout/hierarchy2"/>
    <dgm:cxn modelId="{22C4F052-EDF1-2F42-A2A2-49C53A50D846}" type="presOf" srcId="{26BCF2CB-2D79-DF47-91AE-493E281A523C}" destId="{8AF79A8F-EFB4-9F46-9013-CC8015D677BA}" srcOrd="0" destOrd="0" presId="urn:microsoft.com/office/officeart/2005/8/layout/hierarchy2"/>
    <dgm:cxn modelId="{BE665689-849D-6F41-95A2-00E1EAC7F410}" type="presOf" srcId="{49370CBE-7B13-E54D-8AA7-1C420BBBDE02}" destId="{E37B0D37-8190-D54C-9D7B-A3DD215345FA}" srcOrd="0" destOrd="0" presId="urn:microsoft.com/office/officeart/2005/8/layout/hierarchy2"/>
    <dgm:cxn modelId="{3B87431A-1A93-4043-891A-985B0359E4AB}" type="presOf" srcId="{35E0FEC0-FC5D-5342-A8A1-86EB3A1423B8}" destId="{87A7F53E-E4A2-FF44-8518-B557811A3855}" srcOrd="0" destOrd="0" presId="urn:microsoft.com/office/officeart/2005/8/layout/hierarchy2"/>
    <dgm:cxn modelId="{513B8053-678C-C842-BCDF-4B2BCEE64CFC}" type="presOf" srcId="{5E38D9E1-6196-C646-8FFC-6FF4690927CB}" destId="{CBDBFD5F-BC2C-9F44-A47A-70A93AF1BA74}" srcOrd="0" destOrd="0" presId="urn:microsoft.com/office/officeart/2005/8/layout/hierarchy2"/>
    <dgm:cxn modelId="{094F2F80-86E9-AA40-BAD6-751F21BB61AD}" type="presOf" srcId="{AE4C0BD7-626B-8843-8DFC-4FDB34B2FD53}" destId="{B97D4E8F-4211-D845-BF8D-013147ACC6CA}" srcOrd="0" destOrd="0" presId="urn:microsoft.com/office/officeart/2005/8/layout/hierarchy2"/>
    <dgm:cxn modelId="{C2019409-A14D-C143-98AD-7F221688DF83}" type="presOf" srcId="{E2753558-8E43-FF46-AD71-2014C48178DA}" destId="{C5E18A20-150B-1049-B8E6-1A2D3A19209E}" srcOrd="0" destOrd="0" presId="urn:microsoft.com/office/officeart/2005/8/layout/hierarchy2"/>
    <dgm:cxn modelId="{54DF0CBC-2EEF-8743-B163-B6F574E05A05}" type="presOf" srcId="{743DC344-4F5A-B340-BCE9-A7398E90186D}" destId="{337F4FC0-00C7-EA4B-85FA-9C87E4104F46}" srcOrd="1" destOrd="0" presId="urn:microsoft.com/office/officeart/2005/8/layout/hierarchy2"/>
    <dgm:cxn modelId="{9F046CA5-9FA4-7A43-8AAE-616361D2E4D5}" type="presOf" srcId="{3B91C7EA-9DA9-2648-B102-C2F45639F0FF}" destId="{0CE9D4B0-BC07-A34B-82CC-4320D3D3526A}" srcOrd="0" destOrd="0" presId="urn:microsoft.com/office/officeart/2005/8/layout/hierarchy2"/>
    <dgm:cxn modelId="{D4787E25-8814-3A48-8E85-E9E833E78BD7}" srcId="{D89C8281-6551-694F-A874-1B071B83EF30}" destId="{72170461-C9AB-5149-8FCA-704C2705D472}" srcOrd="0" destOrd="0" parTransId="{8589A192-046E-144E-9CB7-F568813EBE9F}" sibTransId="{F1BC8F67-3750-B447-83CF-9DE67EE6F8AE}"/>
    <dgm:cxn modelId="{4071D0C8-D683-D343-BE9C-FD5FCE5E0969}" type="presOf" srcId="{4466DB8A-32E8-9B40-894C-2D6A16D06BBD}" destId="{A225D74E-159C-0B40-811C-9E6F89036003}" srcOrd="0" destOrd="0" presId="urn:microsoft.com/office/officeart/2005/8/layout/hierarchy2"/>
    <dgm:cxn modelId="{88F68477-3D43-7D47-B646-4234DCE9DB47}" type="presOf" srcId="{D89C8281-6551-694F-A874-1B071B83EF30}" destId="{340CDA8F-FE45-8D45-A3E7-E7A9E53DF11F}" srcOrd="0" destOrd="0" presId="urn:microsoft.com/office/officeart/2005/8/layout/hierarchy2"/>
    <dgm:cxn modelId="{2D176340-4EAB-F540-9E7A-1DF0BCA9B1A8}" type="presOf" srcId="{6EB0882E-9462-504A-8F6A-5DBDA31F510E}" destId="{5FB63918-49B1-A149-B975-72E15394E110}" srcOrd="0" destOrd="0" presId="urn:microsoft.com/office/officeart/2005/8/layout/hierarchy2"/>
    <dgm:cxn modelId="{99DA8B67-1942-374F-87E3-8F98BD63CDC3}" type="presOf" srcId="{09BB327F-5093-614A-A61B-366F7916F07D}" destId="{B2EC21B4-2538-A447-AB92-C6C0D41D8605}" srcOrd="1" destOrd="0" presId="urn:microsoft.com/office/officeart/2005/8/layout/hierarchy2"/>
    <dgm:cxn modelId="{34E798B6-CD2C-A64A-A2A0-5F19DF9251AA}" type="presOf" srcId="{26E349CF-F84F-8243-BE5F-E9D394362D23}" destId="{DDDADA36-94F1-7141-8400-02A2894DA891}" srcOrd="0" destOrd="0" presId="urn:microsoft.com/office/officeart/2005/8/layout/hierarchy2"/>
    <dgm:cxn modelId="{4B4E66AF-BEE3-E349-B39E-BBB063711344}" type="presOf" srcId="{45BE11FE-123B-EA46-8D78-FB93043F8D36}" destId="{A7D4DC70-F5A7-DF4B-A2A6-14059AC04C08}" srcOrd="1" destOrd="0" presId="urn:microsoft.com/office/officeart/2005/8/layout/hierarchy2"/>
    <dgm:cxn modelId="{EF3F497B-49F1-3C40-A5C8-05AE53ED2816}" type="presOf" srcId="{A3E6D47A-4794-E840-B5F9-21ADB60FF48D}" destId="{A5604013-1516-5547-83B5-41713DF66AFD}" srcOrd="0" destOrd="0" presId="urn:microsoft.com/office/officeart/2005/8/layout/hierarchy2"/>
    <dgm:cxn modelId="{4868D0A2-171F-F845-A025-1A122D082FC2}" type="presOf" srcId="{355E8EF5-1F23-BA41-A03B-7A686B0AAAF9}" destId="{B0634850-9CA4-B04C-BDB5-C992F3C9B096}" srcOrd="0" destOrd="0" presId="urn:microsoft.com/office/officeart/2005/8/layout/hierarchy2"/>
    <dgm:cxn modelId="{6AB8C377-98AD-E64E-AD81-8BB98D8A3B40}" type="presParOf" srcId="{CBDBFD5F-BC2C-9F44-A47A-70A93AF1BA74}" destId="{EE964C5F-03F7-C045-AD9F-7B13BA75D122}" srcOrd="0" destOrd="0" presId="urn:microsoft.com/office/officeart/2005/8/layout/hierarchy2"/>
    <dgm:cxn modelId="{9312FF63-35A9-CB4A-B1D5-04FC2C1B39D0}" type="presParOf" srcId="{EE964C5F-03F7-C045-AD9F-7B13BA75D122}" destId="{B97D4E8F-4211-D845-BF8D-013147ACC6CA}" srcOrd="0" destOrd="0" presId="urn:microsoft.com/office/officeart/2005/8/layout/hierarchy2"/>
    <dgm:cxn modelId="{A851862C-5999-3641-ADE7-E7339995CC26}" type="presParOf" srcId="{EE964C5F-03F7-C045-AD9F-7B13BA75D122}" destId="{C9DA0CA4-8EC5-A047-A0AE-2DFDA13CE84B}" srcOrd="1" destOrd="0" presId="urn:microsoft.com/office/officeart/2005/8/layout/hierarchy2"/>
    <dgm:cxn modelId="{93BF7177-43D0-D440-952C-7E363D8C3374}" type="presParOf" srcId="{C9DA0CA4-8EC5-A047-A0AE-2DFDA13CE84B}" destId="{E37B0D37-8190-D54C-9D7B-A3DD215345FA}" srcOrd="0" destOrd="0" presId="urn:microsoft.com/office/officeart/2005/8/layout/hierarchy2"/>
    <dgm:cxn modelId="{9421A957-9409-3149-ABEF-BE4BB2541019}" type="presParOf" srcId="{E37B0D37-8190-D54C-9D7B-A3DD215345FA}" destId="{0D3B312D-C4A2-5541-8DA0-3AECF63D2A22}" srcOrd="0" destOrd="0" presId="urn:microsoft.com/office/officeart/2005/8/layout/hierarchy2"/>
    <dgm:cxn modelId="{87606FC0-042D-9E4E-8996-78052F16F9A2}" type="presParOf" srcId="{C9DA0CA4-8EC5-A047-A0AE-2DFDA13CE84B}" destId="{D0BA8D97-183E-8544-9FD6-B4F1D05EE8B7}" srcOrd="1" destOrd="0" presId="urn:microsoft.com/office/officeart/2005/8/layout/hierarchy2"/>
    <dgm:cxn modelId="{62D47990-9CC4-154B-A01A-5C99DFFF7667}" type="presParOf" srcId="{D0BA8D97-183E-8544-9FD6-B4F1D05EE8B7}" destId="{C5E18A20-150B-1049-B8E6-1A2D3A19209E}" srcOrd="0" destOrd="0" presId="urn:microsoft.com/office/officeart/2005/8/layout/hierarchy2"/>
    <dgm:cxn modelId="{5DC89113-55F8-A947-9D34-AEDB8CFB088F}" type="presParOf" srcId="{D0BA8D97-183E-8544-9FD6-B4F1D05EE8B7}" destId="{159EAFB0-AB1B-A341-97BF-7DDD55488964}" srcOrd="1" destOrd="0" presId="urn:microsoft.com/office/officeart/2005/8/layout/hierarchy2"/>
    <dgm:cxn modelId="{3191916D-9ED8-CD40-B07F-9D95F00F937A}" type="presParOf" srcId="{159EAFB0-AB1B-A341-97BF-7DDD55488964}" destId="{DDDADA36-94F1-7141-8400-02A2894DA891}" srcOrd="0" destOrd="0" presId="urn:microsoft.com/office/officeart/2005/8/layout/hierarchy2"/>
    <dgm:cxn modelId="{45872DBE-A45A-2142-9FCC-5F13DFE5F1DC}" type="presParOf" srcId="{DDDADA36-94F1-7141-8400-02A2894DA891}" destId="{92DD7863-2D93-134B-B5E6-107292E2E8DF}" srcOrd="0" destOrd="0" presId="urn:microsoft.com/office/officeart/2005/8/layout/hierarchy2"/>
    <dgm:cxn modelId="{BB16F9AD-FBA8-D840-AEC2-14BC990C43EF}" type="presParOf" srcId="{159EAFB0-AB1B-A341-97BF-7DDD55488964}" destId="{DB0BF757-10E9-3342-93E9-AB3A95E5ABC0}" srcOrd="1" destOrd="0" presId="urn:microsoft.com/office/officeart/2005/8/layout/hierarchy2"/>
    <dgm:cxn modelId="{303A99E7-2B32-2B43-AF97-B717B9EAA5DE}" type="presParOf" srcId="{DB0BF757-10E9-3342-93E9-AB3A95E5ABC0}" destId="{A225D74E-159C-0B40-811C-9E6F89036003}" srcOrd="0" destOrd="0" presId="urn:microsoft.com/office/officeart/2005/8/layout/hierarchy2"/>
    <dgm:cxn modelId="{AAE14772-DF0F-0041-A4B9-75BAD8CD16E2}" type="presParOf" srcId="{DB0BF757-10E9-3342-93E9-AB3A95E5ABC0}" destId="{34DABC76-C5C8-DE4D-99F0-FC30F5A2F9A8}" srcOrd="1" destOrd="0" presId="urn:microsoft.com/office/officeart/2005/8/layout/hierarchy2"/>
    <dgm:cxn modelId="{951E17B4-4026-0649-B19A-D0E03F9E8E68}" type="presParOf" srcId="{159EAFB0-AB1B-A341-97BF-7DDD55488964}" destId="{0B813C2D-5053-A041-9CE2-96AC0E29874C}" srcOrd="2" destOrd="0" presId="urn:microsoft.com/office/officeart/2005/8/layout/hierarchy2"/>
    <dgm:cxn modelId="{E4065E49-7401-5941-A892-08DB09B32D75}" type="presParOf" srcId="{0B813C2D-5053-A041-9CE2-96AC0E29874C}" destId="{337F4FC0-00C7-EA4B-85FA-9C87E4104F46}" srcOrd="0" destOrd="0" presId="urn:microsoft.com/office/officeart/2005/8/layout/hierarchy2"/>
    <dgm:cxn modelId="{CD8C1DFA-A271-AE46-97E2-DA3522405C7F}" type="presParOf" srcId="{159EAFB0-AB1B-A341-97BF-7DDD55488964}" destId="{6DA889C5-1C0D-1C41-8D17-93AC0E641CA8}" srcOrd="3" destOrd="0" presId="urn:microsoft.com/office/officeart/2005/8/layout/hierarchy2"/>
    <dgm:cxn modelId="{06EFD907-9271-9043-83C1-D2D994748CBD}" type="presParOf" srcId="{6DA889C5-1C0D-1C41-8D17-93AC0E641CA8}" destId="{70943F5E-E018-EE48-8364-DB3F359EAF7D}" srcOrd="0" destOrd="0" presId="urn:microsoft.com/office/officeart/2005/8/layout/hierarchy2"/>
    <dgm:cxn modelId="{D697EEC4-3AAC-964A-B2AE-A6225466123E}" type="presParOf" srcId="{6DA889C5-1C0D-1C41-8D17-93AC0E641CA8}" destId="{2A0CB4BC-3E28-4040-8C6C-3502EF56B5D3}" srcOrd="1" destOrd="0" presId="urn:microsoft.com/office/officeart/2005/8/layout/hierarchy2"/>
    <dgm:cxn modelId="{48767D31-ED46-E643-8E32-1BA223027588}" type="presParOf" srcId="{C9DA0CA4-8EC5-A047-A0AE-2DFDA13CE84B}" destId="{A5604013-1516-5547-83B5-41713DF66AFD}" srcOrd="2" destOrd="0" presId="urn:microsoft.com/office/officeart/2005/8/layout/hierarchy2"/>
    <dgm:cxn modelId="{347D3694-4545-0A4F-B1D4-53A8E9442E0E}" type="presParOf" srcId="{A5604013-1516-5547-83B5-41713DF66AFD}" destId="{1DF747E9-B5B3-A748-906E-5294F2AD85DB}" srcOrd="0" destOrd="0" presId="urn:microsoft.com/office/officeart/2005/8/layout/hierarchy2"/>
    <dgm:cxn modelId="{5D4BBDA2-BA88-6145-92D0-F1A653D4962E}" type="presParOf" srcId="{C9DA0CA4-8EC5-A047-A0AE-2DFDA13CE84B}" destId="{F983CA2E-7697-8141-A3F6-B9632DF42595}" srcOrd="3" destOrd="0" presId="urn:microsoft.com/office/officeart/2005/8/layout/hierarchy2"/>
    <dgm:cxn modelId="{F7A38698-4398-7D4B-8F22-D95EB74A0D35}" type="presParOf" srcId="{F983CA2E-7697-8141-A3F6-B9632DF42595}" destId="{5FB63918-49B1-A149-B975-72E15394E110}" srcOrd="0" destOrd="0" presId="urn:microsoft.com/office/officeart/2005/8/layout/hierarchy2"/>
    <dgm:cxn modelId="{6BC01965-B71A-484D-A2C2-79248086D81E}" type="presParOf" srcId="{F983CA2E-7697-8141-A3F6-B9632DF42595}" destId="{BAEBB9A0-7A16-1347-9E4F-E9C907E3196C}" srcOrd="1" destOrd="0" presId="urn:microsoft.com/office/officeart/2005/8/layout/hierarchy2"/>
    <dgm:cxn modelId="{09CD5638-D2AF-8E45-8B1F-1A26AB1C0347}" type="presParOf" srcId="{BAEBB9A0-7A16-1347-9E4F-E9C907E3196C}" destId="{0CF981E0-500F-0542-9F12-8CA738B8FD26}" srcOrd="0" destOrd="0" presId="urn:microsoft.com/office/officeart/2005/8/layout/hierarchy2"/>
    <dgm:cxn modelId="{AE6B21AB-30BD-3F46-9B54-698A66859B7B}" type="presParOf" srcId="{0CF981E0-500F-0542-9F12-8CA738B8FD26}" destId="{0F336073-3BDC-E443-84AE-8420707435D0}" srcOrd="0" destOrd="0" presId="urn:microsoft.com/office/officeart/2005/8/layout/hierarchy2"/>
    <dgm:cxn modelId="{F87403FA-0C09-C349-B7CE-E2CAC8DE37FE}" type="presParOf" srcId="{BAEBB9A0-7A16-1347-9E4F-E9C907E3196C}" destId="{BBD322D6-F0FA-2A40-82A0-1B96FD0E7B83}" srcOrd="1" destOrd="0" presId="urn:microsoft.com/office/officeart/2005/8/layout/hierarchy2"/>
    <dgm:cxn modelId="{D82F59D7-3544-A348-BF3E-76350DDCBA1F}" type="presParOf" srcId="{BBD322D6-F0FA-2A40-82A0-1B96FD0E7B83}" destId="{EA04AC66-9A06-A346-9EB7-47FFF7506A9E}" srcOrd="0" destOrd="0" presId="urn:microsoft.com/office/officeart/2005/8/layout/hierarchy2"/>
    <dgm:cxn modelId="{E0791193-3502-D440-9E2A-B2438C1F972A}" type="presParOf" srcId="{BBD322D6-F0FA-2A40-82A0-1B96FD0E7B83}" destId="{7A4D866A-F1B9-714B-AEA1-494FC45A17E0}" srcOrd="1" destOrd="0" presId="urn:microsoft.com/office/officeart/2005/8/layout/hierarchy2"/>
    <dgm:cxn modelId="{8596687E-41DE-C04D-89DE-DEA870C64797}" type="presParOf" srcId="{BAEBB9A0-7A16-1347-9E4F-E9C907E3196C}" destId="{FE74ABDB-D93A-7540-8A87-C39FE3E91021}" srcOrd="2" destOrd="0" presId="urn:microsoft.com/office/officeart/2005/8/layout/hierarchy2"/>
    <dgm:cxn modelId="{4ABBC7EF-09B4-CB42-A36A-8FD03CC4D84E}" type="presParOf" srcId="{FE74ABDB-D93A-7540-8A87-C39FE3E91021}" destId="{A7D4DC70-F5A7-DF4B-A2A6-14059AC04C08}" srcOrd="0" destOrd="0" presId="urn:microsoft.com/office/officeart/2005/8/layout/hierarchy2"/>
    <dgm:cxn modelId="{ADBBD063-139D-9840-AB83-71B5C135F3F2}" type="presParOf" srcId="{BAEBB9A0-7A16-1347-9E4F-E9C907E3196C}" destId="{921ADC30-70E4-6843-8ECD-EC21A1476A60}" srcOrd="3" destOrd="0" presId="urn:microsoft.com/office/officeart/2005/8/layout/hierarchy2"/>
    <dgm:cxn modelId="{51864FDF-5747-BB4A-B4D8-26D86FFF28A7}" type="presParOf" srcId="{921ADC30-70E4-6843-8ECD-EC21A1476A60}" destId="{E272FC45-AD45-C446-AA15-0662408574A4}" srcOrd="0" destOrd="0" presId="urn:microsoft.com/office/officeart/2005/8/layout/hierarchy2"/>
    <dgm:cxn modelId="{ACCEA9ED-96A1-5F4A-9F9F-5C32ADB60429}" type="presParOf" srcId="{921ADC30-70E4-6843-8ECD-EC21A1476A60}" destId="{F3DDDC1D-43D6-0F49-840A-F5A6E5EB8EFD}" srcOrd="1" destOrd="0" presId="urn:microsoft.com/office/officeart/2005/8/layout/hierarchy2"/>
    <dgm:cxn modelId="{2074EC80-6057-464A-9112-7B83CFF28BEB}" type="presParOf" srcId="{C9DA0CA4-8EC5-A047-A0AE-2DFDA13CE84B}" destId="{0CE9D4B0-BC07-A34B-82CC-4320D3D3526A}" srcOrd="4" destOrd="0" presId="urn:microsoft.com/office/officeart/2005/8/layout/hierarchy2"/>
    <dgm:cxn modelId="{DD2EAAB9-BC74-4D42-908F-F0493A26F1B1}" type="presParOf" srcId="{0CE9D4B0-BC07-A34B-82CC-4320D3D3526A}" destId="{CF7B34D0-AF3D-7B43-8F02-7EF80E5B604C}" srcOrd="0" destOrd="0" presId="urn:microsoft.com/office/officeart/2005/8/layout/hierarchy2"/>
    <dgm:cxn modelId="{BD2D5394-A1A8-0141-8657-CA76768442C7}" type="presParOf" srcId="{C9DA0CA4-8EC5-A047-A0AE-2DFDA13CE84B}" destId="{A0E29BC3-126E-604E-AA87-4F16F8AACDDD}" srcOrd="5" destOrd="0" presId="urn:microsoft.com/office/officeart/2005/8/layout/hierarchy2"/>
    <dgm:cxn modelId="{A320224E-2252-AE4A-9FA1-CDBDEF8994B0}" type="presParOf" srcId="{A0E29BC3-126E-604E-AA87-4F16F8AACDDD}" destId="{340CDA8F-FE45-8D45-A3E7-E7A9E53DF11F}" srcOrd="0" destOrd="0" presId="urn:microsoft.com/office/officeart/2005/8/layout/hierarchy2"/>
    <dgm:cxn modelId="{1A2D18DF-B9CF-244F-A3BC-EC9FA8C4A011}" type="presParOf" srcId="{A0E29BC3-126E-604E-AA87-4F16F8AACDDD}" destId="{52CEF9B0-0EF8-7C46-A654-86F850FC1FFB}" srcOrd="1" destOrd="0" presId="urn:microsoft.com/office/officeart/2005/8/layout/hierarchy2"/>
    <dgm:cxn modelId="{CBEE5957-6C53-EA45-AC88-110E8A87A282}" type="presParOf" srcId="{52CEF9B0-0EF8-7C46-A654-86F850FC1FFB}" destId="{3B6FA090-AB5B-6947-B6A8-9FC03C214BD6}" srcOrd="0" destOrd="0" presId="urn:microsoft.com/office/officeart/2005/8/layout/hierarchy2"/>
    <dgm:cxn modelId="{AE117506-24DA-7649-B8DD-ED690B79FB83}" type="presParOf" srcId="{3B6FA090-AB5B-6947-B6A8-9FC03C214BD6}" destId="{60554C79-DD69-AB47-BE59-49C90EDA658E}" srcOrd="0" destOrd="0" presId="urn:microsoft.com/office/officeart/2005/8/layout/hierarchy2"/>
    <dgm:cxn modelId="{32F2E21E-505D-FE41-9191-BF1CE2DF88C2}" type="presParOf" srcId="{52CEF9B0-0EF8-7C46-A654-86F850FC1FFB}" destId="{4183B6BD-964A-1B48-A578-3C62E3D0070C}" srcOrd="1" destOrd="0" presId="urn:microsoft.com/office/officeart/2005/8/layout/hierarchy2"/>
    <dgm:cxn modelId="{DED5F94F-6717-0445-B205-8D7D4FBEB77C}" type="presParOf" srcId="{4183B6BD-964A-1B48-A578-3C62E3D0070C}" destId="{114B3697-9D96-F94D-BBDA-5CD1ACE491E3}" srcOrd="0" destOrd="0" presId="urn:microsoft.com/office/officeart/2005/8/layout/hierarchy2"/>
    <dgm:cxn modelId="{F9D61BA0-C32E-8049-923E-82E63F3307F6}" type="presParOf" srcId="{4183B6BD-964A-1B48-A578-3C62E3D0070C}" destId="{D130EF81-5B44-1D4A-9F88-9D8B21DE97C3}" srcOrd="1" destOrd="0" presId="urn:microsoft.com/office/officeart/2005/8/layout/hierarchy2"/>
    <dgm:cxn modelId="{CE1CED4C-3A4A-D64D-A0F8-A22CB16620EE}" type="presParOf" srcId="{C9DA0CA4-8EC5-A047-A0AE-2DFDA13CE84B}" destId="{197FC94B-B1ED-8549-86DF-E46DD563A67F}" srcOrd="6" destOrd="0" presId="urn:microsoft.com/office/officeart/2005/8/layout/hierarchy2"/>
    <dgm:cxn modelId="{943EDEC6-1EE5-6640-B281-2602B62B21CF}" type="presParOf" srcId="{197FC94B-B1ED-8549-86DF-E46DD563A67F}" destId="{B2EC21B4-2538-A447-AB92-C6C0D41D8605}" srcOrd="0" destOrd="0" presId="urn:microsoft.com/office/officeart/2005/8/layout/hierarchy2"/>
    <dgm:cxn modelId="{D519AF8A-348A-9746-96B9-E01FC88D5EF5}" type="presParOf" srcId="{C9DA0CA4-8EC5-A047-A0AE-2DFDA13CE84B}" destId="{C17C6B2C-D3A1-BC41-B2D5-0EFDEF83FD8B}" srcOrd="7" destOrd="0" presId="urn:microsoft.com/office/officeart/2005/8/layout/hierarchy2"/>
    <dgm:cxn modelId="{F9264431-4301-9E40-A22A-8818AE665620}" type="presParOf" srcId="{C17C6B2C-D3A1-BC41-B2D5-0EFDEF83FD8B}" destId="{8AF79A8F-EFB4-9F46-9013-CC8015D677BA}" srcOrd="0" destOrd="0" presId="urn:microsoft.com/office/officeart/2005/8/layout/hierarchy2"/>
    <dgm:cxn modelId="{42F9A07E-CDF2-C546-A24D-068CED8A1FC4}" type="presParOf" srcId="{C17C6B2C-D3A1-BC41-B2D5-0EFDEF83FD8B}" destId="{D46FD90E-449A-3845-A0DD-90F7FDD06C5B}" srcOrd="1" destOrd="0" presId="urn:microsoft.com/office/officeart/2005/8/layout/hierarchy2"/>
    <dgm:cxn modelId="{4C374033-66AE-F34B-ABE9-2212651E8866}" type="presParOf" srcId="{D46FD90E-449A-3845-A0DD-90F7FDD06C5B}" destId="{B0634850-9CA4-B04C-BDB5-C992F3C9B096}" srcOrd="0" destOrd="0" presId="urn:microsoft.com/office/officeart/2005/8/layout/hierarchy2"/>
    <dgm:cxn modelId="{B87525C9-781F-5C4A-8FA2-3C78E1F4E9A9}" type="presParOf" srcId="{B0634850-9CA4-B04C-BDB5-C992F3C9B096}" destId="{162C4C4B-A861-E849-87FC-D59394654364}" srcOrd="0" destOrd="0" presId="urn:microsoft.com/office/officeart/2005/8/layout/hierarchy2"/>
    <dgm:cxn modelId="{FD0742E0-85B2-2648-9B08-FD783D81BC75}" type="presParOf" srcId="{D46FD90E-449A-3845-A0DD-90F7FDD06C5B}" destId="{AC92FB90-1626-C549-B950-575F55197447}" srcOrd="1" destOrd="0" presId="urn:microsoft.com/office/officeart/2005/8/layout/hierarchy2"/>
    <dgm:cxn modelId="{569499D1-61B1-A642-B76C-0B71778231ED}" type="presParOf" srcId="{AC92FB90-1626-C549-B950-575F55197447}" destId="{87AE1AD6-C892-6441-A5B8-C0FE437D1FDA}" srcOrd="0" destOrd="0" presId="urn:microsoft.com/office/officeart/2005/8/layout/hierarchy2"/>
    <dgm:cxn modelId="{3353FADE-D893-7742-8236-B4004097E6A0}" type="presParOf" srcId="{AC92FB90-1626-C549-B950-575F55197447}" destId="{ADF46440-7EF4-884A-8FC4-A0F97052FCF6}" srcOrd="1" destOrd="0" presId="urn:microsoft.com/office/officeart/2005/8/layout/hierarchy2"/>
    <dgm:cxn modelId="{1E94D686-852F-7B4D-8855-7CF0559A7F50}" type="presParOf" srcId="{CBDBFD5F-BC2C-9F44-A47A-70A93AF1BA74}" destId="{41286CDE-E819-2442-9DE3-B40CB2BAD15F}" srcOrd="1" destOrd="0" presId="urn:microsoft.com/office/officeart/2005/8/layout/hierarchy2"/>
    <dgm:cxn modelId="{0D9D0B1E-3EEE-1C4C-AFE4-4E6BF0648C8D}" type="presParOf" srcId="{41286CDE-E819-2442-9DE3-B40CB2BAD15F}" destId="{87A7F53E-E4A2-FF44-8518-B557811A3855}" srcOrd="0" destOrd="0" presId="urn:microsoft.com/office/officeart/2005/8/layout/hierarchy2"/>
    <dgm:cxn modelId="{BF675945-23DD-0E43-BD3D-EB11F60040F3}" type="presParOf" srcId="{41286CDE-E819-2442-9DE3-B40CB2BAD15F}" destId="{B232DD4A-7D00-664E-9508-EC3797908B96}"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97D4E8F-4211-D845-BF8D-013147ACC6CA}">
      <dsp:nvSpPr>
        <dsp:cNvPr id="0" name=""/>
        <dsp:cNvSpPr/>
      </dsp:nvSpPr>
      <dsp:spPr>
        <a:xfrm>
          <a:off x="1825100" y="2120688"/>
          <a:ext cx="1339225" cy="669612"/>
        </a:xfrm>
        <a:prstGeom prst="roundRect">
          <a:avLst>
            <a:gd name="adj" fmla="val 10000"/>
          </a:avLst>
        </a:prstGeom>
        <a:gradFill rotWithShape="1">
          <a:gsLst>
            <a:gs pos="0">
              <a:schemeClr val="accent2">
                <a:tint val="70000"/>
                <a:satMod val="180000"/>
              </a:schemeClr>
            </a:gs>
            <a:gs pos="62000">
              <a:schemeClr val="accent2">
                <a:tint val="30000"/>
                <a:satMod val="180000"/>
              </a:schemeClr>
            </a:gs>
            <a:gs pos="100000">
              <a:schemeClr val="accent2">
                <a:tint val="22000"/>
                <a:satMod val="180000"/>
              </a:schemeClr>
            </a:gs>
          </a:gsLst>
          <a:lin ang="16200000" scaled="0"/>
        </a:gradFill>
        <a:ln w="9525" cap="flat" cmpd="sng" algn="ctr">
          <a:solidFill>
            <a:schemeClr val="accent2">
              <a:shade val="80000"/>
            </a:schemeClr>
          </a:solidFill>
          <a:prstDash val="solid"/>
        </a:ln>
        <a:effectLst>
          <a:outerShdw blurRad="50800" dist="38100" dir="5400000" rotWithShape="0">
            <a:srgbClr val="000000">
              <a:alpha val="43137"/>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a:t>LA </a:t>
          </a:r>
          <a:r>
            <a:rPr lang="en-US" sz="1100" kern="1200" dirty="0" smtClean="0"/>
            <a:t>bummer </a:t>
          </a:r>
        </a:p>
        <a:p>
          <a:pPr lvl="0" algn="ctr" defTabSz="488950">
            <a:lnSpc>
              <a:spcPct val="90000"/>
            </a:lnSpc>
            <a:spcBef>
              <a:spcPct val="0"/>
            </a:spcBef>
            <a:spcAft>
              <a:spcPct val="35000"/>
            </a:spcAft>
          </a:pPr>
          <a:r>
            <a:rPr lang="en-US" sz="1100" kern="1200" dirty="0" smtClean="0"/>
            <a:t>HOME</a:t>
          </a:r>
          <a:endParaRPr lang="en-US" sz="1100" kern="1200" dirty="0"/>
        </a:p>
      </dsp:txBody>
      <dsp:txXfrm>
        <a:off x="1825100" y="2120688"/>
        <a:ext cx="1339225" cy="669612"/>
      </dsp:txXfrm>
    </dsp:sp>
    <dsp:sp modelId="{E37B0D37-8190-D54C-9D7B-A3DD215345FA}">
      <dsp:nvSpPr>
        <dsp:cNvPr id="0" name=""/>
        <dsp:cNvSpPr/>
      </dsp:nvSpPr>
      <dsp:spPr>
        <a:xfrm rot="16752461">
          <a:off x="2427136" y="1575867"/>
          <a:ext cx="1755239" cy="26630"/>
        </a:xfrm>
        <a:custGeom>
          <a:avLst/>
          <a:gdLst/>
          <a:ahLst/>
          <a:cxnLst/>
          <a:rect l="0" t="0" r="0" b="0"/>
          <a:pathLst>
            <a:path>
              <a:moveTo>
                <a:pt x="0" y="13315"/>
              </a:moveTo>
              <a:lnTo>
                <a:pt x="1755239" y="13315"/>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rot="16752461">
        <a:off x="3260875" y="1545302"/>
        <a:ext cx="87761" cy="87761"/>
      </dsp:txXfrm>
    </dsp:sp>
    <dsp:sp modelId="{C5E18A20-150B-1049-B8E6-1A2D3A19209E}">
      <dsp:nvSpPr>
        <dsp:cNvPr id="0" name=""/>
        <dsp:cNvSpPr/>
      </dsp:nvSpPr>
      <dsp:spPr>
        <a:xfrm>
          <a:off x="3445187" y="388065"/>
          <a:ext cx="1339225" cy="669612"/>
        </a:xfrm>
        <a:prstGeom prst="roundRect">
          <a:avLst>
            <a:gd name="adj" fmla="val 10000"/>
          </a:avLst>
        </a:prstGeom>
        <a:gradFill rotWithShape="1">
          <a:gsLst>
            <a:gs pos="0">
              <a:schemeClr val="accent4">
                <a:tint val="70000"/>
                <a:satMod val="180000"/>
              </a:schemeClr>
            </a:gs>
            <a:gs pos="62000">
              <a:schemeClr val="accent4">
                <a:tint val="30000"/>
                <a:satMod val="180000"/>
              </a:schemeClr>
            </a:gs>
            <a:gs pos="100000">
              <a:schemeClr val="accent4">
                <a:tint val="22000"/>
                <a:satMod val="180000"/>
              </a:schemeClr>
            </a:gs>
          </a:gsLst>
          <a:lin ang="16200000" scaled="0"/>
        </a:gradFill>
        <a:ln w="9525" cap="flat" cmpd="sng" algn="ctr">
          <a:solidFill>
            <a:schemeClr val="accent4">
              <a:shade val="80000"/>
            </a:schemeClr>
          </a:solidFill>
          <a:prstDash val="solid"/>
        </a:ln>
        <a:effectLst>
          <a:outerShdw blurRad="50800" dist="38100" dir="5400000" rotWithShape="0">
            <a:srgbClr val="000000">
              <a:alpha val="43137"/>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a:t>Look</a:t>
          </a:r>
        </a:p>
      </dsp:txBody>
      <dsp:txXfrm>
        <a:off x="3445187" y="388065"/>
        <a:ext cx="1339225" cy="669612"/>
      </dsp:txXfrm>
    </dsp:sp>
    <dsp:sp modelId="{DDDADA36-94F1-7141-8400-02A2894DA891}">
      <dsp:nvSpPr>
        <dsp:cNvPr id="0" name=""/>
        <dsp:cNvSpPr/>
      </dsp:nvSpPr>
      <dsp:spPr>
        <a:xfrm rot="19457599">
          <a:off x="4722405" y="517043"/>
          <a:ext cx="659704" cy="26630"/>
        </a:xfrm>
        <a:custGeom>
          <a:avLst/>
          <a:gdLst/>
          <a:ahLst/>
          <a:cxnLst/>
          <a:rect l="0" t="0" r="0" b="0"/>
          <a:pathLst>
            <a:path>
              <a:moveTo>
                <a:pt x="0" y="13315"/>
              </a:moveTo>
              <a:lnTo>
                <a:pt x="659704" y="13315"/>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9457599">
        <a:off x="5035764" y="513865"/>
        <a:ext cx="32985" cy="32985"/>
      </dsp:txXfrm>
    </dsp:sp>
    <dsp:sp modelId="{A225D74E-159C-0B40-811C-9E6F89036003}">
      <dsp:nvSpPr>
        <dsp:cNvPr id="0" name=""/>
        <dsp:cNvSpPr/>
      </dsp:nvSpPr>
      <dsp:spPr>
        <a:xfrm>
          <a:off x="5320102" y="3038"/>
          <a:ext cx="1339225" cy="669612"/>
        </a:xfrm>
        <a:prstGeom prst="roundRect">
          <a:avLst>
            <a:gd name="adj" fmla="val 10000"/>
          </a:avLst>
        </a:prstGeom>
        <a:gradFill rotWithShape="0">
          <a:gsLst>
            <a:gs pos="0">
              <a:schemeClr val="accent1">
                <a:hueOff val="0"/>
                <a:satOff val="0"/>
                <a:lumOff val="0"/>
                <a:alphaOff val="0"/>
                <a:shade val="58000"/>
                <a:satMod val="150000"/>
              </a:schemeClr>
            </a:gs>
            <a:gs pos="72000">
              <a:schemeClr val="accent1">
                <a:hueOff val="0"/>
                <a:satOff val="0"/>
                <a:lumOff val="0"/>
                <a:alphaOff val="0"/>
                <a:tint val="90000"/>
                <a:satMod val="135000"/>
              </a:schemeClr>
            </a:gs>
            <a:gs pos="100000">
              <a:schemeClr val="accent1">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a:t>User contributed images</a:t>
          </a:r>
        </a:p>
      </dsp:txBody>
      <dsp:txXfrm>
        <a:off x="5320102" y="3038"/>
        <a:ext cx="1339225" cy="669612"/>
      </dsp:txXfrm>
    </dsp:sp>
    <dsp:sp modelId="{0B813C2D-5053-A041-9CE2-96AC0E29874C}">
      <dsp:nvSpPr>
        <dsp:cNvPr id="0" name=""/>
        <dsp:cNvSpPr/>
      </dsp:nvSpPr>
      <dsp:spPr>
        <a:xfrm rot="2142401">
          <a:off x="4722405" y="902070"/>
          <a:ext cx="659704" cy="26630"/>
        </a:xfrm>
        <a:custGeom>
          <a:avLst/>
          <a:gdLst/>
          <a:ahLst/>
          <a:cxnLst/>
          <a:rect l="0" t="0" r="0" b="0"/>
          <a:pathLst>
            <a:path>
              <a:moveTo>
                <a:pt x="0" y="13315"/>
              </a:moveTo>
              <a:lnTo>
                <a:pt x="659704" y="13315"/>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2142401">
        <a:off x="5035764" y="898893"/>
        <a:ext cx="32985" cy="32985"/>
      </dsp:txXfrm>
    </dsp:sp>
    <dsp:sp modelId="{70943F5E-E018-EE48-8364-DB3F359EAF7D}">
      <dsp:nvSpPr>
        <dsp:cNvPr id="0" name=""/>
        <dsp:cNvSpPr/>
      </dsp:nvSpPr>
      <dsp:spPr>
        <a:xfrm>
          <a:off x="5320102" y="773093"/>
          <a:ext cx="1339225" cy="669612"/>
        </a:xfrm>
        <a:prstGeom prst="roundRect">
          <a:avLst>
            <a:gd name="adj" fmla="val 10000"/>
          </a:avLst>
        </a:prstGeom>
        <a:gradFill rotWithShape="0">
          <a:gsLst>
            <a:gs pos="0">
              <a:schemeClr val="accent1">
                <a:hueOff val="0"/>
                <a:satOff val="0"/>
                <a:lumOff val="0"/>
                <a:alphaOff val="0"/>
                <a:shade val="58000"/>
                <a:satMod val="150000"/>
              </a:schemeClr>
            </a:gs>
            <a:gs pos="72000">
              <a:schemeClr val="accent1">
                <a:hueOff val="0"/>
                <a:satOff val="0"/>
                <a:lumOff val="0"/>
                <a:alphaOff val="0"/>
                <a:tint val="90000"/>
                <a:satMod val="135000"/>
              </a:schemeClr>
            </a:gs>
            <a:gs pos="100000">
              <a:schemeClr val="accent1">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a:t>Homeless database (searchable by zip code)</a:t>
          </a:r>
        </a:p>
      </dsp:txBody>
      <dsp:txXfrm>
        <a:off x="5320102" y="773093"/>
        <a:ext cx="1339225" cy="669612"/>
      </dsp:txXfrm>
    </dsp:sp>
    <dsp:sp modelId="{A5604013-1516-5547-83B5-41713DF66AFD}">
      <dsp:nvSpPr>
        <dsp:cNvPr id="0" name=""/>
        <dsp:cNvSpPr/>
      </dsp:nvSpPr>
      <dsp:spPr>
        <a:xfrm rot="19534307">
          <a:off x="3134502" y="2345922"/>
          <a:ext cx="340507" cy="26630"/>
        </a:xfrm>
        <a:custGeom>
          <a:avLst/>
          <a:gdLst/>
          <a:ahLst/>
          <a:cxnLst/>
          <a:rect l="0" t="0" r="0" b="0"/>
          <a:pathLst>
            <a:path>
              <a:moveTo>
                <a:pt x="0" y="13315"/>
              </a:moveTo>
              <a:lnTo>
                <a:pt x="340507" y="13315"/>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9534307">
        <a:off x="3296243" y="2350725"/>
        <a:ext cx="17025" cy="17025"/>
      </dsp:txXfrm>
    </dsp:sp>
    <dsp:sp modelId="{5FB63918-49B1-A149-B975-72E15394E110}">
      <dsp:nvSpPr>
        <dsp:cNvPr id="0" name=""/>
        <dsp:cNvSpPr/>
      </dsp:nvSpPr>
      <dsp:spPr>
        <a:xfrm>
          <a:off x="3445187" y="1928174"/>
          <a:ext cx="1339225" cy="669612"/>
        </a:xfrm>
        <a:prstGeom prst="roundRect">
          <a:avLst>
            <a:gd name="adj" fmla="val 10000"/>
          </a:avLst>
        </a:prstGeom>
        <a:gradFill rotWithShape="1">
          <a:gsLst>
            <a:gs pos="0">
              <a:schemeClr val="accent4">
                <a:tint val="70000"/>
                <a:satMod val="180000"/>
              </a:schemeClr>
            </a:gs>
            <a:gs pos="62000">
              <a:schemeClr val="accent4">
                <a:tint val="30000"/>
                <a:satMod val="180000"/>
              </a:schemeClr>
            </a:gs>
            <a:gs pos="100000">
              <a:schemeClr val="accent4">
                <a:tint val="22000"/>
                <a:satMod val="180000"/>
              </a:schemeClr>
            </a:gs>
          </a:gsLst>
          <a:lin ang="16200000" scaled="0"/>
        </a:gradFill>
        <a:ln w="9525" cap="flat" cmpd="sng" algn="ctr">
          <a:solidFill>
            <a:schemeClr val="accent4">
              <a:shade val="80000"/>
            </a:schemeClr>
          </a:solidFill>
          <a:prstDash val="solid"/>
        </a:ln>
        <a:effectLst>
          <a:outerShdw blurRad="50800" dist="38100" dir="5400000" rotWithShape="0">
            <a:srgbClr val="000000">
              <a:alpha val="43137"/>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a:t>Read</a:t>
          </a:r>
        </a:p>
      </dsp:txBody>
      <dsp:txXfrm>
        <a:off x="3445187" y="1928174"/>
        <a:ext cx="1339225" cy="669612"/>
      </dsp:txXfrm>
    </dsp:sp>
    <dsp:sp modelId="{0CF981E0-500F-0542-9F12-8CA738B8FD26}">
      <dsp:nvSpPr>
        <dsp:cNvPr id="0" name=""/>
        <dsp:cNvSpPr/>
      </dsp:nvSpPr>
      <dsp:spPr>
        <a:xfrm rot="19457599">
          <a:off x="4722405" y="2057151"/>
          <a:ext cx="659704" cy="26630"/>
        </a:xfrm>
        <a:custGeom>
          <a:avLst/>
          <a:gdLst/>
          <a:ahLst/>
          <a:cxnLst/>
          <a:rect l="0" t="0" r="0" b="0"/>
          <a:pathLst>
            <a:path>
              <a:moveTo>
                <a:pt x="0" y="13315"/>
              </a:moveTo>
              <a:lnTo>
                <a:pt x="659704" y="13315"/>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9457599">
        <a:off x="5035764" y="2053974"/>
        <a:ext cx="32985" cy="32985"/>
      </dsp:txXfrm>
    </dsp:sp>
    <dsp:sp modelId="{EA04AC66-9A06-A346-9EB7-47FFF7506A9E}">
      <dsp:nvSpPr>
        <dsp:cNvPr id="0" name=""/>
        <dsp:cNvSpPr/>
      </dsp:nvSpPr>
      <dsp:spPr>
        <a:xfrm>
          <a:off x="5320102" y="1543147"/>
          <a:ext cx="1339225" cy="669612"/>
        </a:xfrm>
        <a:prstGeom prst="roundRect">
          <a:avLst>
            <a:gd name="adj" fmla="val 10000"/>
          </a:avLst>
        </a:prstGeom>
        <a:gradFill rotWithShape="0">
          <a:gsLst>
            <a:gs pos="0">
              <a:schemeClr val="accent1">
                <a:hueOff val="0"/>
                <a:satOff val="0"/>
                <a:lumOff val="0"/>
                <a:alphaOff val="0"/>
                <a:shade val="58000"/>
                <a:satMod val="150000"/>
              </a:schemeClr>
            </a:gs>
            <a:gs pos="72000">
              <a:schemeClr val="accent1">
                <a:hueOff val="0"/>
                <a:satOff val="0"/>
                <a:lumOff val="0"/>
                <a:alphaOff val="0"/>
                <a:tint val="90000"/>
                <a:satMod val="135000"/>
              </a:schemeClr>
            </a:gs>
            <a:gs pos="100000">
              <a:schemeClr val="accent1">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a:t>Blogs on homelessness</a:t>
          </a:r>
        </a:p>
      </dsp:txBody>
      <dsp:txXfrm>
        <a:off x="5320102" y="1543147"/>
        <a:ext cx="1339225" cy="669612"/>
      </dsp:txXfrm>
    </dsp:sp>
    <dsp:sp modelId="{FE74ABDB-D93A-7540-8A87-C39FE3E91021}">
      <dsp:nvSpPr>
        <dsp:cNvPr id="0" name=""/>
        <dsp:cNvSpPr/>
      </dsp:nvSpPr>
      <dsp:spPr>
        <a:xfrm rot="2142401">
          <a:off x="4722405" y="2442179"/>
          <a:ext cx="659704" cy="26630"/>
        </a:xfrm>
        <a:custGeom>
          <a:avLst/>
          <a:gdLst/>
          <a:ahLst/>
          <a:cxnLst/>
          <a:rect l="0" t="0" r="0" b="0"/>
          <a:pathLst>
            <a:path>
              <a:moveTo>
                <a:pt x="0" y="13315"/>
              </a:moveTo>
              <a:lnTo>
                <a:pt x="659704" y="13315"/>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2142401">
        <a:off x="5035764" y="2439001"/>
        <a:ext cx="32985" cy="32985"/>
      </dsp:txXfrm>
    </dsp:sp>
    <dsp:sp modelId="{E272FC45-AD45-C446-AA15-0662408574A4}">
      <dsp:nvSpPr>
        <dsp:cNvPr id="0" name=""/>
        <dsp:cNvSpPr/>
      </dsp:nvSpPr>
      <dsp:spPr>
        <a:xfrm>
          <a:off x="5320102" y="2313201"/>
          <a:ext cx="1339225" cy="669612"/>
        </a:xfrm>
        <a:prstGeom prst="roundRect">
          <a:avLst>
            <a:gd name="adj" fmla="val 10000"/>
          </a:avLst>
        </a:prstGeom>
        <a:gradFill rotWithShape="0">
          <a:gsLst>
            <a:gs pos="0">
              <a:schemeClr val="accent1">
                <a:hueOff val="0"/>
                <a:satOff val="0"/>
                <a:lumOff val="0"/>
                <a:alphaOff val="0"/>
                <a:shade val="58000"/>
                <a:satMod val="150000"/>
              </a:schemeClr>
            </a:gs>
            <a:gs pos="72000">
              <a:schemeClr val="accent1">
                <a:hueOff val="0"/>
                <a:satOff val="0"/>
                <a:lumOff val="0"/>
                <a:alphaOff val="0"/>
                <a:tint val="90000"/>
                <a:satMod val="135000"/>
              </a:schemeClr>
            </a:gs>
            <a:gs pos="100000">
              <a:schemeClr val="accent1">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a:t>"beat on the </a:t>
          </a:r>
          <a:r>
            <a:rPr lang="en-US" sz="1100" kern="1200" dirty="0" smtClean="0"/>
            <a:t>street”</a:t>
          </a:r>
        </a:p>
        <a:p>
          <a:pPr lvl="0" algn="ctr" defTabSz="488950">
            <a:lnSpc>
              <a:spcPct val="90000"/>
            </a:lnSpc>
            <a:spcBef>
              <a:spcPct val="0"/>
            </a:spcBef>
            <a:spcAft>
              <a:spcPct val="35000"/>
            </a:spcAft>
          </a:pPr>
          <a:r>
            <a:rPr lang="en-US" sz="1100" kern="1200" dirty="0" smtClean="0"/>
            <a:t>(street news)</a:t>
          </a:r>
          <a:endParaRPr lang="en-US" sz="1100" kern="1200" dirty="0"/>
        </a:p>
      </dsp:txBody>
      <dsp:txXfrm>
        <a:off x="5320102" y="2313201"/>
        <a:ext cx="1339225" cy="669612"/>
      </dsp:txXfrm>
    </dsp:sp>
    <dsp:sp modelId="{0CE9D4B0-BC07-A34B-82CC-4320D3D3526A}">
      <dsp:nvSpPr>
        <dsp:cNvPr id="0" name=""/>
        <dsp:cNvSpPr/>
      </dsp:nvSpPr>
      <dsp:spPr>
        <a:xfrm rot="4424015">
          <a:off x="2803402" y="2923463"/>
          <a:ext cx="1002706" cy="26630"/>
        </a:xfrm>
        <a:custGeom>
          <a:avLst/>
          <a:gdLst/>
          <a:ahLst/>
          <a:cxnLst/>
          <a:rect l="0" t="0" r="0" b="0"/>
          <a:pathLst>
            <a:path>
              <a:moveTo>
                <a:pt x="0" y="13315"/>
              </a:moveTo>
              <a:lnTo>
                <a:pt x="1002706" y="13315"/>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4424015">
        <a:off x="3279688" y="2911710"/>
        <a:ext cx="50135" cy="50135"/>
      </dsp:txXfrm>
    </dsp:sp>
    <dsp:sp modelId="{340CDA8F-FE45-8D45-A3E7-E7A9E53DF11F}">
      <dsp:nvSpPr>
        <dsp:cNvPr id="0" name=""/>
        <dsp:cNvSpPr/>
      </dsp:nvSpPr>
      <dsp:spPr>
        <a:xfrm>
          <a:off x="3445187" y="3083256"/>
          <a:ext cx="1339225" cy="669612"/>
        </a:xfrm>
        <a:prstGeom prst="roundRect">
          <a:avLst>
            <a:gd name="adj" fmla="val 10000"/>
          </a:avLst>
        </a:prstGeom>
        <a:gradFill rotWithShape="1">
          <a:gsLst>
            <a:gs pos="0">
              <a:schemeClr val="accent4">
                <a:tint val="70000"/>
                <a:satMod val="180000"/>
              </a:schemeClr>
            </a:gs>
            <a:gs pos="62000">
              <a:schemeClr val="accent4">
                <a:tint val="30000"/>
                <a:satMod val="180000"/>
              </a:schemeClr>
            </a:gs>
            <a:gs pos="100000">
              <a:schemeClr val="accent4">
                <a:tint val="22000"/>
                <a:satMod val="180000"/>
              </a:schemeClr>
            </a:gs>
          </a:gsLst>
          <a:lin ang="16200000" scaled="0"/>
        </a:gradFill>
        <a:ln w="9525" cap="flat" cmpd="sng" algn="ctr">
          <a:solidFill>
            <a:schemeClr val="accent4">
              <a:shade val="80000"/>
            </a:schemeClr>
          </a:solidFill>
          <a:prstDash val="solid"/>
        </a:ln>
        <a:effectLst>
          <a:outerShdw blurRad="50800" dist="38100" dir="5400000" rotWithShape="0">
            <a:srgbClr val="000000">
              <a:alpha val="43137"/>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Wear</a:t>
          </a:r>
          <a:endParaRPr lang="en-US" sz="1100" kern="1200" dirty="0"/>
        </a:p>
      </dsp:txBody>
      <dsp:txXfrm>
        <a:off x="3445187" y="3083256"/>
        <a:ext cx="1339225" cy="669612"/>
      </dsp:txXfrm>
    </dsp:sp>
    <dsp:sp modelId="{3B6FA090-AB5B-6947-B6A8-9FC03C214BD6}">
      <dsp:nvSpPr>
        <dsp:cNvPr id="0" name=""/>
        <dsp:cNvSpPr/>
      </dsp:nvSpPr>
      <dsp:spPr>
        <a:xfrm>
          <a:off x="4784412" y="3404747"/>
          <a:ext cx="535690" cy="26630"/>
        </a:xfrm>
        <a:custGeom>
          <a:avLst/>
          <a:gdLst/>
          <a:ahLst/>
          <a:cxnLst/>
          <a:rect l="0" t="0" r="0" b="0"/>
          <a:pathLst>
            <a:path>
              <a:moveTo>
                <a:pt x="0" y="13315"/>
              </a:moveTo>
              <a:lnTo>
                <a:pt x="535690" y="13315"/>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038865" y="3404670"/>
        <a:ext cx="26784" cy="26784"/>
      </dsp:txXfrm>
    </dsp:sp>
    <dsp:sp modelId="{114B3697-9D96-F94D-BBDA-5CD1ACE491E3}">
      <dsp:nvSpPr>
        <dsp:cNvPr id="0" name=""/>
        <dsp:cNvSpPr/>
      </dsp:nvSpPr>
      <dsp:spPr>
        <a:xfrm>
          <a:off x="5320102" y="3083256"/>
          <a:ext cx="1339225" cy="669612"/>
        </a:xfrm>
        <a:prstGeom prst="roundRect">
          <a:avLst>
            <a:gd name="adj" fmla="val 10000"/>
          </a:avLst>
        </a:prstGeom>
        <a:gradFill rotWithShape="1">
          <a:gsLst>
            <a:gs pos="0">
              <a:schemeClr val="accent4">
                <a:tint val="70000"/>
                <a:satMod val="180000"/>
              </a:schemeClr>
            </a:gs>
            <a:gs pos="62000">
              <a:schemeClr val="accent4">
                <a:tint val="30000"/>
                <a:satMod val="180000"/>
              </a:schemeClr>
            </a:gs>
            <a:gs pos="100000">
              <a:schemeClr val="accent4">
                <a:tint val="22000"/>
                <a:satMod val="180000"/>
              </a:schemeClr>
            </a:gs>
          </a:gsLst>
          <a:lin ang="16200000" scaled="0"/>
        </a:gradFill>
        <a:ln w="9525" cap="flat" cmpd="sng" algn="ctr">
          <a:solidFill>
            <a:schemeClr val="accent4">
              <a:shade val="80000"/>
            </a:schemeClr>
          </a:solidFill>
          <a:prstDash val="solid"/>
        </a:ln>
        <a:effectLst>
          <a:outerShdw blurRad="50800" dist="38100" dir="5400000" rotWithShape="0">
            <a:srgbClr val="000000">
              <a:alpha val="43137"/>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Photo of the week on T-shirt</a:t>
          </a:r>
          <a:endParaRPr lang="en-US" sz="1100" kern="1200" dirty="0"/>
        </a:p>
      </dsp:txBody>
      <dsp:txXfrm>
        <a:off x="5320102" y="3083256"/>
        <a:ext cx="1339225" cy="669612"/>
      </dsp:txXfrm>
    </dsp:sp>
    <dsp:sp modelId="{197FC94B-B1ED-8549-86DF-E46DD563A67F}">
      <dsp:nvSpPr>
        <dsp:cNvPr id="0" name=""/>
        <dsp:cNvSpPr/>
      </dsp:nvSpPr>
      <dsp:spPr>
        <a:xfrm rot="4847539">
          <a:off x="2427136" y="3308490"/>
          <a:ext cx="1755239" cy="26630"/>
        </a:xfrm>
        <a:custGeom>
          <a:avLst/>
          <a:gdLst/>
          <a:ahLst/>
          <a:cxnLst/>
          <a:rect l="0" t="0" r="0" b="0"/>
          <a:pathLst>
            <a:path>
              <a:moveTo>
                <a:pt x="0" y="13315"/>
              </a:moveTo>
              <a:lnTo>
                <a:pt x="1755239" y="13315"/>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rot="4847539">
        <a:off x="3260875" y="3277924"/>
        <a:ext cx="87761" cy="87761"/>
      </dsp:txXfrm>
    </dsp:sp>
    <dsp:sp modelId="{8AF79A8F-EFB4-9F46-9013-CC8015D677BA}">
      <dsp:nvSpPr>
        <dsp:cNvPr id="0" name=""/>
        <dsp:cNvSpPr/>
      </dsp:nvSpPr>
      <dsp:spPr>
        <a:xfrm>
          <a:off x="3445187" y="3853310"/>
          <a:ext cx="1339225" cy="669612"/>
        </a:xfrm>
        <a:prstGeom prst="roundRect">
          <a:avLst>
            <a:gd name="adj" fmla="val 10000"/>
          </a:avLst>
        </a:prstGeom>
        <a:gradFill rotWithShape="1">
          <a:gsLst>
            <a:gs pos="0">
              <a:schemeClr val="accent4">
                <a:tint val="70000"/>
                <a:satMod val="180000"/>
              </a:schemeClr>
            </a:gs>
            <a:gs pos="62000">
              <a:schemeClr val="accent4">
                <a:tint val="30000"/>
                <a:satMod val="180000"/>
              </a:schemeClr>
            </a:gs>
            <a:gs pos="100000">
              <a:schemeClr val="accent4">
                <a:tint val="22000"/>
                <a:satMod val="180000"/>
              </a:schemeClr>
            </a:gs>
          </a:gsLst>
          <a:lin ang="16200000" scaled="0"/>
        </a:gradFill>
        <a:ln w="9525" cap="flat" cmpd="sng" algn="ctr">
          <a:solidFill>
            <a:schemeClr val="accent4">
              <a:shade val="80000"/>
            </a:schemeClr>
          </a:solidFill>
          <a:prstDash val="solid"/>
        </a:ln>
        <a:effectLst>
          <a:outerShdw blurRad="50800" dist="38100" dir="5400000" rotWithShape="0">
            <a:srgbClr val="000000">
              <a:alpha val="43137"/>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a:t>Post</a:t>
          </a:r>
        </a:p>
      </dsp:txBody>
      <dsp:txXfrm>
        <a:off x="3445187" y="3853310"/>
        <a:ext cx="1339225" cy="669612"/>
      </dsp:txXfrm>
    </dsp:sp>
    <dsp:sp modelId="{B0634850-9CA4-B04C-BDB5-C992F3C9B096}">
      <dsp:nvSpPr>
        <dsp:cNvPr id="0" name=""/>
        <dsp:cNvSpPr/>
      </dsp:nvSpPr>
      <dsp:spPr>
        <a:xfrm>
          <a:off x="4784412" y="4174801"/>
          <a:ext cx="535690" cy="26630"/>
        </a:xfrm>
        <a:custGeom>
          <a:avLst/>
          <a:gdLst/>
          <a:ahLst/>
          <a:cxnLst/>
          <a:rect l="0" t="0" r="0" b="0"/>
          <a:pathLst>
            <a:path>
              <a:moveTo>
                <a:pt x="0" y="13315"/>
              </a:moveTo>
              <a:lnTo>
                <a:pt x="535690" y="13315"/>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038865" y="4174724"/>
        <a:ext cx="26784" cy="26784"/>
      </dsp:txXfrm>
    </dsp:sp>
    <dsp:sp modelId="{87AE1AD6-C892-6441-A5B8-C0FE437D1FDA}">
      <dsp:nvSpPr>
        <dsp:cNvPr id="0" name=""/>
        <dsp:cNvSpPr/>
      </dsp:nvSpPr>
      <dsp:spPr>
        <a:xfrm>
          <a:off x="5320102" y="3853310"/>
          <a:ext cx="1339225" cy="669612"/>
        </a:xfrm>
        <a:prstGeom prst="roundRect">
          <a:avLst>
            <a:gd name="adj" fmla="val 10000"/>
          </a:avLst>
        </a:prstGeom>
        <a:gradFill rotWithShape="0">
          <a:gsLst>
            <a:gs pos="0">
              <a:schemeClr val="accent1">
                <a:hueOff val="0"/>
                <a:satOff val="0"/>
                <a:lumOff val="0"/>
                <a:alphaOff val="0"/>
                <a:shade val="58000"/>
                <a:satMod val="150000"/>
              </a:schemeClr>
            </a:gs>
            <a:gs pos="72000">
              <a:schemeClr val="accent1">
                <a:hueOff val="0"/>
                <a:satOff val="0"/>
                <a:lumOff val="0"/>
                <a:alphaOff val="0"/>
                <a:tint val="90000"/>
                <a:satMod val="135000"/>
              </a:schemeClr>
            </a:gs>
            <a:gs pos="100000">
              <a:schemeClr val="accent1">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a:t>contribute pictures</a:t>
          </a:r>
        </a:p>
      </dsp:txBody>
      <dsp:txXfrm>
        <a:off x="5320102" y="3853310"/>
        <a:ext cx="1339225" cy="669612"/>
      </dsp:txXfrm>
    </dsp:sp>
    <dsp:sp modelId="{87A7F53E-E4A2-FF44-8518-B557811A3855}">
      <dsp:nvSpPr>
        <dsp:cNvPr id="0" name=""/>
        <dsp:cNvSpPr/>
      </dsp:nvSpPr>
      <dsp:spPr>
        <a:xfrm>
          <a:off x="5328030" y="3087153"/>
          <a:ext cx="1339225" cy="669612"/>
        </a:xfrm>
        <a:prstGeom prst="roundRect">
          <a:avLst>
            <a:gd name="adj" fmla="val 10000"/>
          </a:avLst>
        </a:prstGeom>
        <a:gradFill rotWithShape="0">
          <a:gsLst>
            <a:gs pos="0">
              <a:schemeClr val="accent1">
                <a:hueOff val="0"/>
                <a:satOff val="0"/>
                <a:lumOff val="0"/>
                <a:alphaOff val="0"/>
                <a:shade val="58000"/>
                <a:satMod val="150000"/>
              </a:schemeClr>
            </a:gs>
            <a:gs pos="72000">
              <a:schemeClr val="accent1">
                <a:hueOff val="0"/>
                <a:satOff val="0"/>
                <a:lumOff val="0"/>
                <a:alphaOff val="0"/>
                <a:tint val="90000"/>
                <a:satMod val="135000"/>
              </a:schemeClr>
            </a:gs>
            <a:gs pos="100000">
              <a:schemeClr val="accent1">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Photo of the week on T-shirt</a:t>
          </a:r>
          <a:endParaRPr lang="en-US" sz="1100" kern="1200" dirty="0"/>
        </a:p>
      </dsp:txBody>
      <dsp:txXfrm>
        <a:off x="5328030" y="3087153"/>
        <a:ext cx="1339225" cy="66961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p>
            <a:fld id="{6BA10587-9933-9749-87C6-242AC88B7529}" type="datetimeFigureOut">
              <a:rPr lang="en-US" smtClean="0"/>
              <a:t>4/29/13</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lstStyle>
          <a:p>
            <a:pPr algn="r" eaLnBrk="1" latinLnBrk="0" hangingPunct="1"/>
            <a:fld id="{8C592886-E571-45D5-8B56-343DC94F8FA6}" type="slidenum">
              <a:rPr kumimoji="0" lang="en-US" smtClean="0"/>
              <a:pPr algn="r" eaLnBrk="1" latinLnBrk="0" hangingPunct="1"/>
              <a:t>‹#›</a:t>
            </a:fld>
            <a:endParaRPr kumimoji="0" lang="en-US" dirty="0">
              <a:solidFill>
                <a:schemeClr val="tx2">
                  <a:shade val="90000"/>
                </a:schemeClr>
              </a:solidFill>
            </a:endParaRPr>
          </a:p>
        </p:txBody>
      </p:sp>
      <p:sp>
        <p:nvSpPr>
          <p:cNvPr id="12" name="Footer Placeholder 11"/>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A10587-9933-9749-87C6-242AC88B7529}" type="datetimeFigureOut">
              <a:rPr lang="en-US" smtClean="0"/>
              <a:t>4/29/13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B307-2451-E142-B959-14573EF5EB1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A10587-9933-9749-87C6-242AC88B7529}" type="datetimeFigureOut">
              <a:rPr lang="en-US" smtClean="0"/>
              <a:t>4/29/13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B307-2451-E142-B959-14573EF5EB1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A10587-9933-9749-87C6-242AC88B7529}" type="datetimeFigureOut">
              <a:rPr lang="en-US" smtClean="0"/>
              <a:t>4/29/13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B307-2451-E142-B959-14573EF5EB1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p>
            <a:fld id="{6BA10587-9933-9749-87C6-242AC88B7529}" type="datetimeFigureOut">
              <a:rPr lang="en-US" smtClean="0"/>
              <a:t>4/29/13</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lstStyle>
          <a:p>
            <a:fld id="{731DB307-2451-E142-B959-14573EF5EB1E}"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BA10587-9933-9749-87C6-242AC88B7529}" type="datetimeFigureOut">
              <a:rPr lang="en-US" smtClean="0"/>
              <a:t>4/29/13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p>
            <a:fld id="{731DB307-2451-E142-B959-14573EF5EB1E}"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BA10587-9933-9749-87C6-242AC88B7529}" type="datetimeFigureOut">
              <a:rPr lang="en-US" smtClean="0"/>
              <a:t>4/29/13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p>
            <a:fld id="{731DB307-2451-E142-B959-14573EF5EB1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BA10587-9933-9749-87C6-242AC88B7529}" type="datetimeFigureOut">
              <a:rPr lang="en-US" smtClean="0"/>
              <a:t>4/29/13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1DB307-2451-E142-B959-14573EF5EB1E}"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A10587-9933-9749-87C6-242AC88B7529}" type="datetimeFigureOut">
              <a:rPr lang="en-US" smtClean="0"/>
              <a:t>4/29/13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1DB307-2451-E142-B959-14573EF5EB1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p>
            <a:fld id="{6BA10587-9933-9749-87C6-242AC88B7529}" type="datetimeFigureOut">
              <a:rPr lang="en-US" smtClean="0"/>
              <a:t>4/29/13</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lstStyle>
          <a:p>
            <a:fld id="{731DB307-2451-E142-B959-14573EF5EB1E}"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p>
            <a:fld id="{6BA10587-9933-9749-87C6-242AC88B7529}" type="datetimeFigureOut">
              <a:rPr lang="en-US" smtClean="0"/>
              <a:t>4/29/13</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lstStyle>
          <a:p>
            <a:fld id="{731DB307-2451-E142-B959-14573EF5EB1E}"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lstStyle>
          <a:p>
            <a:fld id="{6BA10587-9933-9749-87C6-242AC88B7529}" type="datetimeFigureOut">
              <a:rPr lang="en-US" smtClean="0"/>
              <a:t>4/29/13</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lstStyle>
          <a:p>
            <a:fld id="{731DB307-2451-E142-B959-14573EF5EB1E}"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Labummer.com</a:t>
            </a:r>
            <a:endParaRPr lang="en-US" dirty="0"/>
          </a:p>
        </p:txBody>
      </p:sp>
      <p:sp>
        <p:nvSpPr>
          <p:cNvPr id="3" name="Subtitle 2"/>
          <p:cNvSpPr>
            <a:spLocks noGrp="1"/>
          </p:cNvSpPr>
          <p:nvPr>
            <p:ph type="subTitle" idx="1"/>
          </p:nvPr>
        </p:nvSpPr>
        <p:spPr/>
        <p:txBody>
          <a:bodyPr/>
          <a:lstStyle/>
          <a:p>
            <a:r>
              <a:rPr lang="en-US" dirty="0" smtClean="0"/>
              <a:t>where the homeless are famous</a:t>
            </a:r>
            <a:endParaRPr lang="en-US" dirty="0"/>
          </a:p>
        </p:txBody>
      </p:sp>
      <p:sp>
        <p:nvSpPr>
          <p:cNvPr id="4" name="Subtitle 2"/>
          <p:cNvSpPr txBox="1">
            <a:spLocks/>
          </p:cNvSpPr>
          <p:nvPr/>
        </p:nvSpPr>
        <p:spPr>
          <a:xfrm>
            <a:off x="3579577" y="3352800"/>
            <a:ext cx="4830657" cy="1752600"/>
          </a:xfrm>
          <a:prstGeom prst="rect">
            <a:avLst/>
          </a:prstGeom>
        </p:spPr>
        <p:txBody>
          <a:bodyPr vert="horz" lIns="91440" tIns="45720" rIns="91440" bIns="45720" rtlCol="0">
            <a:normAutofit/>
          </a:bodyPr>
          <a:lstStyle/>
          <a:p>
            <a:pPr marL="0" marR="0" lvl="0" indent="0" algn="r" defTabSz="457200" rtl="0" eaLnBrk="1" fontAlgn="auto" latinLnBrk="0" hangingPunct="1">
              <a:lnSpc>
                <a:spcPct val="100000"/>
              </a:lnSpc>
              <a:spcBef>
                <a:spcPct val="20000"/>
              </a:spcBef>
              <a:spcAft>
                <a:spcPts val="0"/>
              </a:spcAft>
              <a:buClrTx/>
              <a:buSzTx/>
              <a:buFont typeface="Arial"/>
              <a:buNone/>
              <a:tabLst/>
              <a:defRPr/>
            </a:pPr>
            <a:r>
              <a:rPr lang="en-US" dirty="0" smtClean="0">
                <a:solidFill>
                  <a:schemeClr val="tx1">
                    <a:tint val="75000"/>
                  </a:schemeClr>
                </a:solidFill>
              </a:rPr>
              <a:t>a web project by Chelsea </a:t>
            </a:r>
            <a:r>
              <a:rPr lang="en-US" dirty="0" err="1" smtClean="0">
                <a:solidFill>
                  <a:schemeClr val="tx1">
                    <a:tint val="75000"/>
                  </a:schemeClr>
                </a:solidFill>
              </a:rPr>
              <a:t>Pattee</a:t>
            </a:r>
            <a:endParaRPr lang="en-US" dirty="0" smtClean="0">
              <a:solidFill>
                <a:schemeClr val="tx1">
                  <a:tint val="75000"/>
                </a:schemeClr>
              </a:solidFill>
            </a:endParaRPr>
          </a:p>
          <a:p>
            <a:pPr marL="0" marR="0" lvl="0" indent="0" algn="r" defTabSz="457200" rtl="0" eaLnBrk="1" fontAlgn="auto" latinLnBrk="0" hangingPunct="1">
              <a:lnSpc>
                <a:spcPct val="100000"/>
              </a:lnSpc>
              <a:spcBef>
                <a:spcPct val="20000"/>
              </a:spcBef>
              <a:spcAft>
                <a:spcPts val="0"/>
              </a:spcAft>
              <a:buClrTx/>
              <a:buSzTx/>
              <a:buFont typeface="Arial"/>
              <a:buNone/>
              <a:tabLst/>
              <a:defRPr/>
            </a:pPr>
            <a:r>
              <a:rPr kumimoji="0" lang="en-US" b="0" i="0" u="none" strike="noStrike" kern="1200" cap="none" spc="0" normalizeH="0" baseline="0" noProof="0" dirty="0" smtClean="0">
                <a:ln>
                  <a:noFill/>
                </a:ln>
                <a:solidFill>
                  <a:schemeClr val="tx1">
                    <a:tint val="75000"/>
                  </a:schemeClr>
                </a:solidFill>
                <a:effectLst/>
                <a:uLnTx/>
                <a:uFillTx/>
                <a:latin typeface="+mn-lt"/>
                <a:ea typeface="+mn-ea"/>
                <a:cs typeface="+mn-cs"/>
              </a:rPr>
              <a:t>ICAM 160B</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80871"/>
            <a:ext cx="8229600" cy="2296258"/>
          </a:xfrm>
        </p:spPr>
        <p:txBody>
          <a:bodyPr>
            <a:normAutofit/>
          </a:bodyPr>
          <a:lstStyle/>
          <a:p>
            <a:pPr algn="ctr"/>
            <a:r>
              <a:rPr lang="en-US" sz="7200" dirty="0" smtClean="0"/>
              <a:t>Technical Specs</a:t>
            </a:r>
            <a:endParaRPr lang="en-US" sz="7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User Registration &amp; Login</a:t>
            </a:r>
            <a:endParaRPr lang="en-US" dirty="0"/>
          </a:p>
        </p:txBody>
      </p:sp>
      <p:sp>
        <p:nvSpPr>
          <p:cNvPr id="3" name="Content Placeholder 2"/>
          <p:cNvSpPr>
            <a:spLocks noGrp="1"/>
          </p:cNvSpPr>
          <p:nvPr>
            <p:ph idx="1"/>
          </p:nvPr>
        </p:nvSpPr>
        <p:spPr/>
        <p:txBody>
          <a:bodyPr/>
          <a:lstStyle/>
          <a:p>
            <a:r>
              <a:rPr lang="en-US" dirty="0" smtClean="0"/>
              <a:t>What does integrating user profiles and content entail?</a:t>
            </a:r>
          </a:p>
          <a:p>
            <a:r>
              <a:rPr lang="en-US" dirty="0" smtClean="0"/>
              <a:t>Look at sites that use this (</a:t>
            </a:r>
            <a:r>
              <a:rPr lang="en-US" dirty="0" err="1" smtClean="0"/>
              <a:t>DeviantArt</a:t>
            </a:r>
            <a:r>
              <a:rPr lang="en-US" dirty="0" smtClean="0"/>
              <a:t>, etc)</a:t>
            </a:r>
          </a:p>
          <a:p>
            <a:r>
              <a:rPr lang="en-US" dirty="0" smtClean="0"/>
              <a:t>Anyone can view site’s content, but must register in order to publish photos to site.</a:t>
            </a:r>
          </a:p>
          <a:p>
            <a:pPr lvl="1"/>
            <a:r>
              <a:rPr lang="en-US" dirty="0" smtClean="0"/>
              <a:t>Create verification of login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err="1" smtClean="0"/>
              <a:t>Geotagging</a:t>
            </a:r>
            <a:r>
              <a:rPr lang="en-US" dirty="0" smtClean="0"/>
              <a:t> Specs and Implementation</a:t>
            </a:r>
            <a:endParaRPr lang="en-US" dirty="0"/>
          </a:p>
        </p:txBody>
      </p:sp>
      <p:sp>
        <p:nvSpPr>
          <p:cNvPr id="3" name="Content Placeholder 2"/>
          <p:cNvSpPr>
            <a:spLocks noGrp="1"/>
          </p:cNvSpPr>
          <p:nvPr>
            <p:ph idx="1"/>
          </p:nvPr>
        </p:nvSpPr>
        <p:spPr/>
        <p:txBody>
          <a:bodyPr/>
          <a:lstStyle/>
          <a:p>
            <a:r>
              <a:rPr lang="en-US" dirty="0" smtClean="0"/>
              <a:t>Look into </a:t>
            </a:r>
            <a:r>
              <a:rPr lang="en-US" dirty="0" err="1" smtClean="0"/>
              <a:t>plugins</a:t>
            </a:r>
            <a:endParaRPr lang="en-US" dirty="0" smtClean="0"/>
          </a:p>
          <a:p>
            <a:r>
              <a:rPr lang="en-US" dirty="0" smtClean="0"/>
              <a:t>Look at current sites that use this feature (</a:t>
            </a:r>
            <a:r>
              <a:rPr lang="en-US" dirty="0" err="1" smtClean="0"/>
              <a:t>flickr</a:t>
            </a:r>
            <a:r>
              <a:rPr lang="en-US" dirty="0" smtClean="0"/>
              <a:t>, etc)</a:t>
            </a:r>
          </a:p>
          <a:p>
            <a:r>
              <a:rPr lang="en-US" dirty="0" smtClean="0"/>
              <a:t>When searching, is there a way to filter or adjust proximity of relative location? </a:t>
            </a:r>
          </a:p>
          <a:p>
            <a:r>
              <a:rPr lang="en-US" dirty="0" smtClean="0"/>
              <a:t>Will the map generate the zip code of the closest city if exact location is not specified?</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80871"/>
            <a:ext cx="8229600" cy="2296258"/>
          </a:xfrm>
        </p:spPr>
        <p:txBody>
          <a:bodyPr>
            <a:normAutofit/>
          </a:bodyPr>
          <a:lstStyle/>
          <a:p>
            <a:pPr algn="ctr"/>
            <a:r>
              <a:rPr lang="en-US" sz="7200" dirty="0" smtClean="0"/>
              <a:t>Marketing</a:t>
            </a:r>
            <a:endParaRPr lang="en-US" sz="7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market the site?</a:t>
            </a:r>
            <a:endParaRPr lang="en-US" dirty="0"/>
          </a:p>
        </p:txBody>
      </p:sp>
      <p:sp>
        <p:nvSpPr>
          <p:cNvPr id="3" name="Content Placeholder 2"/>
          <p:cNvSpPr>
            <a:spLocks noGrp="1"/>
          </p:cNvSpPr>
          <p:nvPr>
            <p:ph idx="1"/>
          </p:nvPr>
        </p:nvSpPr>
        <p:spPr/>
        <p:txBody>
          <a:bodyPr/>
          <a:lstStyle/>
          <a:p>
            <a:pPr marL="292100" lvl="1" indent="-292100">
              <a:spcBef>
                <a:spcPts val="0"/>
              </a:spcBef>
              <a:buClr>
                <a:schemeClr val="accent1"/>
              </a:buClr>
              <a:buSzPct val="70000"/>
              <a:buFont typeface="Wingdings 2"/>
              <a:buChar char=""/>
            </a:pPr>
            <a:r>
              <a:rPr lang="en-US" dirty="0" smtClean="0"/>
              <a:t>Reach out to street photographers and organizations across the web and invite them to promote their work</a:t>
            </a:r>
            <a:r>
              <a:rPr lang="en-US" dirty="0" smtClean="0"/>
              <a:t>.	</a:t>
            </a:r>
          </a:p>
          <a:p>
            <a:pPr marL="292100" lvl="1" indent="-292100">
              <a:spcBef>
                <a:spcPts val="0"/>
              </a:spcBef>
              <a:buClr>
                <a:schemeClr val="accent1"/>
              </a:buClr>
              <a:buSzPct val="70000"/>
              <a:buFont typeface="Wingdings 2"/>
              <a:buChar char=""/>
            </a:pPr>
            <a:r>
              <a:rPr lang="en-US" dirty="0" smtClean="0"/>
              <a:t>“checkout homeless photos around the globe and share your own! LA bummer started in Los Angeles and has expanded to San Francisco, New York, Seoul, and beyond. With your help, we can create a large database that serves to raise awareness and allow street artists everywhere to share.”</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80871"/>
            <a:ext cx="8229600" cy="2296258"/>
          </a:xfrm>
        </p:spPr>
        <p:txBody>
          <a:bodyPr>
            <a:normAutofit/>
          </a:bodyPr>
          <a:lstStyle/>
          <a:p>
            <a:pPr algn="ctr"/>
            <a:r>
              <a:rPr lang="en-US" sz="7200" dirty="0" smtClean="0"/>
              <a:t>Quarter Plan</a:t>
            </a:r>
            <a:endParaRPr lang="en-US" sz="7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by Week</a:t>
            </a:r>
            <a:endParaRPr lang="en-US" dirty="0"/>
          </a:p>
        </p:txBody>
      </p:sp>
      <p:sp>
        <p:nvSpPr>
          <p:cNvPr id="3" name="Content Placeholder 2"/>
          <p:cNvSpPr>
            <a:spLocks noGrp="1"/>
          </p:cNvSpPr>
          <p:nvPr>
            <p:ph idx="1"/>
          </p:nvPr>
        </p:nvSpPr>
        <p:spPr>
          <a:xfrm>
            <a:off x="457200" y="1646237"/>
            <a:ext cx="3637757" cy="4526280"/>
          </a:xfrm>
        </p:spPr>
        <p:txBody>
          <a:bodyPr>
            <a:normAutofit fontScale="40000" lnSpcReduction="20000"/>
          </a:bodyPr>
          <a:lstStyle/>
          <a:p>
            <a:pPr>
              <a:buNone/>
            </a:pPr>
            <a:r>
              <a:rPr lang="en-US" b="1" dirty="0" smtClean="0"/>
              <a:t>WEEK 1:</a:t>
            </a:r>
            <a:endParaRPr lang="en-US" dirty="0" smtClean="0"/>
          </a:p>
          <a:p>
            <a:pPr lvl="0">
              <a:buNone/>
            </a:pPr>
            <a:r>
              <a:rPr lang="en-US" dirty="0" smtClean="0"/>
              <a:t>	Run </a:t>
            </a:r>
            <a:r>
              <a:rPr lang="en-US" dirty="0" smtClean="0"/>
              <a:t>project by Sheldon, discuss direction</a:t>
            </a:r>
          </a:p>
          <a:p>
            <a:pPr>
              <a:buNone/>
            </a:pPr>
            <a:r>
              <a:rPr lang="en-US" b="1" dirty="0" smtClean="0"/>
              <a:t> </a:t>
            </a:r>
            <a:endParaRPr lang="en-US" dirty="0" smtClean="0"/>
          </a:p>
          <a:p>
            <a:pPr>
              <a:buNone/>
            </a:pPr>
            <a:r>
              <a:rPr lang="en-US" b="1" dirty="0" smtClean="0"/>
              <a:t>WEEK 2:</a:t>
            </a:r>
            <a:endParaRPr lang="en-US" dirty="0" smtClean="0"/>
          </a:p>
          <a:p>
            <a:pPr lvl="0">
              <a:buNone/>
            </a:pPr>
            <a:r>
              <a:rPr lang="en-US" dirty="0" smtClean="0"/>
              <a:t>	Sketch </a:t>
            </a:r>
            <a:r>
              <a:rPr lang="en-US" dirty="0" smtClean="0"/>
              <a:t>out site map</a:t>
            </a:r>
            <a:endParaRPr lang="en-US" dirty="0" smtClean="0"/>
          </a:p>
          <a:p>
            <a:pPr lvl="0">
              <a:buNone/>
            </a:pPr>
            <a:r>
              <a:rPr lang="en-US" dirty="0" smtClean="0"/>
              <a:t>	Register </a:t>
            </a:r>
            <a:r>
              <a:rPr lang="en-US" dirty="0" smtClean="0"/>
              <a:t>domain name</a:t>
            </a:r>
            <a:endParaRPr lang="en-US" dirty="0" smtClean="0"/>
          </a:p>
          <a:p>
            <a:endParaRPr lang="en-US" b="1" dirty="0" smtClean="0"/>
          </a:p>
          <a:p>
            <a:pPr>
              <a:buNone/>
            </a:pPr>
            <a:r>
              <a:rPr lang="en-US" b="1" dirty="0" smtClean="0"/>
              <a:t>WEEK </a:t>
            </a:r>
            <a:r>
              <a:rPr lang="en-US" b="1" dirty="0" smtClean="0"/>
              <a:t>3: </a:t>
            </a:r>
            <a:endParaRPr lang="en-US" dirty="0" smtClean="0"/>
          </a:p>
          <a:p>
            <a:pPr lvl="0">
              <a:buNone/>
            </a:pPr>
            <a:r>
              <a:rPr lang="en-US" dirty="0" smtClean="0"/>
              <a:t>	Upload </a:t>
            </a:r>
            <a:r>
              <a:rPr lang="en-US" dirty="0" smtClean="0"/>
              <a:t>all my photos to </a:t>
            </a:r>
            <a:r>
              <a:rPr lang="en-US" dirty="0" err="1" smtClean="0"/>
              <a:t>tumblr</a:t>
            </a:r>
            <a:r>
              <a:rPr lang="en-US" dirty="0" smtClean="0"/>
              <a:t> blog</a:t>
            </a:r>
            <a:endParaRPr lang="en-US" dirty="0" smtClean="0"/>
          </a:p>
          <a:p>
            <a:pPr lvl="0">
              <a:buNone/>
            </a:pPr>
            <a:r>
              <a:rPr lang="en-US" dirty="0" smtClean="0"/>
              <a:t>	Look </a:t>
            </a:r>
            <a:r>
              <a:rPr lang="en-US" dirty="0" smtClean="0"/>
              <a:t>into scripting details (what is needed to create a site that functions as I intend for </a:t>
            </a:r>
            <a:r>
              <a:rPr lang="en-US" dirty="0" err="1" smtClean="0"/>
              <a:t>LAbummer</a:t>
            </a:r>
            <a:r>
              <a:rPr lang="en-US" dirty="0" smtClean="0"/>
              <a:t>)</a:t>
            </a:r>
          </a:p>
          <a:p>
            <a:pPr lvl="1"/>
            <a:r>
              <a:rPr lang="en-US" sz="2800" dirty="0" smtClean="0"/>
              <a:t>Photo upload/manager</a:t>
            </a:r>
          </a:p>
          <a:p>
            <a:pPr lvl="2"/>
            <a:r>
              <a:rPr lang="en-US" sz="2400" dirty="0" smtClean="0"/>
              <a:t>Coppermine photo gallery script</a:t>
            </a:r>
          </a:p>
          <a:p>
            <a:pPr lvl="1"/>
            <a:r>
              <a:rPr lang="en-US" sz="2800" dirty="0" smtClean="0"/>
              <a:t>User login/portfolio</a:t>
            </a:r>
          </a:p>
          <a:p>
            <a:pPr lvl="2"/>
            <a:r>
              <a:rPr lang="en-US" sz="2400" dirty="0" smtClean="0"/>
              <a:t>PHP script?</a:t>
            </a:r>
          </a:p>
          <a:p>
            <a:pPr lvl="1"/>
            <a:r>
              <a:rPr lang="en-US" sz="2800" dirty="0" smtClean="0"/>
              <a:t>Database management</a:t>
            </a:r>
          </a:p>
          <a:p>
            <a:pPr lvl="2"/>
            <a:r>
              <a:rPr lang="en-US" sz="2400" dirty="0" err="1" smtClean="0"/>
              <a:t>mySQL</a:t>
            </a:r>
            <a:r>
              <a:rPr lang="en-US" sz="2400" dirty="0" smtClean="0"/>
              <a:t> </a:t>
            </a:r>
            <a:r>
              <a:rPr lang="en-US" sz="2400" dirty="0" err="1" smtClean="0"/>
              <a:t>lite</a:t>
            </a:r>
            <a:r>
              <a:rPr lang="en-US" sz="2400" dirty="0" smtClean="0"/>
              <a:t>?</a:t>
            </a:r>
          </a:p>
          <a:p>
            <a:pPr lvl="3"/>
            <a:r>
              <a:rPr lang="en-US" dirty="0" smtClean="0"/>
              <a:t>Column for username</a:t>
            </a:r>
          </a:p>
          <a:p>
            <a:pPr lvl="3"/>
            <a:r>
              <a:rPr lang="en-US" dirty="0" smtClean="0"/>
              <a:t>Column for </a:t>
            </a:r>
            <a:r>
              <a:rPr lang="en-US" dirty="0" err="1" smtClean="0"/>
              <a:t>geotag</a:t>
            </a:r>
            <a:r>
              <a:rPr lang="en-US" dirty="0" smtClean="0"/>
              <a:t> coordinates (either latitude longitude, or </a:t>
            </a:r>
            <a:r>
              <a:rPr lang="en-US" dirty="0" err="1" smtClean="0"/>
              <a:t>zipcode</a:t>
            </a:r>
            <a:r>
              <a:rPr lang="en-US" dirty="0" smtClean="0"/>
              <a:t>)</a:t>
            </a:r>
          </a:p>
          <a:p>
            <a:pPr>
              <a:buNone/>
            </a:pPr>
            <a:r>
              <a:rPr lang="en-US" b="1" dirty="0" smtClean="0"/>
              <a:t>WEEK 4: </a:t>
            </a:r>
            <a:endParaRPr lang="en-US" dirty="0" smtClean="0"/>
          </a:p>
          <a:p>
            <a:pPr lvl="0">
              <a:buNone/>
            </a:pPr>
            <a:r>
              <a:rPr lang="en-US" dirty="0" smtClean="0"/>
              <a:t>	Begin  </a:t>
            </a:r>
            <a:r>
              <a:rPr lang="en-US" dirty="0" smtClean="0"/>
              <a:t>integration into site on </a:t>
            </a:r>
            <a:r>
              <a:rPr lang="en-US" dirty="0" err="1" smtClean="0"/>
              <a:t>LAbummer.com</a:t>
            </a:r>
            <a:endParaRPr lang="en-US" dirty="0" smtClean="0"/>
          </a:p>
          <a:p>
            <a:pPr lvl="1"/>
            <a:r>
              <a:rPr lang="en-US" dirty="0" smtClean="0"/>
              <a:t>UX</a:t>
            </a:r>
            <a:r>
              <a:rPr lang="en-US" dirty="0" smtClean="0"/>
              <a:t>/UI flow of website for user interaction</a:t>
            </a:r>
            <a:endParaRPr lang="en-US" dirty="0" smtClean="0"/>
          </a:p>
          <a:p>
            <a:pPr lvl="1"/>
            <a:r>
              <a:rPr lang="en-US" dirty="0" smtClean="0"/>
              <a:t>digital </a:t>
            </a:r>
            <a:r>
              <a:rPr lang="en-US" dirty="0" smtClean="0"/>
              <a:t>mockups</a:t>
            </a:r>
            <a:endParaRPr lang="en-US" dirty="0" smtClean="0"/>
          </a:p>
          <a:p>
            <a:pPr>
              <a:buNone/>
            </a:pPr>
            <a:endParaRPr lang="en-US" dirty="0"/>
          </a:p>
        </p:txBody>
      </p:sp>
      <p:sp>
        <p:nvSpPr>
          <p:cNvPr id="4" name="Rectangle 3"/>
          <p:cNvSpPr/>
          <p:nvPr/>
        </p:nvSpPr>
        <p:spPr>
          <a:xfrm>
            <a:off x="4592246" y="1646237"/>
            <a:ext cx="3411992" cy="4293484"/>
          </a:xfrm>
          <a:prstGeom prst="rect">
            <a:avLst/>
          </a:prstGeom>
        </p:spPr>
        <p:txBody>
          <a:bodyPr wrap="square">
            <a:spAutoFit/>
          </a:bodyPr>
          <a:lstStyle/>
          <a:p>
            <a:r>
              <a:rPr lang="en-US" sz="1300" b="1" dirty="0" smtClean="0"/>
              <a:t>WEEK 5: </a:t>
            </a:r>
            <a:endParaRPr lang="en-US" sz="1300" dirty="0" smtClean="0"/>
          </a:p>
          <a:p>
            <a:pPr lvl="1">
              <a:buFont typeface="Arial"/>
              <a:buChar char="•"/>
            </a:pPr>
            <a:r>
              <a:rPr lang="en-US" sz="1300" dirty="0" smtClean="0"/>
              <a:t>Send </a:t>
            </a:r>
            <a:r>
              <a:rPr lang="en-US" sz="1300" dirty="0" err="1" smtClean="0"/>
              <a:t>Axure</a:t>
            </a:r>
            <a:r>
              <a:rPr lang="en-US" sz="1300" dirty="0" smtClean="0"/>
              <a:t> html prototype to web coder and get clear direction of technical aspects and what is needed for implementation.</a:t>
            </a:r>
          </a:p>
          <a:p>
            <a:pPr lvl="1">
              <a:buFont typeface="Arial"/>
              <a:buChar char="•"/>
            </a:pPr>
            <a:r>
              <a:rPr lang="en-US" sz="1300" dirty="0" smtClean="0"/>
              <a:t>Start coding </a:t>
            </a:r>
          </a:p>
          <a:p>
            <a:r>
              <a:rPr lang="en-US" sz="1300" b="1" dirty="0" smtClean="0"/>
              <a:t>WEEK 6:</a:t>
            </a:r>
            <a:endParaRPr lang="en-US" sz="1300" dirty="0" smtClean="0"/>
          </a:p>
          <a:p>
            <a:pPr lvl="1">
              <a:buFont typeface="Arial"/>
              <a:buChar char="•"/>
            </a:pPr>
            <a:r>
              <a:rPr lang="en-US" sz="1300" dirty="0" smtClean="0"/>
              <a:t>Have functional prototype working on site in terms of page navigation</a:t>
            </a:r>
          </a:p>
          <a:p>
            <a:r>
              <a:rPr lang="en-US" sz="1300" b="1" dirty="0" smtClean="0"/>
              <a:t>WEEK 7:</a:t>
            </a:r>
            <a:endParaRPr lang="en-US" sz="1300" dirty="0" smtClean="0"/>
          </a:p>
          <a:p>
            <a:pPr lvl="1">
              <a:buFont typeface="Arial"/>
              <a:buChar char="•"/>
            </a:pPr>
            <a:r>
              <a:rPr lang="en-US" sz="1300" dirty="0" smtClean="0"/>
              <a:t>Integrate scripts for user login</a:t>
            </a:r>
          </a:p>
          <a:p>
            <a:r>
              <a:rPr lang="en-US" sz="1300" b="1" dirty="0" smtClean="0"/>
              <a:t>WEEK 8:</a:t>
            </a:r>
            <a:endParaRPr lang="en-US" sz="1300" dirty="0" smtClean="0"/>
          </a:p>
          <a:p>
            <a:pPr lvl="1">
              <a:buFont typeface="Arial"/>
              <a:buChar char="•"/>
            </a:pPr>
            <a:r>
              <a:rPr lang="en-US" sz="1300" dirty="0" smtClean="0"/>
              <a:t>Integrate scripts for user upload</a:t>
            </a:r>
          </a:p>
          <a:p>
            <a:r>
              <a:rPr lang="en-US" sz="1300" b="1" dirty="0" smtClean="0"/>
              <a:t>WEEK 9:</a:t>
            </a:r>
            <a:endParaRPr lang="en-US" sz="1300" dirty="0" smtClean="0"/>
          </a:p>
          <a:p>
            <a:pPr lvl="1">
              <a:buFont typeface="Arial"/>
              <a:buChar char="•"/>
            </a:pPr>
            <a:r>
              <a:rPr lang="en-US" sz="1300" dirty="0" smtClean="0"/>
              <a:t>Finalize site content with enabling user ratings</a:t>
            </a:r>
          </a:p>
          <a:p>
            <a:r>
              <a:rPr lang="en-US" sz="1300" b="1" dirty="0" smtClean="0"/>
              <a:t>WEEK 10:</a:t>
            </a:r>
            <a:endParaRPr lang="en-US" sz="1300" dirty="0" smtClean="0"/>
          </a:p>
          <a:p>
            <a:pPr lvl="1">
              <a:buFont typeface="Arial"/>
              <a:buChar char="•"/>
            </a:pPr>
            <a:r>
              <a:rPr lang="en-US" sz="1300" dirty="0" smtClean="0"/>
              <a:t>Reach out to orgs/</a:t>
            </a:r>
            <a:r>
              <a:rPr lang="en-US" sz="1300" dirty="0" err="1" smtClean="0"/>
              <a:t>photobloggers</a:t>
            </a:r>
            <a:endParaRPr lang="en-US" sz="1300" dirty="0" smtClean="0"/>
          </a:p>
          <a:p>
            <a:pPr lvl="1">
              <a:buFont typeface="Arial"/>
              <a:buChar char="•"/>
            </a:pPr>
            <a:r>
              <a:rPr lang="en-US" sz="1300" dirty="0" smtClean="0"/>
              <a:t>Market Site</a:t>
            </a:r>
            <a:endParaRPr lang="en-US" sz="1300" dirty="0" smtClean="0"/>
          </a:p>
          <a:p>
            <a:pPr lvl="2">
              <a:buFont typeface="Arial"/>
              <a:buChar char="•"/>
            </a:pPr>
            <a:r>
              <a:rPr lang="en-US" sz="1000" dirty="0" smtClean="0"/>
              <a:t>Guerilla Art</a:t>
            </a:r>
          </a:p>
          <a:p>
            <a:pPr lvl="2">
              <a:buFont typeface="Arial"/>
              <a:buChar char="•"/>
            </a:pPr>
            <a:r>
              <a:rPr lang="en-US" sz="1000" dirty="0" smtClean="0"/>
              <a:t>Sticker bombing</a:t>
            </a:r>
            <a:endParaRPr lang="en-US" sz="10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80871"/>
            <a:ext cx="8229600" cy="2296258"/>
          </a:xfrm>
        </p:spPr>
        <p:txBody>
          <a:bodyPr>
            <a:normAutofit/>
          </a:bodyPr>
          <a:lstStyle/>
          <a:p>
            <a:pPr algn="ctr"/>
            <a:r>
              <a:rPr lang="en-US" sz="7200" dirty="0" smtClean="0"/>
              <a:t>Future Goals</a:t>
            </a:r>
            <a:endParaRPr lang="en-US" sz="7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Hopefully…</a:t>
            </a:r>
            <a:endParaRPr lang="en-US" dirty="0"/>
          </a:p>
        </p:txBody>
      </p:sp>
      <p:sp>
        <p:nvSpPr>
          <p:cNvPr id="3" name="Content Placeholder 2"/>
          <p:cNvSpPr>
            <a:spLocks noGrp="1"/>
          </p:cNvSpPr>
          <p:nvPr>
            <p:ph idx="1"/>
          </p:nvPr>
        </p:nvSpPr>
        <p:spPr/>
        <p:txBody>
          <a:bodyPr>
            <a:normAutofit lnSpcReduction="10000"/>
          </a:bodyPr>
          <a:lstStyle/>
          <a:p>
            <a:r>
              <a:rPr lang="en-US" dirty="0" smtClean="0"/>
              <a:t>Expanding upload methods through </a:t>
            </a:r>
            <a:r>
              <a:rPr lang="en-US" dirty="0" err="1" smtClean="0"/>
              <a:t>instagram</a:t>
            </a:r>
            <a:r>
              <a:rPr lang="en-US" dirty="0" smtClean="0"/>
              <a:t>, </a:t>
            </a:r>
            <a:r>
              <a:rPr lang="en-US" dirty="0" err="1" smtClean="0"/>
              <a:t>tumblr</a:t>
            </a:r>
            <a:r>
              <a:rPr lang="en-US" dirty="0" smtClean="0"/>
              <a:t>, </a:t>
            </a:r>
            <a:r>
              <a:rPr lang="en-US" dirty="0" err="1" smtClean="0"/>
              <a:t>facebook</a:t>
            </a:r>
            <a:r>
              <a:rPr lang="en-US" dirty="0" smtClean="0"/>
              <a:t>, twitter tags</a:t>
            </a:r>
          </a:p>
          <a:p>
            <a:r>
              <a:rPr lang="en-US" dirty="0" smtClean="0"/>
              <a:t>T-shirts featuring favorite bum of the week or month</a:t>
            </a:r>
          </a:p>
          <a:p>
            <a:r>
              <a:rPr lang="en-US" dirty="0" smtClean="0"/>
              <a:t>Trading cards with bum specs</a:t>
            </a:r>
          </a:p>
          <a:p>
            <a:pPr lvl="1"/>
            <a:r>
              <a:rPr lang="en-US" dirty="0" smtClean="0"/>
              <a:t>How long they have been on the streets</a:t>
            </a:r>
          </a:p>
          <a:p>
            <a:pPr lvl="1"/>
            <a:r>
              <a:rPr lang="en-US" dirty="0" smtClean="0"/>
              <a:t>How many teeth they have</a:t>
            </a:r>
          </a:p>
          <a:p>
            <a:pPr lvl="1"/>
            <a:r>
              <a:rPr lang="en-US" dirty="0" smtClean="0"/>
              <a:t>Skills</a:t>
            </a:r>
          </a:p>
          <a:p>
            <a:r>
              <a:rPr lang="en-US" dirty="0" smtClean="0"/>
              <a:t>Clothing line</a:t>
            </a:r>
          </a:p>
          <a:p>
            <a:pPr lvl="1"/>
            <a:r>
              <a:rPr lang="en-US" dirty="0" smtClean="0"/>
              <a:t>Team up with designer to create street-chic line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80871"/>
            <a:ext cx="8229600" cy="2296258"/>
          </a:xfrm>
        </p:spPr>
        <p:txBody>
          <a:bodyPr>
            <a:normAutofit/>
          </a:bodyPr>
          <a:lstStyle/>
          <a:p>
            <a:pPr algn="ctr"/>
            <a:r>
              <a:rPr lang="en-US" sz="7200" dirty="0" smtClean="0"/>
              <a:t>Overview</a:t>
            </a:r>
            <a:endParaRPr lang="en-US" sz="7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LA bummer?</a:t>
            </a:r>
            <a:endParaRPr lang="en-US" dirty="0"/>
          </a:p>
        </p:txBody>
      </p:sp>
      <p:sp>
        <p:nvSpPr>
          <p:cNvPr id="3" name="Content Placeholder 2"/>
          <p:cNvSpPr>
            <a:spLocks noGrp="1"/>
          </p:cNvSpPr>
          <p:nvPr>
            <p:ph idx="1"/>
          </p:nvPr>
        </p:nvSpPr>
        <p:spPr/>
        <p:txBody>
          <a:bodyPr/>
          <a:lstStyle/>
          <a:p>
            <a:r>
              <a:rPr lang="en-US" dirty="0" smtClean="0"/>
              <a:t>A website featuring user-uploaded photos of homeless people. The photos are geo-tagged and will create a database of homeless people searchable by zip code</a:t>
            </a:r>
            <a:r>
              <a:rPr lang="en-US" dirty="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does it work?</a:t>
            </a:r>
            <a:endParaRPr lang="en-US" dirty="0"/>
          </a:p>
        </p:txBody>
      </p:sp>
      <p:sp>
        <p:nvSpPr>
          <p:cNvPr id="3" name="Content Placeholder 2"/>
          <p:cNvSpPr>
            <a:spLocks noGrp="1"/>
          </p:cNvSpPr>
          <p:nvPr>
            <p:ph idx="1"/>
          </p:nvPr>
        </p:nvSpPr>
        <p:spPr/>
        <p:txBody>
          <a:bodyPr>
            <a:normAutofit/>
          </a:bodyPr>
          <a:lstStyle/>
          <a:p>
            <a:r>
              <a:rPr lang="en-US" dirty="0" smtClean="0"/>
              <a:t>Users upload and tag photos</a:t>
            </a:r>
          </a:p>
          <a:p>
            <a:r>
              <a:rPr lang="en-US" dirty="0" smtClean="0"/>
              <a:t>People vote on their favorite photos</a:t>
            </a:r>
          </a:p>
          <a:p>
            <a:r>
              <a:rPr lang="en-US" dirty="0" smtClean="0"/>
              <a:t>Anyone can browse the site, but only registered users can upload</a:t>
            </a:r>
          </a:p>
          <a:p>
            <a:pPr lvl="1"/>
            <a:r>
              <a:rPr lang="en-US" dirty="0" smtClean="0"/>
              <a:t>Joining the site is easy and free</a:t>
            </a:r>
          </a:p>
          <a:p>
            <a:pPr lvl="1"/>
            <a:r>
              <a:rPr lang="en-US" dirty="0" smtClean="0"/>
              <a:t>Similar to </a:t>
            </a:r>
            <a:r>
              <a:rPr lang="en-US" dirty="0" err="1" smtClean="0"/>
              <a:t>DeviantArt</a:t>
            </a:r>
            <a:r>
              <a:rPr lang="en-US" dirty="0" smtClean="0"/>
              <a:t> structure: users have a profile, recent uploads featured on home page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80871"/>
            <a:ext cx="8229600" cy="2296258"/>
          </a:xfrm>
        </p:spPr>
        <p:txBody>
          <a:bodyPr>
            <a:normAutofit/>
          </a:bodyPr>
          <a:lstStyle/>
          <a:p>
            <a:pPr algn="ctr"/>
            <a:r>
              <a:rPr lang="en-US" sz="7200" dirty="0" smtClean="0"/>
              <a:t>Prototypes</a:t>
            </a:r>
            <a:endParaRPr lang="en-US" sz="7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Tumblr</a:t>
            </a:r>
            <a:r>
              <a:rPr lang="en-US" dirty="0" smtClean="0"/>
              <a:t> Test</a:t>
            </a:r>
            <a:endParaRPr lang="en-US" dirty="0"/>
          </a:p>
        </p:txBody>
      </p:sp>
      <p:sp>
        <p:nvSpPr>
          <p:cNvPr id="3" name="Content Placeholder 2"/>
          <p:cNvSpPr>
            <a:spLocks noGrp="1"/>
          </p:cNvSpPr>
          <p:nvPr>
            <p:ph idx="1"/>
          </p:nvPr>
        </p:nvSpPr>
        <p:spPr/>
        <p:txBody>
          <a:bodyPr/>
          <a:lstStyle/>
          <a:p>
            <a:r>
              <a:rPr lang="en-US" dirty="0" smtClean="0"/>
              <a:t>A while back I created a mock-up using my photos with a </a:t>
            </a:r>
            <a:r>
              <a:rPr lang="en-US" dirty="0" err="1" smtClean="0"/>
              <a:t>tumblr</a:t>
            </a:r>
            <a:r>
              <a:rPr lang="en-US" dirty="0" smtClean="0"/>
              <a:t> blog</a:t>
            </a:r>
          </a:p>
          <a:p>
            <a:r>
              <a:rPr lang="en-US" dirty="0" err="1" smtClean="0">
                <a:sym typeface="Wingdings"/>
              </a:rPr>
              <a:t></a:t>
            </a:r>
            <a:r>
              <a:rPr lang="en-US" dirty="0" smtClean="0">
                <a:sym typeface="Wingdings"/>
              </a:rPr>
              <a:t> view</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Axure</a:t>
            </a:r>
            <a:r>
              <a:rPr lang="en-US" dirty="0" smtClean="0"/>
              <a:t> Wireframe</a:t>
            </a:r>
            <a:endParaRPr lang="en-US" dirty="0"/>
          </a:p>
        </p:txBody>
      </p:sp>
      <p:sp>
        <p:nvSpPr>
          <p:cNvPr id="3" name="Content Placeholder 2"/>
          <p:cNvSpPr>
            <a:spLocks noGrp="1"/>
          </p:cNvSpPr>
          <p:nvPr>
            <p:ph idx="1"/>
          </p:nvPr>
        </p:nvSpPr>
        <p:spPr/>
        <p:txBody>
          <a:bodyPr/>
          <a:lstStyle/>
          <a:p>
            <a:r>
              <a:rPr lang="en-US" dirty="0" smtClean="0"/>
              <a:t>Now I have created a functional wireframe</a:t>
            </a:r>
          </a:p>
          <a:p>
            <a:r>
              <a:rPr lang="en-US" dirty="0" err="1" smtClean="0">
                <a:sym typeface="Wingdings"/>
              </a:rPr>
              <a:t></a:t>
            </a:r>
            <a:r>
              <a:rPr lang="en-US" dirty="0" smtClean="0">
                <a:sym typeface="Wingdings"/>
              </a:rPr>
              <a:t> view</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80871"/>
            <a:ext cx="8229600" cy="2296258"/>
          </a:xfrm>
        </p:spPr>
        <p:txBody>
          <a:bodyPr>
            <a:normAutofit/>
          </a:bodyPr>
          <a:lstStyle/>
          <a:p>
            <a:pPr algn="ctr"/>
            <a:r>
              <a:rPr lang="en-US" sz="7200" dirty="0" smtClean="0"/>
              <a:t>Site Map</a:t>
            </a:r>
            <a:endParaRPr lang="en-US" sz="7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Labummer.com</a:t>
            </a:r>
            <a:endParaRPr lang="en-US" dirty="0"/>
          </a:p>
        </p:txBody>
      </p:sp>
      <p:graphicFrame>
        <p:nvGraphicFramePr>
          <p:cNvPr id="4" name="D 1"/>
          <p:cNvGraphicFramePr>
            <a:graphicFrameLocks noGrp="1"/>
          </p:cNvGraphicFramePr>
          <p:nvPr>
            <p:ph idx="1"/>
          </p:nvPr>
        </p:nvGraphicFramePr>
        <p:xfrm>
          <a:off x="457200" y="1646238"/>
          <a:ext cx="8229600" cy="4525962"/>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ＭＳ 明朝"/>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Foundry.thmx</Template>
  <TotalTime>501</TotalTime>
  <Words>626</Words>
  <Application>Microsoft Macintosh PowerPoint</Application>
  <PresentationFormat>On-screen Show (4:3)</PresentationFormat>
  <Paragraphs>101</Paragraphs>
  <Slides>18</Slides>
  <Notes>0</Notes>
  <HiddenSlides>0</HiddenSlides>
  <MMClips>0</MMClips>
  <ScaleCrop>false</ScaleCrop>
  <HeadingPairs>
    <vt:vector size="4" baseType="variant">
      <vt:variant>
        <vt:lpstr>Design Template</vt:lpstr>
      </vt:variant>
      <vt:variant>
        <vt:i4>1</vt:i4>
      </vt:variant>
      <vt:variant>
        <vt:lpstr>Slide Titles</vt:lpstr>
      </vt:variant>
      <vt:variant>
        <vt:i4>18</vt:i4>
      </vt:variant>
    </vt:vector>
  </HeadingPairs>
  <TitlesOfParts>
    <vt:vector size="19" baseType="lpstr">
      <vt:lpstr>Foundry</vt:lpstr>
      <vt:lpstr>Labummer.com</vt:lpstr>
      <vt:lpstr>Overview</vt:lpstr>
      <vt:lpstr>What is LA bummer?</vt:lpstr>
      <vt:lpstr>How does it work?</vt:lpstr>
      <vt:lpstr>Prototypes</vt:lpstr>
      <vt:lpstr>Tumblr Test</vt:lpstr>
      <vt:lpstr>Axure Wireframe</vt:lpstr>
      <vt:lpstr>Site Map</vt:lpstr>
      <vt:lpstr>Labummer.com</vt:lpstr>
      <vt:lpstr>Technical Specs</vt:lpstr>
      <vt:lpstr>User Registration &amp; Login</vt:lpstr>
      <vt:lpstr>Geotagging Specs and Implementation</vt:lpstr>
      <vt:lpstr>Marketing</vt:lpstr>
      <vt:lpstr>How do we market the site?</vt:lpstr>
      <vt:lpstr>Quarter Plan</vt:lpstr>
      <vt:lpstr>Week by Week</vt:lpstr>
      <vt:lpstr>Future Goals</vt:lpstr>
      <vt:lpstr>Hopefully…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bummer</dc:title>
  <dc:creator>Gary</dc:creator>
  <cp:lastModifiedBy>Gary</cp:lastModifiedBy>
  <cp:revision>15</cp:revision>
  <dcterms:created xsi:type="dcterms:W3CDTF">2013-04-29T20:58:50Z</dcterms:created>
  <dcterms:modified xsi:type="dcterms:W3CDTF">2013-04-30T05:20:05Z</dcterms:modified>
</cp:coreProperties>
</file>