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workshop</a:t>
            </a:r>
          </a:p>
        </p:txBody>
      </p:sp>
    </p:spTree>
    <p:extLst>
      <p:ext uri="{BB962C8B-B14F-4D97-AF65-F5344CB8AC3E}">
        <p14:creationId xmlns:p14="http://schemas.microsoft.com/office/powerpoint/2010/main" val="127348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ls </a:t>
            </a:r>
            <a:r>
              <a:rPr lang="en-US" dirty="0">
                <a:sym typeface="Wingdings" panose="05000000000000000000" pitchFamily="2" charset="2"/>
              </a:rPr>
              <a:t> listing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>
                <a:sym typeface="Wingdings" panose="05000000000000000000" pitchFamily="2" charset="2"/>
              </a:rPr>
              <a:t>change directory (only goes to the daughter, cannot go back)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cd ..  go back to the parental directory.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cd .  go to current directory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pwd</a:t>
            </a:r>
            <a:r>
              <a:rPr lang="en-US" dirty="0">
                <a:sym typeface="Wingdings" panose="05000000000000000000" pitchFamily="2" charset="2"/>
              </a:rPr>
              <a:t>  go to current directory (print work directory)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cd ../..  go to two directory back. And there is a space after cd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Jump around in directory</a:t>
            </a:r>
          </a:p>
        </p:txBody>
      </p:sp>
    </p:spTree>
    <p:extLst>
      <p:ext uri="{BB962C8B-B14F-4D97-AF65-F5344CB8AC3E}">
        <p14:creationId xmlns:p14="http://schemas.microsoft.com/office/powerpoint/2010/main" val="214301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Create, Move, delete file or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make directory</a:t>
            </a:r>
          </a:p>
          <a:p>
            <a:r>
              <a:rPr lang="en-US" dirty="0">
                <a:sym typeface="Wingdings" panose="05000000000000000000" pitchFamily="2" charset="2"/>
              </a:rPr>
              <a:t>touch  make file </a:t>
            </a:r>
          </a:p>
          <a:p>
            <a:r>
              <a:rPr lang="en-US" dirty="0">
                <a:sym typeface="Wingdings" panose="05000000000000000000" pitchFamily="2" charset="2"/>
              </a:rPr>
              <a:t>cat  show the content</a:t>
            </a:r>
          </a:p>
          <a:p>
            <a:r>
              <a:rPr lang="en-US" dirty="0">
                <a:sym typeface="Wingdings" panose="05000000000000000000" pitchFamily="2" charset="2"/>
              </a:rPr>
              <a:t>mv  move a file, change the name of the file</a:t>
            </a:r>
          </a:p>
          <a:p>
            <a:r>
              <a:rPr lang="en-US" dirty="0" err="1">
                <a:sym typeface="Wingdings" panose="05000000000000000000" pitchFamily="2" charset="2"/>
              </a:rPr>
              <a:t>cp</a:t>
            </a:r>
            <a:r>
              <a:rPr lang="en-US" dirty="0">
                <a:sym typeface="Wingdings" panose="05000000000000000000" pitchFamily="2" charset="2"/>
              </a:rPr>
              <a:t>  copy file (first location to second location)</a:t>
            </a:r>
          </a:p>
          <a:p>
            <a:r>
              <a:rPr lang="en-US" dirty="0" err="1">
                <a:sym typeface="Wingdings" panose="05000000000000000000" pitchFamily="2" charset="2"/>
              </a:rPr>
              <a:t>cp</a:t>
            </a:r>
            <a:r>
              <a:rPr lang="en-US" dirty="0">
                <a:sym typeface="Wingdings" panose="05000000000000000000" pitchFamily="2" charset="2"/>
              </a:rPr>
              <a:t> –r  copy folder (first location to second location)</a:t>
            </a:r>
          </a:p>
          <a:p>
            <a:r>
              <a:rPr lang="en-US" dirty="0" err="1">
                <a:sym typeface="Wingdings" panose="05000000000000000000" pitchFamily="2" charset="2"/>
              </a:rPr>
              <a:t>rm</a:t>
            </a:r>
            <a:r>
              <a:rPr lang="en-US" dirty="0">
                <a:sym typeface="Wingdings" panose="05000000000000000000" pitchFamily="2" charset="2"/>
              </a:rPr>
              <a:t>  Remove file</a:t>
            </a:r>
          </a:p>
          <a:p>
            <a:r>
              <a:rPr lang="en-US" dirty="0" err="1">
                <a:sym typeface="Wingdings" panose="05000000000000000000" pitchFamily="2" charset="2"/>
              </a:rPr>
              <a:t>rm</a:t>
            </a:r>
            <a:r>
              <a:rPr lang="en-US" dirty="0">
                <a:sym typeface="Wingdings" panose="05000000000000000000" pitchFamily="2" charset="2"/>
              </a:rPr>
              <a:t> –r  Remove folder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wc</a:t>
            </a:r>
            <a:r>
              <a:rPr lang="en-US" dirty="0">
                <a:sym typeface="Wingdings" panose="05000000000000000000" pitchFamily="2" charset="2"/>
              </a:rPr>
              <a:t> –l  word count  –line (counting how many lines are there in the file)</a:t>
            </a:r>
          </a:p>
          <a:p>
            <a:r>
              <a:rPr lang="en-US" dirty="0" err="1">
                <a:sym typeface="Wingdings" panose="05000000000000000000" pitchFamily="2" charset="2"/>
              </a:rPr>
              <a:t>wc</a:t>
            </a:r>
            <a:r>
              <a:rPr lang="en-US" dirty="0">
                <a:sym typeface="Wingdings" panose="05000000000000000000" pitchFamily="2" charset="2"/>
              </a:rPr>
              <a:t>  line number ;words number; byte </a:t>
            </a:r>
          </a:p>
          <a:p>
            <a:r>
              <a:rPr lang="en-US" dirty="0">
                <a:sym typeface="Wingdings" panose="05000000000000000000" pitchFamily="2" charset="2"/>
              </a:rPr>
              <a:t>head –n3read the first 3 lines of the file </a:t>
            </a:r>
          </a:p>
          <a:p>
            <a:r>
              <a:rPr lang="en-US" dirty="0">
                <a:sym typeface="Wingdings" panose="05000000000000000000" pitchFamily="2" charset="2"/>
              </a:rPr>
              <a:t>Tail –n2read the last 2 lines of the file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720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the content in a txt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wc</a:t>
            </a:r>
            <a:r>
              <a:rPr lang="en-US" dirty="0">
                <a:sym typeface="Wingdings" panose="05000000000000000000" pitchFamily="2" charset="2"/>
              </a:rPr>
              <a:t> –l  word count  –line (counting how many lines are there in the file)</a:t>
            </a:r>
          </a:p>
          <a:p>
            <a:r>
              <a:rPr lang="en-US" dirty="0" err="1">
                <a:sym typeface="Wingdings" panose="05000000000000000000" pitchFamily="2" charset="2"/>
              </a:rPr>
              <a:t>wc</a:t>
            </a:r>
            <a:r>
              <a:rPr lang="en-US" dirty="0">
                <a:sym typeface="Wingdings" panose="05000000000000000000" pitchFamily="2" charset="2"/>
              </a:rPr>
              <a:t>  line number ;words number; byte </a:t>
            </a:r>
          </a:p>
          <a:p>
            <a:r>
              <a:rPr lang="en-US" dirty="0">
                <a:sym typeface="Wingdings" panose="05000000000000000000" pitchFamily="2" charset="2"/>
              </a:rPr>
              <a:t>head –n3read the first 3 lines of the file </a:t>
            </a:r>
          </a:p>
          <a:p>
            <a:r>
              <a:rPr lang="en-US" dirty="0">
                <a:sym typeface="Wingdings" panose="05000000000000000000" pitchFamily="2" charset="2"/>
              </a:rPr>
              <a:t>tail –n2read the last 2 lines of the file</a:t>
            </a:r>
          </a:p>
          <a:p>
            <a:r>
              <a:rPr lang="en-US" dirty="0">
                <a:sym typeface="Wingdings" panose="05000000000000000000" pitchFamily="2" charset="2"/>
              </a:rPr>
              <a:t>Sort Uruguay.txt &gt; testsort.txt  sort the file and save it into another file. </a:t>
            </a:r>
          </a:p>
          <a:p>
            <a:r>
              <a:rPr lang="en-US" dirty="0">
                <a:sym typeface="Wingdings" panose="05000000000000000000" pitchFamily="2" charset="2"/>
              </a:rPr>
              <a:t>Sort uruguay.txt –n &gt; testsorts.txt  -n indicates sort numerically</a:t>
            </a:r>
          </a:p>
          <a:p>
            <a:r>
              <a:rPr lang="en-US" dirty="0">
                <a:sym typeface="Wingdings" panose="05000000000000000000" pitchFamily="2" charset="2"/>
              </a:rPr>
              <a:t>grep select the line that containing that word</a:t>
            </a:r>
          </a:p>
          <a:p>
            <a:r>
              <a:rPr lang="en-US" dirty="0">
                <a:sym typeface="Wingdings" panose="05000000000000000000" pitchFamily="2" charset="2"/>
              </a:rPr>
              <a:t>Grep ‘Uruguay’,  remove the heading because there is no ‘Uruguay’ in the header.</a:t>
            </a:r>
          </a:p>
          <a:p>
            <a:r>
              <a:rPr lang="en-US" dirty="0">
                <a:sym typeface="Wingdings" panose="05000000000000000000" pitchFamily="2" charset="2"/>
              </a:rPr>
              <a:t>Grep –v ‘country’  select all the lines that does not contain the word country</a:t>
            </a:r>
          </a:p>
          <a:p>
            <a:r>
              <a:rPr lang="en-US" dirty="0">
                <a:sym typeface="Wingdings" panose="05000000000000000000" pitchFamily="2" charset="2"/>
              </a:rPr>
              <a:t>Cut –f4 get the contents in column 4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Sed –n “3,6 p”  select row3-6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Sort –n sort ascending</a:t>
            </a:r>
          </a:p>
          <a:p>
            <a:r>
              <a:rPr lang="en-US" dirty="0">
                <a:sym typeface="Wingdings" panose="05000000000000000000" pitchFamily="2" charset="2"/>
              </a:rPr>
              <a:t>Pipes indicated by holding shift and back slash: |  This one is used to pipe all the commands together so we don’t have to save each outputs into separate files. </a:t>
            </a:r>
          </a:p>
          <a:p>
            <a:r>
              <a:rPr lang="en-US" dirty="0">
                <a:sym typeface="Wingdings" panose="05000000000000000000" pitchFamily="2" charset="2"/>
              </a:rPr>
              <a:t>Cut –fcol1, col2 select multiple columns</a:t>
            </a:r>
          </a:p>
          <a:p>
            <a:r>
              <a:rPr lang="en-US" dirty="0">
                <a:sym typeface="Wingdings" panose="05000000000000000000" pitchFamily="2" charset="2"/>
              </a:rPr>
              <a:t>Sort –nk2  sort by column 2 in ascending </a:t>
            </a:r>
          </a:p>
          <a:p>
            <a:r>
              <a:rPr lang="en-US" dirty="0">
                <a:sym typeface="Wingdings" panose="05000000000000000000" pitchFamily="2" charset="2"/>
              </a:rPr>
              <a:t>Sort –rk2  sort by column 2 in descending order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3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 – in subline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script can be saved and executed  later, save the trouble of typing commands every time. </a:t>
            </a:r>
          </a:p>
          <a:p>
            <a:r>
              <a:rPr lang="en-US" dirty="0"/>
              <a:t>#! </a:t>
            </a:r>
          </a:p>
          <a:p>
            <a:r>
              <a:rPr lang="en-US" dirty="0"/>
              <a:t># make a note. </a:t>
            </a:r>
          </a:p>
          <a:p>
            <a:r>
              <a:rPr lang="en-US" dirty="0"/>
              <a:t>$ is added whenever you need to call a variable</a:t>
            </a:r>
          </a:p>
          <a:p>
            <a:r>
              <a:rPr lang="en-US" dirty="0"/>
              <a:t>Terminal/</a:t>
            </a:r>
            <a:r>
              <a:rPr lang="en-US" dirty="0" err="1"/>
              <a:t>Git</a:t>
            </a:r>
            <a:r>
              <a:rPr lang="en-US" dirty="0"/>
              <a:t> Bash is used to </a:t>
            </a:r>
            <a:r>
              <a:rPr lang="en-US"/>
              <a:t>run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Button right corner panel </a:t>
            </a:r>
            <a:r>
              <a:rPr lang="en-US" dirty="0">
                <a:sym typeface="Wingdings" panose="05000000000000000000" pitchFamily="2" charset="2"/>
              </a:rPr>
              <a:t> … go to the directory that you saved your file More set as working directory</a:t>
            </a:r>
          </a:p>
          <a:p>
            <a:r>
              <a:rPr lang="en-US" dirty="0">
                <a:sym typeface="Wingdings" panose="05000000000000000000" pitchFamily="2" charset="2"/>
              </a:rPr>
              <a:t>Upper left corner panel  save the script for future</a:t>
            </a:r>
          </a:p>
          <a:p>
            <a:r>
              <a:rPr lang="en-US" dirty="0">
                <a:sym typeface="Wingdings" panose="05000000000000000000" pitchFamily="2" charset="2"/>
              </a:rPr>
              <a:t>Insert cursor to the line you want to run and hit Ctrl + enter to run that line</a:t>
            </a:r>
          </a:p>
          <a:p>
            <a:r>
              <a:rPr lang="en-US" dirty="0">
                <a:sym typeface="Wingdings" panose="05000000000000000000" pitchFamily="2" charset="2"/>
              </a:rPr>
              <a:t>&lt;- assign variable (valves and functions can be assigned to any variable. </a:t>
            </a:r>
          </a:p>
          <a:p>
            <a:r>
              <a:rPr lang="en-US" dirty="0" err="1">
                <a:sym typeface="Wingdings" panose="05000000000000000000" pitchFamily="2" charset="2"/>
              </a:rPr>
              <a:t>Lslist</a:t>
            </a:r>
            <a:r>
              <a:rPr lang="en-US" dirty="0">
                <a:sym typeface="Wingdings" panose="05000000000000000000" pitchFamily="2" charset="2"/>
              </a:rPr>
              <a:t> variables (no space in variables and can’t start with a number</a:t>
            </a:r>
          </a:p>
          <a:p>
            <a:r>
              <a:rPr lang="en-US" dirty="0" err="1">
                <a:sym typeface="Wingdings" panose="05000000000000000000" pitchFamily="2" charset="2"/>
              </a:rPr>
              <a:t>Install.packages</a:t>
            </a:r>
            <a:r>
              <a:rPr lang="en-US" dirty="0">
                <a:sym typeface="Wingdings" panose="05000000000000000000" pitchFamily="2" charset="2"/>
              </a:rPr>
              <a:t>()install a packages</a:t>
            </a:r>
          </a:p>
          <a:p>
            <a:r>
              <a:rPr lang="en-US" dirty="0">
                <a:sym typeface="Wingdings" panose="05000000000000000000" pitchFamily="2" charset="2"/>
              </a:rPr>
              <a:t>To use the packages, you need to use library()to load the packages</a:t>
            </a:r>
          </a:p>
          <a:p>
            <a:r>
              <a:rPr lang="en-US" dirty="0">
                <a:sym typeface="Wingdings" panose="05000000000000000000" pitchFamily="2" charset="2"/>
              </a:rPr>
              <a:t>79L assign L indicates the 79 is an integer, otherwise it is a double</a:t>
            </a:r>
          </a:p>
          <a:p>
            <a:r>
              <a:rPr lang="en-US" dirty="0">
                <a:sym typeface="Wingdings" panose="05000000000000000000" pitchFamily="2" charset="2"/>
              </a:rPr>
              <a:t>c(1:3, 45) concatenates like an array in LabVIEW</a:t>
            </a:r>
          </a:p>
          <a:p>
            <a:r>
              <a:rPr lang="en-US" dirty="0">
                <a:sym typeface="Wingdings" panose="05000000000000000000" pitchFamily="2" charset="2"/>
              </a:rPr>
              <a:t>To list what is in an array: use </a:t>
            </a:r>
            <a:r>
              <a:rPr lang="en-US" dirty="0" err="1">
                <a:sym typeface="Wingdings" panose="05000000000000000000" pitchFamily="2" charset="2"/>
              </a:rPr>
              <a:t>str</a:t>
            </a:r>
            <a:r>
              <a:rPr lang="en-US" dirty="0">
                <a:sym typeface="Wingdings" panose="05000000000000000000" pitchFamily="2" charset="2"/>
              </a:rPr>
              <a:t>(), </a:t>
            </a:r>
            <a:r>
              <a:rPr lang="en-US" dirty="0" err="1">
                <a:sym typeface="Wingdings" panose="05000000000000000000" pitchFamily="2" charset="2"/>
              </a:rPr>
              <a:t>str</a:t>
            </a:r>
            <a:r>
              <a:rPr lang="en-US" dirty="0">
                <a:sym typeface="Wingdings" panose="05000000000000000000" pitchFamily="2" charset="2"/>
              </a:rPr>
              <a:t> stands for structure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4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616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Software workshop</vt:lpstr>
      <vt:lpstr>Jump around in directory</vt:lpstr>
      <vt:lpstr>Create, Move, delete file or folder</vt:lpstr>
      <vt:lpstr>Check out the content in a txt file</vt:lpstr>
      <vt:lpstr>Shell Script – in subline</vt:lpstr>
      <vt:lpstr>R 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Chuchu Qin</dc:creator>
  <cp:lastModifiedBy>Zixiang Fang</cp:lastModifiedBy>
  <cp:revision>47</cp:revision>
  <dcterms:created xsi:type="dcterms:W3CDTF">2006-08-16T00:00:00Z</dcterms:created>
  <dcterms:modified xsi:type="dcterms:W3CDTF">2019-09-08T02:56:45Z</dcterms:modified>
</cp:coreProperties>
</file>