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varScale="1">
        <p:scale>
          <a:sx n="78" d="100"/>
          <a:sy n="78" d="100"/>
        </p:scale>
        <p:origin x="110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PAVITHRA C</a:t>
            </a:r>
          </a:p>
          <a:p>
            <a:r>
              <a:rPr lang="en-US" sz="2400" dirty="0"/>
              <a:t>REGISTER NO AND NMID: 2422K2710</a:t>
            </a:r>
            <a:endParaRPr lang="en-US" sz="2400" dirty="0">
              <a:cs typeface="Calibri"/>
            </a:endParaRPr>
          </a:p>
          <a:p>
            <a:r>
              <a:rPr lang="en-US" sz="2400" dirty="0"/>
              <a:t>DEPARTMENT: B.SC.COMPUTER SCIENCE</a:t>
            </a:r>
          </a:p>
          <a:p>
            <a:r>
              <a:rPr lang="en-US" sz="2400" dirty="0"/>
              <a:t>COLLEGE: GOVERNMENT ARTS &amp; SCIENCE COLLEGE ANTHIYUR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descr="A screenshot of a computer program&#10;&#10;AI-generated content may be incorrect.">
            <a:extLst>
              <a:ext uri="{FF2B5EF4-FFF2-40B4-BE49-F238E27FC236}">
                <a16:creationId xmlns:a16="http://schemas.microsoft.com/office/drawing/2014/main" id="{A96C10E3-5A76-2A36-1FC9-81EAFD65D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441" y="1492637"/>
            <a:ext cx="1943099" cy="5147703"/>
          </a:xfrm>
          <a:prstGeom prst="rect">
            <a:avLst/>
          </a:prstGeom>
        </p:spPr>
      </p:pic>
      <p:pic>
        <p:nvPicPr>
          <p:cNvPr id="15" name="Picture 14" descr="A screenshot of a computer program&#10;&#10;AI-generated content may be incorrect.">
            <a:extLst>
              <a:ext uri="{FF2B5EF4-FFF2-40B4-BE49-F238E27FC236}">
                <a16:creationId xmlns:a16="http://schemas.microsoft.com/office/drawing/2014/main" id="{E043920E-CAC0-7DDB-1949-D827D4829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07" y="1448648"/>
            <a:ext cx="2009775" cy="5147704"/>
          </a:xfrm>
          <a:prstGeom prst="rect">
            <a:avLst/>
          </a:prstGeom>
        </p:spPr>
      </p:pic>
      <p:pic>
        <p:nvPicPr>
          <p:cNvPr id="17" name="Picture 16" descr="A screenshot of a web page&#10;&#10;AI-generated content may be incorrect.">
            <a:extLst>
              <a:ext uri="{FF2B5EF4-FFF2-40B4-BE49-F238E27FC236}">
                <a16:creationId xmlns:a16="http://schemas.microsoft.com/office/drawing/2014/main" id="{9FC1E72B-5A47-7DE6-9ACE-F6A0D8FB0A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282" y="1448648"/>
            <a:ext cx="3582412" cy="52195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66019AD-C029-CBB6-D887-B392316EF0EB}"/>
              </a:ext>
            </a:extLst>
          </p:cNvPr>
          <p:cNvSpPr txBox="1"/>
          <p:nvPr/>
        </p:nvSpPr>
        <p:spPr>
          <a:xfrm>
            <a:off x="457200" y="2209800"/>
            <a:ext cx="8694420" cy="3416320"/>
          </a:xfrm>
          <a:prstGeom prst="rect">
            <a:avLst/>
          </a:prstGeom>
          <a:noFill/>
        </p:spPr>
        <p:txBody>
          <a:bodyPr wrap="square">
            <a:spAutoFit/>
          </a:bodyPr>
          <a:lstStyle/>
          <a:p>
            <a:pPr marL="285750" indent="-285750" algn="just">
              <a:buFont typeface="Arial" panose="020B0604020202020204" pitchFamily="34" charset="0"/>
              <a:buChar char="•"/>
            </a:pPr>
            <a:r>
              <a:rPr lang="en-IN" dirty="0"/>
              <a:t>The project successfully resulted in the development of a fully functional personal portfolio website that serves as a digital representation of academic achievements, technical skills, certifications, and projects.</a:t>
            </a:r>
          </a:p>
          <a:p>
            <a:pPr marL="285750" indent="-285750" algn="just">
              <a:buFont typeface="Arial" panose="020B0604020202020204" pitchFamily="34" charset="0"/>
              <a:buChar char="•"/>
            </a:pPr>
            <a:r>
              <a:rPr lang="en-IN" dirty="0"/>
              <a:t> The portfolio is responsive and adapts well to different devices such as laptops, tablets, and smartphones. It provides a structured layout, making it easy for end users to navigate and access information quickly. </a:t>
            </a:r>
          </a:p>
          <a:p>
            <a:pPr marL="285750" indent="-285750" algn="just">
              <a:buFont typeface="Arial" panose="020B0604020202020204" pitchFamily="34" charset="0"/>
              <a:buChar char="•"/>
            </a:pPr>
            <a:r>
              <a:rPr lang="en-IN" dirty="0"/>
              <a:t>The website effectively highlights education, skills, projects, strengths, and future goals, ensuring a complete professional profile. Compared to a traditional resume, the portfolio gives a more visual, interactive, and attractive presentation of the candidate’s capabilities. </a:t>
            </a:r>
          </a:p>
          <a:p>
            <a:pPr marL="285750" indent="-285750" algn="just">
              <a:buFont typeface="Arial" panose="020B0604020202020204" pitchFamily="34" charset="0"/>
              <a:buChar char="•"/>
            </a:pPr>
            <a:r>
              <a:rPr lang="en-IN" dirty="0"/>
              <a:t>The project outcome meets its objectives of providing an engaging, professional, and shareable online profile that can support academic, career, and personal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08878"/>
            <a:ext cx="595604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DIGITAL </a:t>
            </a:r>
            <a:r>
              <a:rPr lang="en-IN" sz="4250" spc="25" dirty="0"/>
              <a:t>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8D92F9-C0CF-A881-6784-7990ED68CB12}"/>
              </a:ext>
            </a:extLst>
          </p:cNvPr>
          <p:cNvSpPr txBox="1"/>
          <p:nvPr/>
        </p:nvSpPr>
        <p:spPr>
          <a:xfrm>
            <a:off x="533400" y="1970836"/>
            <a:ext cx="8317302" cy="3416320"/>
          </a:xfrm>
          <a:prstGeom prst="rect">
            <a:avLst/>
          </a:prstGeom>
          <a:noFill/>
        </p:spPr>
        <p:txBody>
          <a:bodyPr wrap="square">
            <a:spAutoFit/>
          </a:bodyPr>
          <a:lstStyle/>
          <a:p>
            <a:pPr algn="just"/>
            <a:r>
              <a:rPr lang="en-US" dirty="0"/>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err="1"/>
              <a:t>expectations.Therefore</a:t>
            </a:r>
            <a:r>
              <a:rPr lang="en-US" dirty="0"/>
              <a:t>,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9C275A6-F95C-F356-EFEF-53EE50DDF7A1}"/>
              </a:ext>
            </a:extLst>
          </p:cNvPr>
          <p:cNvSpPr txBox="1"/>
          <p:nvPr/>
        </p:nvSpPr>
        <p:spPr>
          <a:xfrm>
            <a:off x="457200" y="2019301"/>
            <a:ext cx="8694174" cy="3693319"/>
          </a:xfrm>
          <a:prstGeom prst="rect">
            <a:avLst/>
          </a:prstGeom>
          <a:noFill/>
        </p:spPr>
        <p:txBody>
          <a:bodyPr wrap="square">
            <a:spAutoFit/>
          </a:bodyPr>
          <a:lstStyle/>
          <a:p>
            <a:pPr algn="just"/>
            <a:r>
              <a:rPr lang="en-IN" dirty="0"/>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A549C45-B292-ABF0-A712-C005E60D2A9F}"/>
              </a:ext>
            </a:extLst>
          </p:cNvPr>
          <p:cNvSpPr txBox="1"/>
          <p:nvPr/>
        </p:nvSpPr>
        <p:spPr>
          <a:xfrm>
            <a:off x="533400" y="1752600"/>
            <a:ext cx="8617974" cy="3970318"/>
          </a:xfrm>
          <a:prstGeom prst="rect">
            <a:avLst/>
          </a:prstGeom>
          <a:noFill/>
        </p:spPr>
        <p:txBody>
          <a:bodyPr wrap="square">
            <a:spAutoFit/>
          </a:bodyPr>
          <a:lstStyle/>
          <a:p>
            <a:r>
              <a:rPr lang="en-IN" dirty="0"/>
              <a:t>End Users</a:t>
            </a:r>
          </a:p>
          <a:p>
            <a:pPr algn="just"/>
            <a:endParaRPr lang="en-IN" dirty="0"/>
          </a:p>
          <a:p>
            <a:pPr algn="just"/>
            <a:r>
              <a:rPr lang="en-IN" dirty="0"/>
              <a:t>The portfolio website is designed to benefit the following end users:</a:t>
            </a:r>
          </a:p>
          <a:p>
            <a:pPr algn="just"/>
            <a:endParaRPr lang="en-IN" dirty="0"/>
          </a:p>
          <a:p>
            <a:pPr algn="just"/>
            <a:r>
              <a:rPr lang="en-IN" dirty="0"/>
              <a:t>1. Recruiters and Employers – To quickly assess skills, education, and projects in a professional and structured format.</a:t>
            </a:r>
          </a:p>
          <a:p>
            <a:pPr algn="just"/>
            <a:r>
              <a:rPr lang="en-IN" dirty="0"/>
              <a:t> 2. Faculty and Academic Mentors – To review academic progress, certifications, and technical contributions.</a:t>
            </a:r>
          </a:p>
          <a:p>
            <a:pPr algn="just"/>
            <a:r>
              <a:rPr lang="en-IN" dirty="0"/>
              <a:t>3.  Peers and Collaborators – To connect for project discussions, knowledge sharing, and teamwork opportunities.</a:t>
            </a:r>
          </a:p>
          <a:p>
            <a:pPr algn="just"/>
            <a:r>
              <a:rPr lang="en-IN" dirty="0"/>
              <a:t>4.  Personal Branding – Acts as a digital identity that anyone interested in the candidate’s profile can access.</a:t>
            </a:r>
          </a:p>
          <a:p>
            <a:pPr algn="just"/>
            <a:r>
              <a:rPr lang="en-IN" dirty="0"/>
              <a:t>This ensures that the portfolio is not only a resume replacement but also a multi-purpose tool for career development, academic recognition, and personal branding.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08DDF3-DD3D-2959-C94E-14F346796AA1}"/>
              </a:ext>
            </a:extLst>
          </p:cNvPr>
          <p:cNvSpPr txBox="1"/>
          <p:nvPr/>
        </p:nvSpPr>
        <p:spPr>
          <a:xfrm>
            <a:off x="3050458" y="2282212"/>
            <a:ext cx="6100916" cy="3693319"/>
          </a:xfrm>
          <a:prstGeom prst="rect">
            <a:avLst/>
          </a:prstGeom>
          <a:noFill/>
        </p:spPr>
        <p:txBody>
          <a:bodyPr wrap="square">
            <a:spAutoFit/>
          </a:bodyPr>
          <a:lstStyle/>
          <a:p>
            <a:pPr algn="just"/>
            <a:r>
              <a:rPr lang="en-IN" dirty="0"/>
              <a:t>To develop the portfolio website, the following tools and technologies were used:</a:t>
            </a:r>
          </a:p>
          <a:p>
            <a:pPr algn="just"/>
            <a:endParaRPr lang="en-IN" dirty="0"/>
          </a:p>
          <a:p>
            <a:pPr algn="just"/>
            <a:r>
              <a:rPr lang="en-IN" dirty="0"/>
              <a:t>1. HTML5 – For creating the structure and layout of the web                 pages.</a:t>
            </a:r>
          </a:p>
          <a:p>
            <a:pPr algn="just"/>
            <a:r>
              <a:rPr lang="en-IN" dirty="0"/>
              <a:t>2. CSS3 – For designing, styling, and adding responsiveness to the portfolio.</a:t>
            </a:r>
          </a:p>
          <a:p>
            <a:pPr algn="just"/>
            <a:r>
              <a:rPr lang="en-IN" dirty="0"/>
              <a:t>3.  JavaScript (Basic) – For enhancing interactivity and dynamic elements (if required).</a:t>
            </a:r>
          </a:p>
          <a:p>
            <a:pPr algn="just"/>
            <a:r>
              <a:rPr lang="en-IN" dirty="0"/>
              <a:t>4. CodePen – As the online platform to write, test, and share the code effectively.</a:t>
            </a:r>
          </a:p>
          <a:p>
            <a:pPr algn="just"/>
            <a:r>
              <a:rPr lang="en-IN" dirty="0"/>
              <a:t>5. GitHub – For version control, project hosting, and sharing with recruiters.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AA1B1A-5359-6A5F-D465-07131BFAA727}"/>
              </a:ext>
            </a:extLst>
          </p:cNvPr>
          <p:cNvSpPr txBox="1"/>
          <p:nvPr/>
        </p:nvSpPr>
        <p:spPr>
          <a:xfrm>
            <a:off x="685800" y="1219200"/>
            <a:ext cx="8465574" cy="4524315"/>
          </a:xfrm>
          <a:prstGeom prst="rect">
            <a:avLst/>
          </a:prstGeom>
          <a:noFill/>
        </p:spPr>
        <p:txBody>
          <a:bodyPr wrap="square">
            <a:spAutoFit/>
          </a:bodyPr>
          <a:lstStyle/>
          <a:p>
            <a:r>
              <a:rPr lang="en-IN" dirty="0"/>
              <a:t>The portfolio website was designed with a clean and modern layout to make it simple and professional. The design follows a section-wise structure for easy navigation:</a:t>
            </a:r>
          </a:p>
          <a:p>
            <a:pPr algn="just"/>
            <a:endParaRPr lang="en-IN" dirty="0"/>
          </a:p>
          <a:p>
            <a:pPr marL="342900" indent="-342900" algn="just">
              <a:buAutoNum type="arabicPeriod"/>
            </a:pPr>
            <a:r>
              <a:rPr lang="en-IN" dirty="0"/>
              <a:t>Header Section – Includes profile photo, name, and a short tagline.</a:t>
            </a:r>
          </a:p>
          <a:p>
            <a:pPr marL="342900" indent="-342900" algn="just">
              <a:buAutoNum type="arabicPeriod"/>
            </a:pPr>
            <a:r>
              <a:rPr lang="en-IN" dirty="0"/>
              <a:t> Navigation Bar – Quick access to sections like About, Skills, Education, Projects, and Strengths.</a:t>
            </a:r>
          </a:p>
          <a:p>
            <a:pPr marL="342900" indent="-342900" algn="just">
              <a:buAutoNum type="arabicPeriod"/>
            </a:pPr>
            <a:r>
              <a:rPr lang="en-IN" dirty="0"/>
              <a:t> About Me Section – A short introduction with personal details and career aspirations.</a:t>
            </a:r>
          </a:p>
          <a:p>
            <a:pPr marL="342900" indent="-342900" algn="just">
              <a:buAutoNum type="arabicPeriod"/>
            </a:pPr>
            <a:r>
              <a:rPr lang="en-IN" dirty="0"/>
              <a:t> Skills Section – A structured list of technical and soft skills displayed with styled boxes.</a:t>
            </a:r>
          </a:p>
          <a:p>
            <a:pPr marL="342900" indent="-342900" algn="just">
              <a:buAutoNum type="arabicPeriod"/>
            </a:pPr>
            <a:r>
              <a:rPr lang="en-IN" dirty="0"/>
              <a:t> Education Section – Academic details presented in a highlighted card format.</a:t>
            </a:r>
          </a:p>
          <a:p>
            <a:pPr marL="342900" indent="-342900" algn="just">
              <a:buAutoNum type="arabicPeriod"/>
            </a:pPr>
            <a:r>
              <a:rPr lang="en-IN" dirty="0"/>
              <a:t> Projects Section – Detailed explanation of completed projects with hover effects for interactivity.</a:t>
            </a:r>
          </a:p>
          <a:p>
            <a:pPr marL="342900" indent="-342900" algn="just">
              <a:buAutoNum type="arabicPeriod"/>
            </a:pPr>
            <a:r>
              <a:rPr lang="en-IN" dirty="0"/>
              <a:t> Strengths Section – Lists qualities such as being a strong person, helping-minded, fast learner, and smart worker.</a:t>
            </a:r>
          </a:p>
          <a:p>
            <a:pPr marL="342900" indent="-342900" algn="just">
              <a:buAutoNum type="arabicPeriod"/>
            </a:pPr>
            <a:r>
              <a:rPr lang="en-IN" dirty="0"/>
              <a:t> Footer Section – Contains contact details and copyright note.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0828FF6-AC50-7ACA-87D2-966B75BB5944}"/>
              </a:ext>
            </a:extLst>
          </p:cNvPr>
          <p:cNvSpPr txBox="1"/>
          <p:nvPr/>
        </p:nvSpPr>
        <p:spPr>
          <a:xfrm>
            <a:off x="533400" y="1219200"/>
            <a:ext cx="8618220" cy="5632311"/>
          </a:xfrm>
          <a:prstGeom prst="rect">
            <a:avLst/>
          </a:prstGeom>
          <a:noFill/>
        </p:spPr>
        <p:txBody>
          <a:bodyPr wrap="square">
            <a:spAutoFit/>
          </a:bodyPr>
          <a:lstStyle/>
          <a:p>
            <a:r>
              <a:rPr lang="en-IN" dirty="0"/>
              <a:t>The portfolio website is designed not only with a clean layout but also with practical features that enhance usability:</a:t>
            </a:r>
          </a:p>
          <a:p>
            <a:r>
              <a:rPr lang="en-IN" dirty="0"/>
              <a:t>1.  Responsive Design – The portfolio adjusts seamlessly across desktops, tablets, and mobile devices.</a:t>
            </a:r>
          </a:p>
          <a:p>
            <a:r>
              <a:rPr lang="en-IN" dirty="0"/>
              <a:t>2.  Profile Integration – Displays profile photo, name, and a short introduction in an attractive header section.</a:t>
            </a:r>
          </a:p>
          <a:p>
            <a:r>
              <a:rPr lang="en-IN" dirty="0"/>
              <a:t>3.  Navigation Bar – Quick access links to jump directly to different sections (About, Skills, Education, Projects, Strengths).</a:t>
            </a:r>
          </a:p>
          <a:p>
            <a:r>
              <a:rPr lang="en-IN" dirty="0"/>
              <a:t>4.  Skills Showcase – Clearly lists technical skills like HTML, CSS, JavaScript, C, C++, and Python.</a:t>
            </a:r>
          </a:p>
          <a:p>
            <a:pPr marL="342900" indent="-342900">
              <a:buAutoNum type="arabicPeriod" startAt="5"/>
            </a:pPr>
            <a:r>
              <a:rPr lang="en-IN" dirty="0"/>
              <a:t>Education Details – Highlighted education card showing academic background.</a:t>
            </a:r>
          </a:p>
          <a:p>
            <a:pPr marL="342900" indent="-342900">
              <a:buAutoNum type="arabicPeriod" startAt="5"/>
            </a:pPr>
            <a:r>
              <a:rPr lang="en-IN" dirty="0"/>
              <a:t>Project Highlights – Displays completed projects with hover effects to make it interactive.</a:t>
            </a:r>
          </a:p>
          <a:p>
            <a:pPr marL="342900" indent="-342900">
              <a:buAutoNum type="arabicPeriod" startAt="5"/>
            </a:pPr>
            <a:r>
              <a:rPr lang="en-IN" dirty="0"/>
              <a:t>Strengths Section – Shows personal qualities such as strong-minded, helping nature, fast learning, and smart working.</a:t>
            </a:r>
          </a:p>
          <a:p>
            <a:pPr marL="342900" indent="-342900">
              <a:buAutoNum type="arabicPeriod" startAt="5"/>
            </a:pPr>
            <a:r>
              <a:rPr lang="en-IN" dirty="0"/>
              <a:t>Simple Contact Information – Provides email and phone details in a neat footer.</a:t>
            </a:r>
          </a:p>
          <a:p>
            <a:pPr marL="342900" indent="-342900">
              <a:buAutoNum type="arabicPeriod" startAt="5"/>
            </a:pPr>
            <a:r>
              <a:rPr lang="en-IN" dirty="0"/>
              <a:t>Modern Styling – Uses light blue theme, shadows, and rounded corners for a professional look.</a:t>
            </a:r>
          </a:p>
          <a:p>
            <a:pPr marL="342900" indent="-342900">
              <a:buAutoNum type="arabicPeriod" startAt="5"/>
            </a:pPr>
            <a:r>
              <a:rPr lang="en-IN" dirty="0"/>
              <a:t>Easy to Update – Content and design are structured, so future updates can be made without difficulty.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1184</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 D</cp:lastModifiedBy>
  <cp:revision>25</cp:revision>
  <dcterms:created xsi:type="dcterms:W3CDTF">2024-03-29T15:07:22Z</dcterms:created>
  <dcterms:modified xsi:type="dcterms:W3CDTF">2025-08-29T03:38:15Z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