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86"/>
  </p:normalViewPr>
  <p:slideViewPr>
    <p:cSldViewPr snapToGrid="0" snapToObjects="1">
      <p:cViewPr varScale="1">
        <p:scale>
          <a:sx n="72" d="100"/>
          <a:sy n="72" d="100"/>
        </p:scale>
        <p:origin x="63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09440" y="2410967"/>
            <a:ext cx="10587547" cy="1832460"/>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09441" y="5057853"/>
            <a:ext cx="10587308" cy="814427"/>
          </a:xfrm>
        </p:spPr>
        <p:txBody>
          <a:bodyPr>
            <a:normAutofit/>
          </a:bodyPr>
          <a:lstStyle>
            <a:lvl1pPr marL="0" indent="0" algn="r">
              <a:buNone/>
              <a:defRPr sz="3733" b="0" i="0">
                <a:solidFill>
                  <a:srgbClr val="FF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FA4548-9BF6-C74F-A429-0C83A9B3BDA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Drag picture to placeholder or click icon to add</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FA4548-9BF6-C74F-A429-0C83A9B3BDA0}"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FA4548-9BF6-C74F-A429-0C83A9B3BDA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FA4548-9BF6-C74F-A429-0C83A9B3BDA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5E8B0-4E27-EE40-9421-5F025DED92BF}"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176495BC-6165-4D9E-84F1-1B380BD3AD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1221640"/>
          </a:xfrm>
        </p:spPr>
        <p:txBody>
          <a:bodyPr>
            <a:normAutofit/>
          </a:bodyPr>
          <a:lstStyle>
            <a:lvl1pPr algn="r">
              <a:defRPr sz="4800" baseline="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682949"/>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A4548-9BF6-C74F-A429-0C83A9B3BDA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1901" y="578507"/>
            <a:ext cx="8755087" cy="763525"/>
          </a:xfrm>
        </p:spPr>
        <p:txBody>
          <a:bodyPr>
            <a:normAutofit/>
          </a:bodyPr>
          <a:lstStyle>
            <a:lvl1pPr algn="l">
              <a:defRPr sz="480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041901" y="1392934"/>
            <a:ext cx="8755087"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A4548-9BF6-C74F-A429-0C83A9B3BDA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A4548-9BF6-C74F-A429-0C83A9B3BDA0}"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FA4548-9BF6-C74F-A429-0C83A9B3BDA0}"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02228" y="374901"/>
            <a:ext cx="10587545" cy="1018033"/>
          </a:xfrm>
        </p:spPr>
        <p:txBody>
          <a:bodyPr>
            <a:normAutofit/>
          </a:bodyPr>
          <a:lstStyle>
            <a:lvl1pPr algn="r">
              <a:defRPr sz="4800" baseline="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410967"/>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50729"/>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410967"/>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50729"/>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A4548-9BF6-C74F-A429-0C83A9B3BDA0}"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FA4548-9BF6-C74F-A429-0C83A9B3BDA0}"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A4548-9BF6-C74F-A429-0C83A9B3BDA0}"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FA4548-9BF6-C74F-A429-0C83A9B3BDA0}"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5E8B0-4E27-EE40-9421-5F025DED92BF}"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36FA4548-9BF6-C74F-A429-0C83A9B3BDA0}" type="datetimeFigureOut">
              <a:rPr lang="en-US" smtClean="0"/>
              <a:t>4/24/2018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965E8B0-4E27-EE40-9421-5F025DED92BF}" type="slidenum">
              <a:rPr lang="en-US" smtClean="0"/>
              <a:t>‹#›</a:t>
            </a:fld>
            <a:endParaRPr lang="en-US"/>
          </a:p>
        </p:txBody>
      </p:sp>
      <p:sp>
        <p:nvSpPr>
          <p:cNvPr id="7" name="TextBox 6">
            <a:extLst>
              <a:ext uri="{FF2B5EF4-FFF2-40B4-BE49-F238E27FC236}">
                <a16:creationId xmlns:a16="http://schemas.microsoft.com/office/drawing/2014/main" id="{54E154FB-3404-4995-93A8-58289BE2A56B}"/>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342274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Personal Information Manager</a:t>
            </a:r>
          </a:p>
        </p:txBody>
      </p:sp>
      <p:sp>
        <p:nvSpPr>
          <p:cNvPr id="3" name="Subtitle 2"/>
          <p:cNvSpPr>
            <a:spLocks noGrp="1"/>
          </p:cNvSpPr>
          <p:nvPr>
            <p:ph type="subTitle" idx="1"/>
          </p:nvPr>
        </p:nvSpPr>
        <p:spPr>
          <a:xfrm>
            <a:off x="1104938" y="5061111"/>
            <a:ext cx="10587308" cy="814427"/>
          </a:xfrm>
        </p:spPr>
        <p:txBody>
          <a:bodyPr/>
          <a:lstStyle/>
          <a:p>
            <a:r>
              <a:rPr lang="en-US" dirty="0"/>
              <a:t> Team: </a:t>
            </a:r>
          </a:p>
        </p:txBody>
      </p:sp>
      <p:pic>
        <p:nvPicPr>
          <p:cNvPr id="4" name="Picture 3"/>
          <p:cNvPicPr>
            <a:picLocks noChangeAspect="1"/>
          </p:cNvPicPr>
          <p:nvPr/>
        </p:nvPicPr>
        <p:blipFill>
          <a:blip r:embed="rId2"/>
          <a:stretch>
            <a:fillRect/>
          </a:stretch>
        </p:blipFill>
        <p:spPr>
          <a:xfrm>
            <a:off x="3840479" y="5057852"/>
            <a:ext cx="5472975" cy="1635373"/>
          </a:xfrm>
          <a:prstGeom prst="rect">
            <a:avLst/>
          </a:prstGeom>
        </p:spPr>
      </p:pic>
    </p:spTree>
    <p:extLst>
      <p:ext uri="{BB962C8B-B14F-4D97-AF65-F5344CB8AC3E}">
        <p14:creationId xmlns:p14="http://schemas.microsoft.com/office/powerpoint/2010/main" val="147963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1152938"/>
            <a:ext cx="10994760" cy="443601"/>
          </a:xfrm>
        </p:spPr>
        <p:txBody>
          <a:bodyPr>
            <a:normAutofit fontScale="90000"/>
          </a:bodyPr>
          <a:lstStyle/>
          <a:p>
            <a:pPr marL="0" marR="0" indent="0">
              <a:spcBef>
                <a:spcPts val="0"/>
              </a:spcBef>
              <a:spcAft>
                <a:spcPts val="0"/>
              </a:spcAft>
            </a:pPr>
            <a:r>
              <a:rPr lang="en-US" sz="7300" b="1" dirty="0">
                <a:latin typeface="Calibri" panose="020F0502020204030204" pitchFamily="34" charset="0"/>
                <a:ea typeface="Times New Roman" panose="02020603050405020304" pitchFamily="18" charset="0"/>
              </a:rPr>
              <a:t>Software Engineering Project</a:t>
            </a:r>
            <a:br>
              <a:rPr lang="en-US" dirty="0">
                <a:latin typeface="Times New Roman" panose="02020603050405020304" pitchFamily="18" charset="0"/>
                <a:ea typeface="Times New Roman" panose="02020603050405020304" pitchFamily="18" charset="0"/>
              </a:rPr>
            </a:br>
            <a:r>
              <a:rPr lang="en-US" dirty="0">
                <a:latin typeface="Calibri" panose="020F0502020204030204" pitchFamily="34" charset="0"/>
                <a:ea typeface="Times New Roman" panose="02020603050405020304" pitchFamily="18" charset="0"/>
              </a:rPr>
              <a:t> </a:t>
            </a:r>
            <a:br>
              <a:rPr lang="en-US" sz="3600" dirty="0">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55000" lnSpcReduction="20000"/>
          </a:bodyPr>
          <a:lstStyle/>
          <a:p>
            <a:pPr marL="0" marR="0" indent="0">
              <a:spcBef>
                <a:spcPts val="0"/>
              </a:spcBef>
              <a:spcAft>
                <a:spcPts val="0"/>
              </a:spcAft>
              <a:buNone/>
            </a:pPr>
            <a:r>
              <a:rPr lang="en-US" b="1" dirty="0">
                <a:latin typeface="Calibri" panose="020F0502020204030204" pitchFamily="34" charset="0"/>
                <a:ea typeface="Times New Roman" panose="02020603050405020304" pitchFamily="18" charset="0"/>
              </a:rPr>
              <a:t>Project Name: </a:t>
            </a:r>
            <a:r>
              <a:rPr lang="en-US" dirty="0">
                <a:latin typeface="Calibri" panose="020F0502020204030204" pitchFamily="34" charset="0"/>
                <a:ea typeface="Times New Roman" panose="02020603050405020304" pitchFamily="18" charset="0"/>
              </a:rPr>
              <a:t>Personal Information Manager</a:t>
            </a:r>
            <a:endParaRPr lang="en-US"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Calibri" panose="020F0502020204030204" pitchFamily="34" charset="0"/>
                <a:ea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20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latin typeface="Calibri" panose="020F0502020204030204" pitchFamily="34" charset="0"/>
                <a:ea typeface="Times New Roman" panose="02020603050405020304" pitchFamily="18" charset="0"/>
              </a:rPr>
              <a:t>  Team Names: </a:t>
            </a:r>
            <a:r>
              <a:rPr lang="en-US" dirty="0">
                <a:latin typeface="Calibri" panose="020F0502020204030204" pitchFamily="34" charset="0"/>
                <a:ea typeface="Times New Roman" panose="02020603050405020304" pitchFamily="18" charset="0"/>
              </a:rPr>
              <a:t>Christian Paz, </a:t>
            </a:r>
            <a:r>
              <a:rPr lang="en-US" dirty="0" err="1">
                <a:latin typeface="Calibri" panose="020F0502020204030204" pitchFamily="34" charset="0"/>
                <a:ea typeface="Times New Roman" panose="02020603050405020304" pitchFamily="18" charset="0"/>
              </a:rPr>
              <a:t>J'varian</a:t>
            </a:r>
            <a:r>
              <a:rPr lang="en-US" dirty="0">
                <a:latin typeface="Calibri" panose="020F0502020204030204" pitchFamily="34" charset="0"/>
                <a:ea typeface="Times New Roman" panose="02020603050405020304" pitchFamily="18" charset="0"/>
              </a:rPr>
              <a:t> Wilson, Karan Dhawan, Alex Chen</a:t>
            </a:r>
            <a:endParaRPr lang="en-US" sz="2000"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20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latin typeface="Calibri" panose="020F0502020204030204" pitchFamily="34" charset="0"/>
                <a:ea typeface="Times New Roman" panose="02020603050405020304" pitchFamily="18" charset="0"/>
              </a:rPr>
              <a:t>  Description</a:t>
            </a:r>
            <a:endParaRPr lang="en-US"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Calibri" panose="020F0502020204030204" pitchFamily="34" charset="0"/>
                <a:ea typeface="Times New Roman" panose="02020603050405020304" pitchFamily="18" charset="0"/>
              </a:rPr>
              <a:t>     	A system that combines personal course work, contacts, calendar, and      	notebook information all in one application. Monitor, track, and manage 	your assignments and events. You can also add any notes about anything 	you need to keep in my mind.</a:t>
            </a:r>
            <a:endParaRPr lang="en-US" sz="20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latin typeface="Calibri" panose="020F0502020204030204" pitchFamily="34" charset="0"/>
                <a:ea typeface="Times New Roman" panose="02020603050405020304" pitchFamily="18" charset="0"/>
              </a:rPr>
              <a:t>  Project Goals</a:t>
            </a:r>
            <a:endParaRPr lang="en-US" sz="2000" dirty="0">
              <a:latin typeface="Times New Roman" panose="02020603050405020304" pitchFamily="18" charset="0"/>
              <a:ea typeface="Times New Roman" panose="02020603050405020304" pitchFamily="18" charset="0"/>
            </a:endParaRPr>
          </a:p>
          <a:p>
            <a:pPr lvl="1" fontAlgn="ctr">
              <a:spcBef>
                <a:spcPts val="0"/>
              </a:spcBef>
              <a:buSzPts val="1000"/>
              <a:buFont typeface="Wingdings" panose="05000000000000000000" pitchFamily="2" charset="2"/>
              <a:buChar char="v"/>
              <a:tabLst>
                <a:tab pos="457200" algn="l"/>
              </a:tabLst>
            </a:pPr>
            <a:r>
              <a:rPr lang="en-US" dirty="0">
                <a:latin typeface="Calibri" panose="020F0502020204030204" pitchFamily="34" charset="0"/>
                <a:ea typeface="Times New Roman" panose="02020603050405020304" pitchFamily="18" charset="0"/>
              </a:rPr>
              <a:t>Store event and contact information 	</a:t>
            </a:r>
          </a:p>
          <a:p>
            <a:pPr lvl="1" fontAlgn="ctr">
              <a:spcBef>
                <a:spcPts val="0"/>
              </a:spcBef>
              <a:buSzPts val="1000"/>
              <a:buFont typeface="Wingdings" panose="05000000000000000000" pitchFamily="2" charset="2"/>
              <a:buChar char="v"/>
              <a:tabLst>
                <a:tab pos="457200" algn="l"/>
              </a:tabLst>
            </a:pPr>
            <a:r>
              <a:rPr lang="en-US" dirty="0">
                <a:latin typeface="Calibri" panose="020F0502020204030204" pitchFamily="34" charset="0"/>
                <a:ea typeface="Times New Roman" panose="02020603050405020304" pitchFamily="18" charset="0"/>
              </a:rPr>
              <a:t>Collect and manage personal information</a:t>
            </a:r>
            <a:endParaRPr lang="en-US" sz="1600" dirty="0">
              <a:latin typeface="Times New Roman" panose="02020603050405020304" pitchFamily="18" charset="0"/>
              <a:ea typeface="Times New Roman" panose="02020603050405020304" pitchFamily="18" charset="0"/>
            </a:endParaRPr>
          </a:p>
          <a:p>
            <a:pPr lvl="1" fontAlgn="ctr">
              <a:spcBef>
                <a:spcPts val="0"/>
              </a:spcBef>
              <a:buSzPts val="1000"/>
              <a:buFont typeface="Wingdings" panose="05000000000000000000" pitchFamily="2" charset="2"/>
              <a:buChar char="v"/>
              <a:tabLst>
                <a:tab pos="457200" algn="l"/>
              </a:tabLst>
            </a:pPr>
            <a:r>
              <a:rPr lang="en-US" dirty="0">
                <a:latin typeface="Calibri" panose="020F0502020204030204" pitchFamily="34" charset="0"/>
                <a:ea typeface="Times New Roman" panose="02020603050405020304" pitchFamily="18" charset="0"/>
              </a:rPr>
              <a:t>Keep up with assignments and due dates</a:t>
            </a:r>
            <a:endParaRPr lang="en-US" sz="2000" dirty="0">
              <a:latin typeface="Times New Roman" panose="02020603050405020304" pitchFamily="18" charset="0"/>
              <a:ea typeface="Times New Roman" panose="02020603050405020304" pitchFamily="18" charset="0"/>
            </a:endParaRPr>
          </a:p>
          <a:p>
            <a:pPr lvl="1" fontAlgn="ctr">
              <a:spcBef>
                <a:spcPts val="0"/>
              </a:spcBef>
              <a:buSzPts val="1000"/>
              <a:buFont typeface="Wingdings" panose="05000000000000000000" pitchFamily="2" charset="2"/>
              <a:buChar char="v"/>
              <a:tabLst>
                <a:tab pos="457200" algn="l"/>
              </a:tabLst>
            </a:pPr>
            <a:endParaRPr lang="en-US" sz="16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latin typeface="Calibri" panose="020F0502020204030204" pitchFamily="34" charset="0"/>
                <a:ea typeface="Times New Roman" panose="02020603050405020304" pitchFamily="18" charset="0"/>
              </a:rPr>
              <a:t>Description (non-technical)</a:t>
            </a:r>
            <a:endParaRPr lang="en-US" sz="2000" dirty="0">
              <a:latin typeface="Times New Roman" panose="02020603050405020304" pitchFamily="18" charset="0"/>
              <a:ea typeface="Times New Roman" panose="02020603050405020304" pitchFamily="18" charset="0"/>
            </a:endParaRPr>
          </a:p>
          <a:p>
            <a:pPr marL="0" marR="0" lvl="0" indent="0" fontAlgn="ctr">
              <a:spcBef>
                <a:spcPts val="0"/>
              </a:spcBef>
              <a:spcAft>
                <a:spcPts val="0"/>
              </a:spcAft>
              <a:buSzPts val="1000"/>
              <a:buNone/>
              <a:tabLst>
                <a:tab pos="457200" algn="l"/>
              </a:tabLst>
            </a:pPr>
            <a:r>
              <a:rPr lang="en-US" dirty="0">
                <a:latin typeface="Calibri" panose="020F0502020204030204" pitchFamily="34" charset="0"/>
                <a:ea typeface="Times New Roman" panose="02020603050405020304" pitchFamily="18" charset="0"/>
              </a:rPr>
              <a:t>	This application keeps up with daily events and your personal information so you can  organize with your life.</a:t>
            </a:r>
            <a:endParaRPr lang="en-US" sz="20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4720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5EA2-CE9B-4234-828E-5930A856A757}"/>
              </a:ext>
            </a:extLst>
          </p:cNvPr>
          <p:cNvSpPr>
            <a:spLocks noGrp="1"/>
          </p:cNvSpPr>
          <p:nvPr>
            <p:ph type="title"/>
          </p:nvPr>
        </p:nvSpPr>
        <p:spPr>
          <a:xfrm>
            <a:off x="598620" y="374900"/>
            <a:ext cx="6902110" cy="1221640"/>
          </a:xfrm>
        </p:spPr>
        <p:txBody>
          <a:bodyPr>
            <a:normAutofit/>
          </a:bodyPr>
          <a:lstStyle/>
          <a:p>
            <a:r>
              <a:rPr lang="en-US" sz="6600" dirty="0"/>
              <a:t>Functionality</a:t>
            </a:r>
          </a:p>
        </p:txBody>
      </p:sp>
      <p:sp>
        <p:nvSpPr>
          <p:cNvPr id="3" name="Content Placeholder 2">
            <a:extLst>
              <a:ext uri="{FF2B5EF4-FFF2-40B4-BE49-F238E27FC236}">
                <a16:creationId xmlns:a16="http://schemas.microsoft.com/office/drawing/2014/main" id="{C5F6FDE8-52E5-44A6-917A-210039039045}"/>
              </a:ext>
            </a:extLst>
          </p:cNvPr>
          <p:cNvSpPr>
            <a:spLocks noGrp="1"/>
          </p:cNvSpPr>
          <p:nvPr>
            <p:ph idx="1"/>
          </p:nvPr>
        </p:nvSpPr>
        <p:spPr/>
        <p:txBody>
          <a:bodyPr>
            <a:normAutofit fontScale="62500" lnSpcReduction="20000"/>
          </a:bodyPr>
          <a:lstStyle/>
          <a:p>
            <a:r>
              <a:rPr lang="en-US" dirty="0"/>
              <a:t>What this program does:</a:t>
            </a:r>
          </a:p>
          <a:p>
            <a:pPr lvl="1"/>
            <a:r>
              <a:rPr lang="en-US" dirty="0"/>
              <a:t>Allows creation, modification, and deletion of contacts, events, coursework, or notes.</a:t>
            </a:r>
          </a:p>
          <a:p>
            <a:pPr lvl="1"/>
            <a:r>
              <a:rPr lang="en-US" dirty="0"/>
              <a:t>Displays any current contacts, events, assignments, and notes.</a:t>
            </a:r>
          </a:p>
          <a:p>
            <a:pPr lvl="1"/>
            <a:endParaRPr lang="en-US" dirty="0"/>
          </a:p>
          <a:p>
            <a:pPr lvl="1"/>
            <a:r>
              <a:rPr lang="en-US" dirty="0"/>
              <a:t>Connects events to calendar </a:t>
            </a:r>
          </a:p>
          <a:p>
            <a:pPr lvl="1"/>
            <a:endParaRPr lang="en-US" dirty="0"/>
          </a:p>
          <a:p>
            <a:endParaRPr lang="en-US" dirty="0"/>
          </a:p>
          <a:p>
            <a:r>
              <a:rPr lang="en-US" dirty="0"/>
              <a:t>Future additions:</a:t>
            </a:r>
          </a:p>
          <a:p>
            <a:pPr lvl="1"/>
            <a:r>
              <a:rPr lang="en-US" dirty="0"/>
              <a:t>Keep track of skip days</a:t>
            </a:r>
          </a:p>
          <a:p>
            <a:pPr lvl="1"/>
            <a:r>
              <a:rPr lang="en-US" dirty="0"/>
              <a:t>Pop up warning window for any unsaved changes or additions to any tab</a:t>
            </a:r>
          </a:p>
          <a:p>
            <a:pPr lvl="1"/>
            <a:r>
              <a:rPr lang="en-US" dirty="0"/>
              <a:t>Time slot in event.</a:t>
            </a:r>
          </a:p>
          <a:p>
            <a:pPr lvl="1"/>
            <a:endParaRPr lang="en-US" dirty="0"/>
          </a:p>
        </p:txBody>
      </p:sp>
    </p:spTree>
    <p:extLst>
      <p:ext uri="{BB962C8B-B14F-4D97-AF65-F5344CB8AC3E}">
        <p14:creationId xmlns:p14="http://schemas.microsoft.com/office/powerpoint/2010/main" val="116530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7BFC-F69E-4577-9F2E-5AAABBD53A50}"/>
              </a:ext>
            </a:extLst>
          </p:cNvPr>
          <p:cNvSpPr>
            <a:spLocks noGrp="1"/>
          </p:cNvSpPr>
          <p:nvPr>
            <p:ph type="title"/>
          </p:nvPr>
        </p:nvSpPr>
        <p:spPr>
          <a:xfrm>
            <a:off x="861391" y="530087"/>
            <a:ext cx="8958470" cy="516835"/>
          </a:xfrm>
        </p:spPr>
        <p:txBody>
          <a:bodyPr>
            <a:noAutofit/>
          </a:bodyPr>
          <a:lstStyle/>
          <a:p>
            <a:r>
              <a:rPr lang="en-US" sz="5400" dirty="0"/>
              <a:t>Architectural Pattern: </a:t>
            </a:r>
            <a:br>
              <a:rPr lang="en-US" sz="5400" dirty="0"/>
            </a:br>
            <a:r>
              <a:rPr lang="en-US" sz="5400" dirty="0"/>
              <a:t>MVC (Model-View-Controller)</a:t>
            </a:r>
          </a:p>
        </p:txBody>
      </p:sp>
      <p:sp>
        <p:nvSpPr>
          <p:cNvPr id="3" name="Content Placeholder 2">
            <a:extLst>
              <a:ext uri="{FF2B5EF4-FFF2-40B4-BE49-F238E27FC236}">
                <a16:creationId xmlns:a16="http://schemas.microsoft.com/office/drawing/2014/main" id="{1B09C131-F058-4225-A0FE-465E7BD0C5F3}"/>
              </a:ext>
            </a:extLst>
          </p:cNvPr>
          <p:cNvSpPr>
            <a:spLocks noGrp="1"/>
          </p:cNvSpPr>
          <p:nvPr>
            <p:ph idx="1"/>
          </p:nvPr>
        </p:nvSpPr>
        <p:spPr/>
        <p:txBody>
          <a:bodyPr/>
          <a:lstStyle/>
          <a:p>
            <a:r>
              <a:rPr lang="en-US" dirty="0"/>
              <a:t>Model: Includes java entities, objects, and collections. </a:t>
            </a:r>
          </a:p>
          <a:p>
            <a:r>
              <a:rPr lang="en-US" dirty="0"/>
              <a:t>View: Includes GUI components. Written in JavaFX/CSS</a:t>
            </a:r>
          </a:p>
          <a:p>
            <a:r>
              <a:rPr lang="en-US" dirty="0"/>
              <a:t>Controller: Contains GUI functionality and event handlers.</a:t>
            </a:r>
          </a:p>
        </p:txBody>
      </p:sp>
    </p:spTree>
    <p:extLst>
      <p:ext uri="{BB962C8B-B14F-4D97-AF65-F5344CB8AC3E}">
        <p14:creationId xmlns:p14="http://schemas.microsoft.com/office/powerpoint/2010/main" val="106094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59FE-0471-4592-8975-345EF3C89869}"/>
              </a:ext>
            </a:extLst>
          </p:cNvPr>
          <p:cNvSpPr>
            <a:spLocks noGrp="1"/>
          </p:cNvSpPr>
          <p:nvPr>
            <p:ph type="title"/>
          </p:nvPr>
        </p:nvSpPr>
        <p:spPr>
          <a:xfrm>
            <a:off x="598620" y="374900"/>
            <a:ext cx="6928615" cy="1221640"/>
          </a:xfrm>
        </p:spPr>
        <p:txBody>
          <a:bodyPr/>
          <a:lstStyle/>
          <a:p>
            <a:r>
              <a:rPr lang="en-US" dirty="0"/>
              <a:t>Class Diagram</a:t>
            </a:r>
          </a:p>
        </p:txBody>
      </p:sp>
      <p:sp>
        <p:nvSpPr>
          <p:cNvPr id="3" name="Content Placeholder 2">
            <a:extLst>
              <a:ext uri="{FF2B5EF4-FFF2-40B4-BE49-F238E27FC236}">
                <a16:creationId xmlns:a16="http://schemas.microsoft.com/office/drawing/2014/main" id="{66DBD72D-8803-41D9-AD48-B7CED2E3C06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905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AC72-2957-48CA-B72C-AD009023AB09}"/>
              </a:ext>
            </a:extLst>
          </p:cNvPr>
          <p:cNvSpPr>
            <a:spLocks noGrp="1"/>
          </p:cNvSpPr>
          <p:nvPr>
            <p:ph type="title"/>
          </p:nvPr>
        </p:nvSpPr>
        <p:spPr>
          <a:xfrm>
            <a:off x="598620" y="374900"/>
            <a:ext cx="8081554" cy="1221640"/>
          </a:xfrm>
        </p:spPr>
        <p:txBody>
          <a:bodyPr/>
          <a:lstStyle/>
          <a:p>
            <a:r>
              <a:rPr lang="en-US" dirty="0"/>
              <a:t>Use Case Diagram</a:t>
            </a:r>
          </a:p>
        </p:txBody>
      </p:sp>
      <p:sp>
        <p:nvSpPr>
          <p:cNvPr id="3" name="Content Placeholder 2">
            <a:extLst>
              <a:ext uri="{FF2B5EF4-FFF2-40B4-BE49-F238E27FC236}">
                <a16:creationId xmlns:a16="http://schemas.microsoft.com/office/drawing/2014/main" id="{9C28924D-503A-4A3D-8C38-AF7FE4F5337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5175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FE5B-BF81-4A5A-8A85-AA16052E62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6D28A-7C77-43BB-92DC-0B02A9131B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2756491"/>
      </p:ext>
    </p:extLst>
  </p:cSld>
  <p:clrMapOvr>
    <a:masterClrMapping/>
  </p:clrMapOvr>
</p:sld>
</file>

<file path=ppt/theme/theme1.xml><?xml version="1.0" encoding="utf-8"?>
<a:theme xmlns:a="http://schemas.openxmlformats.org/drawingml/2006/main" name="160099-diagram-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160099-diagram-template-16x9</Template>
  <TotalTime>1526</TotalTime>
  <Words>119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160099-diagram-template-16x9</vt:lpstr>
      <vt:lpstr>Personal Information Manager</vt:lpstr>
      <vt:lpstr>Software Engineering Project   </vt:lpstr>
      <vt:lpstr>Functionality</vt:lpstr>
      <vt:lpstr>Architectural Pattern:  MVC (Model-View-Controller)</vt:lpstr>
      <vt:lpstr>Class Diagram</vt:lpstr>
      <vt:lpstr>Use Case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Information Manager</dc:title>
  <dc:creator>Karan Dhawan</dc:creator>
  <cp:lastModifiedBy>Christian Paz</cp:lastModifiedBy>
  <cp:revision>16</cp:revision>
  <dcterms:created xsi:type="dcterms:W3CDTF">2018-04-20T20:07:33Z</dcterms:created>
  <dcterms:modified xsi:type="dcterms:W3CDTF">2018-04-25T15:49:59Z</dcterms:modified>
</cp:coreProperties>
</file>