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9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16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370E-06F7-4202-82D6-C0D584DE1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7B50D-7F84-4753-B962-B5D5476C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4C1EC-0EB9-48AD-8C0A-AC88393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8CEEA-B0E1-4771-822A-B56D2611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080B47-FE16-45E4-9AC6-8DC5A797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5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4D850-4B4D-4B2E-A594-4D59109F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DF081E-BEA4-433C-B5EB-42F72EE1B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37B1E-B575-4A2E-8EE1-2A7DF01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407AE-941E-42D0-9D27-FC821359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5CCBC-0F1D-4771-817E-20146E1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8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EFD9C2-A755-47D5-B0D0-3AC2697BE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2C4D8C-B2ED-4EBB-98CA-0E9FDC34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29483-8D9B-42AE-83D1-D4100770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AEFAA-6DB4-4B66-9266-B1CE4C15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0D4B8-1D70-4664-AEAE-27F4B18B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67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961E0-5329-41D6-9711-A0ED3FD2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E7B9B-66C4-4806-9FEB-6EC350DD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477B4-4531-4EBF-A750-F586650C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9E788-97E9-46DB-9BAD-3354167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BCC24-7F38-499E-855B-19F79B2F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06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083FE-1F2A-4E35-9F95-B974D49E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AF41F-CC49-4BF8-B5CF-A54C8943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643BA-7A5B-449D-BC67-03CA95BA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2A4AE-6F39-43EC-8FA7-85BD3E68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D0A2AD-A4D5-4444-A126-AC426509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21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4126B-E536-4B78-9B31-ABEEF7DF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09AB6-BA36-4714-A8D8-74334EC8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1F327E-30E1-4E88-A229-A6C87B92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881044-BDA2-485F-B52F-079CC13A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709302-8F2A-40B8-A6D9-6E47145C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9D623-9F27-4950-AD2C-683338D0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C916-5340-49C0-864E-5428FB6A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91F37-E220-4297-BD97-5FFD8A012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D3AFFB-3BF8-430F-8FE9-FF73BBA0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C88D26-0EE0-4E13-97CB-1FDF99BEC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4D1FD7-80C9-43C6-9EB6-6566A07D7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7DE38-64CE-48F0-96B8-D66215A5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3D32A-5401-4532-8F78-8C812521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FA03ED-36BF-4EDF-AC7E-C399385A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09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93DEE-4305-44C7-9351-53E31CAD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86F3BE-A628-401C-8766-520B6851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B412DD-F3D5-4951-9D14-828333A4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250EE0-8790-4AEE-9CC1-E64B80AC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8648AE-34BA-4FD6-B9F3-CDAB0F39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FEF58C-0DD4-4A62-B143-A4F7C4A8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8262E8-5B60-4BEF-BDBF-07423474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7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32260-5944-4094-813B-1406927F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323EC-54B2-456F-B88F-2F6CAFC0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D2FFFA-A275-4D9A-A43B-A373379DD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1D8783-37F1-4EBB-962B-6562D189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932C7-4833-4798-9E80-C0F4484F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7BDAEE-129B-4755-9984-0CCB5755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452E-6D32-4531-A7FD-20248706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66F740-3943-4120-8120-A7BE643FB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AEE0A4-EE99-4A18-9927-758BCD710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5DB0F8-7B8D-4283-9F2E-0958D900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F5C1B1-6FE2-4DD0-81EF-5D27B511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BC452D-25B3-46D0-8E07-5FFFD819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58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DC0EDD-218D-41A6-B6E9-3A46D33A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9CA3E1-F52F-43E7-841C-2C734067F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8D26C-197C-4BDB-807E-B7F5F18D1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800F-6A4E-416D-90C4-7F75643C9C4C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DDB95D-4BB6-434F-8B09-9144E7F72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6A8C0-B0A8-49F0-99B1-CF88DAE58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0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B8039A72-C5C5-48E4-9847-F613E3AA3C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00" y="1121844"/>
            <a:ext cx="2055999" cy="9647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EBF906-D1B2-4203-BE8D-3595C450D936}"/>
              </a:ext>
            </a:extLst>
          </p:cNvPr>
          <p:cNvSpPr txBox="1"/>
          <p:nvPr/>
        </p:nvSpPr>
        <p:spPr>
          <a:xfrm>
            <a:off x="2227006" y="2890391"/>
            <a:ext cx="77379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 - Mejorando el servicio </a:t>
            </a:r>
          </a:p>
          <a:p>
            <a:pPr algn="ctr"/>
            <a:r>
              <a:rPr lang="es-ES" sz="2400" b="1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pago de </a:t>
            </a:r>
            <a:r>
              <a:rPr lang="fr-FR" sz="2400" b="1" i="0" u="none" strike="noStrike" baseline="0" dirty="0" err="1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pensiones</a:t>
            </a:r>
            <a:r>
              <a:rPr lang="fr-FR" sz="2400" b="1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Ignacio Espinosa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i="0" u="none" strike="noStrike" baseline="0" dirty="0" err="1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Usted, preocupado por la calidad de vida de los adultos mayores del país, quiere terminar con un problema que tiene la mayoría de los pensionados: El pago de pensiones.</a:t>
            </a:r>
          </a:p>
          <a:p>
            <a:pPr algn="l"/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 bien hay opciones de pago electrónicas como depósito en cuenta corriente o bien en cuenta </a:t>
            </a:r>
            <a:r>
              <a:rPr lang="es-E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rut</a:t>
            </a: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aún hay muchos adultos mayores que reciben su pago en instituciones como las cajas de compensación o IPS (Instituto de Previsión Social), lo cual implica asistir </a:t>
            </a:r>
            <a:r>
              <a:rPr lang="fr-FR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presencialmente</a:t>
            </a:r>
            <a: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cobrar</a:t>
            </a:r>
            <a: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el d</a:t>
            </a:r>
            <a:r>
              <a:rPr lang="es-E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inero</a:t>
            </a: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o bien enviar a un representante con un poder notarial </a:t>
            </a:r>
            <a: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para que </a:t>
            </a:r>
            <a:r>
              <a:rPr lang="fr-FR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realizarlo</a:t>
            </a:r>
            <a: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– Pregunta 1</a:t>
            </a:r>
            <a:endParaRPr lang="fr-FR" sz="2400" b="1" dirty="0">
              <a:solidFill>
                <a:srgbClr val="749E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b="0" i="0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lang="es-ES" sz="1800" b="0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una posible solución y qué tipo de MVP se realizará. Entregable </a:t>
            </a:r>
            <a:r>
              <a:rPr lang="es-ES" sz="1800" b="0" i="0" u="none" strike="noStrike" baseline="0" dirty="0" err="1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1800" b="0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Point. 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800" b="1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fr-FR" sz="1800" b="1" i="0" u="none" strike="noStrike" baseline="0" dirty="0" err="1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Puntos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endParaRPr lang="fr-FR" sz="1600" dirty="0">
              <a:solidFill>
                <a:srgbClr val="749E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Creemos</a:t>
            </a:r>
            <a:r>
              <a:rPr lang="fr-F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que ante </a:t>
            </a:r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fr-F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  <a:r>
              <a:rPr lang="fr-F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podríamos</a:t>
            </a:r>
            <a:r>
              <a:rPr lang="fr-F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generar</a:t>
            </a:r>
            <a:r>
              <a:rPr lang="fr-F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fr-F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plataforma</a:t>
            </a:r>
            <a:r>
              <a:rPr lang="fr-F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dond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puedan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inscribirse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haciendo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Cláve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Única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), para que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puedan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solicitar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« visita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previsional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 », en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visitará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la casa de la persona para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de dos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opciones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pago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pensión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 bien 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prueba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sobrevivencia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evita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 los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que no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coordinar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transferencia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 su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cuenta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el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hecho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cobrar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presencialmente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 bien 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través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mandatario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(que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implica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otorgar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Notario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validarlo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en 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entidad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pagadora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), y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podrían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pago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en 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comodidad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de su casa. </a:t>
            </a:r>
          </a:p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MVP, para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si 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generaría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tracción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generaría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un landing page para que 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inscribran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posibles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interesados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con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sus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(RUT, nombre,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dirección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entidad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pagadora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de su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previsión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promocionaría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con MKT en RRSS, tanto para el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final,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enfocándonos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en las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personas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que « 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están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 cargo » de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pensionados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hijos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nietos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hermanos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MVP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sería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que haya gente que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intersada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en este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antes de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comenzar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generar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organizacional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necesaria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ofrecer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propiamente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endParaRPr lang="fr-FR" sz="1600" b="0" i="0" u="none" strike="noStrike" baseline="0" dirty="0">
              <a:latin typeface="Roboto-Regular"/>
            </a:endParaRPr>
          </a:p>
          <a:p>
            <a:pPr algn="l"/>
            <a:endParaRPr lang="fr-FR" sz="2400" dirty="0">
              <a:solidFill>
                <a:srgbClr val="749E2D"/>
              </a:solidFill>
              <a:latin typeface="Roboto-Regular"/>
            </a:endParaRPr>
          </a:p>
          <a:p>
            <a:pPr marL="0" indent="0" algn="l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60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 smtClean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– Pregunta 2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 Lean Canvas con la idea de negocio que puede solucionar este problema. </a:t>
            </a:r>
            <a:r>
              <a:rPr lang="fr-FR" sz="1800" dirty="0" err="1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Entregable</a:t>
            </a:r>
            <a:r>
              <a:rPr lang="fr-FR" sz="180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Power Point. (5 </a:t>
            </a:r>
            <a:r>
              <a:rPr lang="fr-FR" sz="1800" dirty="0" err="1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Puntos</a:t>
            </a:r>
            <a:r>
              <a:rPr lang="fr-FR" sz="180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fr-FR" sz="1800" dirty="0">
              <a:solidFill>
                <a:srgbClr val="749E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Respuesta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en 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próxima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diapositiva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l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566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>
                <a:solidFill>
                  <a:srgbClr val="749E2D"/>
                </a:solidFill>
                <a:latin typeface="Roboto-Bold"/>
              </a:rPr>
              <a:t>Requerimientos – Pregunta 2</a:t>
            </a:r>
            <a:endParaRPr lang="fr-FR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rgbClr val="749E2D"/>
                </a:solidFill>
                <a:latin typeface="Roboto-Regular"/>
              </a:rPr>
              <a:t>Crear un Lean Canvas con la idea de negocio que puede solucionar este problema. </a:t>
            </a:r>
            <a:r>
              <a:rPr lang="fr-FR" sz="1800" dirty="0" err="1">
                <a:solidFill>
                  <a:srgbClr val="749E2D"/>
                </a:solidFill>
                <a:latin typeface="Roboto-Regular"/>
              </a:rPr>
              <a:t>Entregable</a:t>
            </a:r>
            <a:r>
              <a:rPr lang="fr-FR" sz="1800" dirty="0">
                <a:solidFill>
                  <a:srgbClr val="749E2D"/>
                </a:solidFill>
                <a:latin typeface="Roboto-Regular"/>
              </a:rPr>
              <a:t>: Power Point. (5 </a:t>
            </a:r>
            <a:r>
              <a:rPr lang="fr-FR" sz="1800" dirty="0" err="1">
                <a:solidFill>
                  <a:srgbClr val="749E2D"/>
                </a:solidFill>
                <a:latin typeface="Roboto-Regular"/>
              </a:rPr>
              <a:t>Puntos</a:t>
            </a:r>
            <a:r>
              <a:rPr lang="fr-FR" sz="1800" dirty="0">
                <a:solidFill>
                  <a:srgbClr val="749E2D"/>
                </a:solidFill>
                <a:latin typeface="Roboto-Regular"/>
              </a:rPr>
              <a:t>)</a:t>
            </a:r>
          </a:p>
          <a:p>
            <a:pPr marL="0" indent="0" algn="l">
              <a:buNone/>
            </a:pPr>
            <a:endParaRPr lang="fr-FR" sz="2400" dirty="0"/>
          </a:p>
        </p:txBody>
      </p:sp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52953FCF-4ADA-4D6E-8395-0FCEF1A2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– Pregunta 3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Compartir la idea con adultos mayores para detectar puntos de mayor incertidumbre y supuestos más riesgosos. Entregable: </a:t>
            </a:r>
            <a:r>
              <a:rPr lang="es-ES" sz="1800" b="0" i="0" u="none" strike="noStrike" baseline="0" dirty="0" err="1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1800" b="0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Point. 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800" b="1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fr-FR" sz="1800" b="1" i="0" u="none" strike="noStrike" baseline="0" dirty="0" err="1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Puntos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fr-FR" sz="1600" dirty="0">
              <a:solidFill>
                <a:srgbClr val="749E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Iterando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personas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« a cargo de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pensionados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 » y con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pensionados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aparecieron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observaciones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comentarios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Dudas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sobre la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faibilidad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manejo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de los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parte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startup,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puesto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que son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delicados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Importante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generar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fijo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de las « visitas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previsionales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 », en el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sentido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que un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inscrito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reciba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dicha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visita el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mismo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día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mes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quintos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días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hábiles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mes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Dudas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sobre si se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pagará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efectivo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emitiendo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un cheque a nombre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pensionado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 su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mandatario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Lo que se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presenta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supuesto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riesgoso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nuestro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juicio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es si se va a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ofrecer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constancia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y de forma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metódica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este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para que las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personas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perciben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estas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pensiones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puedan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« 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organizarse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 »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considerando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que se va a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pagada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pensión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Roboto-Regular"/>
              </a:rPr>
              <a:t>modalidad</a:t>
            </a:r>
            <a:r>
              <a:rPr lang="fr-FR" sz="1400" dirty="0">
                <a:latin typeface="Roboto-Regular"/>
              </a:rPr>
              <a:t> y forma. </a:t>
            </a:r>
          </a:p>
          <a:p>
            <a:pPr algn="l"/>
            <a:endParaRPr lang="fr-FR" sz="2400" dirty="0">
              <a:solidFill>
                <a:srgbClr val="749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269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Roboto-Bold</vt:lpstr>
      <vt:lpstr>Roboto-Regular</vt:lpstr>
      <vt:lpstr>Tema de Office</vt:lpstr>
      <vt:lpstr>Presentación de PowerPoint</vt:lpstr>
      <vt:lpstr>Descripción</vt:lpstr>
      <vt:lpstr>Requerimientos – Pregunta 1</vt:lpstr>
      <vt:lpstr>Requerimientos – Pregunta 2</vt:lpstr>
      <vt:lpstr>Requerimientos – Pregunta 2</vt:lpstr>
      <vt:lpstr>Requerimientos – Pregunta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Espinosa</dc:creator>
  <cp:lastModifiedBy>Claudio Bahamonde</cp:lastModifiedBy>
  <cp:revision>3</cp:revision>
  <dcterms:created xsi:type="dcterms:W3CDTF">2022-02-14T15:13:09Z</dcterms:created>
  <dcterms:modified xsi:type="dcterms:W3CDTF">2022-02-16T16:08:06Z</dcterms:modified>
</cp:coreProperties>
</file>