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9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370E-06F7-4202-82D6-C0D584DE1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7B50D-7F84-4753-B962-B5D5476C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4C1EC-0EB9-48AD-8C0A-AC88393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8CEEA-B0E1-4771-822A-B56D2611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080B47-FE16-45E4-9AC6-8DC5A797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5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4D850-4B4D-4B2E-A594-4D59109F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DF081E-BEA4-433C-B5EB-42F72EE1B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37B1E-B575-4A2E-8EE1-2A7DF01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407AE-941E-42D0-9D27-FC821359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5CCBC-0F1D-4771-817E-20146E1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8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EFD9C2-A755-47D5-B0D0-3AC2697BE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2C4D8C-B2ED-4EBB-98CA-0E9FDC34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29483-8D9B-42AE-83D1-D4100770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AEFAA-6DB4-4B66-9266-B1CE4C15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0D4B8-1D70-4664-AEAE-27F4B18B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67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961E0-5329-41D6-9711-A0ED3FD2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E7B9B-66C4-4806-9FEB-6EC350DD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477B4-4531-4EBF-A750-F586650C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9E788-97E9-46DB-9BAD-3354167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BCC24-7F38-499E-855B-19F79B2F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06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083FE-1F2A-4E35-9F95-B974D49E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AF41F-CC49-4BF8-B5CF-A54C8943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643BA-7A5B-449D-BC67-03CA95BA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2A4AE-6F39-43EC-8FA7-85BD3E68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D0A2AD-A4D5-4444-A126-AC426509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21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4126B-E536-4B78-9B31-ABEEF7DF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09AB6-BA36-4714-A8D8-74334EC8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1F327E-30E1-4E88-A229-A6C87B92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881044-BDA2-485F-B52F-079CC13A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709302-8F2A-40B8-A6D9-6E47145C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9D623-9F27-4950-AD2C-683338D0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C916-5340-49C0-864E-5428FB6A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91F37-E220-4297-BD97-5FFD8A012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D3AFFB-3BF8-430F-8FE9-FF73BBA0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C88D26-0EE0-4E13-97CB-1FDF99BEC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4D1FD7-80C9-43C6-9EB6-6566A07D7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7DE38-64CE-48F0-96B8-D66215A5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3D32A-5401-4532-8F78-8C812521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FA03ED-36BF-4EDF-AC7E-C399385A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09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93DEE-4305-44C7-9351-53E31CAD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86F3BE-A628-401C-8766-520B6851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B412DD-F3D5-4951-9D14-828333A4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250EE0-8790-4AEE-9CC1-E64B80AC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8648AE-34BA-4FD6-B9F3-CDAB0F39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FEF58C-0DD4-4A62-B143-A4F7C4A8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8262E8-5B60-4BEF-BDBF-07423474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7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32260-5944-4094-813B-1406927F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323EC-54B2-456F-B88F-2F6CAFC0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D2FFFA-A275-4D9A-A43B-A373379DD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1D8783-37F1-4EBB-962B-6562D189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932C7-4833-4798-9E80-C0F4484F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7BDAEE-129B-4755-9984-0CCB5755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452E-6D32-4531-A7FD-20248706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66F740-3943-4120-8120-A7BE643FB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AEE0A4-EE99-4A18-9927-758BCD710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5DB0F8-7B8D-4283-9F2E-0958D900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F5C1B1-6FE2-4DD0-81EF-5D27B511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BC452D-25B3-46D0-8E07-5FFFD819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58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DC0EDD-218D-41A6-B6E9-3A46D33A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9CA3E1-F52F-43E7-841C-2C734067F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8D26C-197C-4BDB-807E-B7F5F18D1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800F-6A4E-416D-90C4-7F75643C9C4C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DDB95D-4BB6-434F-8B09-9144E7F72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6A8C0-B0A8-49F0-99B1-CF88DAE58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2D64-60C4-4E84-9966-62C166E03E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0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B8039A72-C5C5-48E4-9847-F613E3AA3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00" y="1121844"/>
            <a:ext cx="2055999" cy="9647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EBF906-D1B2-4203-BE8D-3595C450D936}"/>
              </a:ext>
            </a:extLst>
          </p:cNvPr>
          <p:cNvSpPr txBox="1"/>
          <p:nvPr/>
        </p:nvSpPr>
        <p:spPr>
          <a:xfrm>
            <a:off x="2227006" y="2890391"/>
            <a:ext cx="77379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i="0" u="none" strike="noStrike" baseline="0" dirty="0">
                <a:solidFill>
                  <a:srgbClr val="749E2D"/>
                </a:solidFill>
                <a:latin typeface="Roboto-Bold"/>
              </a:rPr>
              <a:t>Prueba - Mejorando el servicio </a:t>
            </a:r>
          </a:p>
          <a:p>
            <a:pPr algn="ctr"/>
            <a:r>
              <a:rPr lang="es-ES" sz="2400" b="1" i="0" u="none" strike="noStrike" baseline="0" dirty="0">
                <a:solidFill>
                  <a:srgbClr val="749E2D"/>
                </a:solidFill>
                <a:latin typeface="Roboto-Bold"/>
              </a:rPr>
              <a:t>de pago de </a:t>
            </a:r>
            <a:r>
              <a:rPr lang="fr-FR" sz="2400" b="1" i="0" u="none" strike="noStrike" baseline="0" dirty="0" err="1">
                <a:solidFill>
                  <a:srgbClr val="749E2D"/>
                </a:solidFill>
                <a:latin typeface="Roboto-Bold"/>
              </a:rPr>
              <a:t>pensiones</a:t>
            </a:r>
            <a:r>
              <a:rPr lang="fr-FR" sz="2400" b="1" i="0" u="none" strike="noStrike" baseline="0" dirty="0">
                <a:solidFill>
                  <a:srgbClr val="749E2D"/>
                </a:solidFill>
                <a:latin typeface="Roboto-Bold"/>
              </a:rPr>
              <a:t>.</a:t>
            </a:r>
          </a:p>
          <a:p>
            <a:pPr algn="ctr"/>
            <a:endParaRPr lang="fr-FR" b="1" dirty="0">
              <a:latin typeface="Roboto-Bold"/>
            </a:endParaRPr>
          </a:p>
          <a:p>
            <a:pPr algn="ctr"/>
            <a:r>
              <a:rPr lang="fr-FR" b="1" dirty="0">
                <a:latin typeface="Roboto-Bold"/>
              </a:rPr>
              <a:t>Francisca </a:t>
            </a:r>
            <a:r>
              <a:rPr lang="fr-FR" b="1" dirty="0" err="1">
                <a:latin typeface="Roboto-Bold"/>
              </a:rPr>
              <a:t>Rodríguez</a:t>
            </a:r>
            <a:r>
              <a:rPr lang="fr-FR" b="1" dirty="0">
                <a:latin typeface="Roboto-Bold"/>
              </a:rPr>
              <a:t> Agnic</a:t>
            </a:r>
          </a:p>
          <a:p>
            <a:pPr algn="ctr"/>
            <a:r>
              <a:rPr lang="fr-FR" sz="2400" b="1" dirty="0">
                <a:latin typeface="Roboto-Bold"/>
              </a:rPr>
              <a:t>G1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3130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i="0" u="none" strike="noStrike" baseline="0" dirty="0" err="1">
                <a:solidFill>
                  <a:srgbClr val="749E2D"/>
                </a:solidFill>
                <a:latin typeface="Roboto-Bold"/>
              </a:rPr>
              <a:t>Descripción</a:t>
            </a:r>
            <a:endParaRPr lang="fr-FR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latin typeface="Roboto-Regular"/>
              </a:rPr>
              <a:t>Usted, preocupado por la calidad de vida de los adultos mayores del país, quiere terminar con un problema que tiene la mayoría de los pensionados: El pago de pensiones.</a:t>
            </a:r>
          </a:p>
          <a:p>
            <a:pPr algn="l"/>
            <a:endParaRPr lang="es-ES" sz="1800" dirty="0">
              <a:latin typeface="Roboto-Regular"/>
            </a:endParaRPr>
          </a:p>
          <a:p>
            <a:pPr algn="l"/>
            <a:r>
              <a:rPr lang="es-ES" sz="1800" b="0" i="0" u="none" strike="noStrike" baseline="0" dirty="0">
                <a:latin typeface="Roboto-Regular"/>
              </a:rPr>
              <a:t>Si bien hay opciones de pago electrónicas como depósito en cuenta corriente o bien en cuenta </a:t>
            </a:r>
            <a:r>
              <a:rPr lang="es-ES" sz="1800" b="0" i="0" u="none" strike="noStrike" baseline="0" dirty="0" err="1">
                <a:latin typeface="Roboto-Regular"/>
              </a:rPr>
              <a:t>rut</a:t>
            </a:r>
            <a:r>
              <a:rPr lang="es-ES" sz="1800" b="0" i="0" u="none" strike="noStrike" baseline="0" dirty="0">
                <a:latin typeface="Roboto-Regular"/>
              </a:rPr>
              <a:t>, aún hay muchos adultos mayores que reciben su pago en instituciones como las cajas de compensación o IPS (Instituto de Previsión Social), lo cual implica asistir </a:t>
            </a:r>
            <a:r>
              <a:rPr lang="fr-FR" sz="1800" b="0" i="0" u="none" strike="noStrike" baseline="0" dirty="0" err="1">
                <a:latin typeface="Roboto-Regular"/>
              </a:rPr>
              <a:t>presencialmente</a:t>
            </a:r>
            <a:r>
              <a:rPr lang="fr-FR" sz="1800" b="0" i="0" u="none" strike="noStrike" baseline="0" dirty="0">
                <a:latin typeface="Roboto-Regular"/>
              </a:rPr>
              <a:t> a </a:t>
            </a:r>
            <a:r>
              <a:rPr lang="fr-FR" sz="1800" b="0" i="0" u="none" strike="noStrike" baseline="0" dirty="0" err="1">
                <a:latin typeface="Roboto-Regular"/>
              </a:rPr>
              <a:t>cobrar</a:t>
            </a:r>
            <a:r>
              <a:rPr lang="fr-FR" sz="1800" b="0" i="0" u="none" strike="noStrike" baseline="0" dirty="0">
                <a:latin typeface="Roboto-Regular"/>
              </a:rPr>
              <a:t> el d</a:t>
            </a:r>
            <a:r>
              <a:rPr lang="es-ES" sz="1800" b="0" i="0" u="none" strike="noStrike" baseline="0" dirty="0" err="1">
                <a:latin typeface="Roboto-Regular"/>
              </a:rPr>
              <a:t>inero</a:t>
            </a:r>
            <a:r>
              <a:rPr lang="es-ES" sz="1800" b="0" i="0" u="none" strike="noStrike" baseline="0" dirty="0">
                <a:latin typeface="Roboto-Regular"/>
              </a:rPr>
              <a:t> o bien enviar a un representante con un poder notarial </a:t>
            </a:r>
            <a:r>
              <a:rPr lang="fr-FR" sz="1800" b="0" i="0" u="none" strike="noStrike" baseline="0" dirty="0">
                <a:latin typeface="Roboto-Regular"/>
              </a:rPr>
              <a:t>para que </a:t>
            </a:r>
            <a:r>
              <a:rPr lang="fr-FR" sz="1800" b="0" i="0" u="none" strike="noStrike" baseline="0" dirty="0" err="1">
                <a:latin typeface="Roboto-Regular"/>
              </a:rPr>
              <a:t>pueda</a:t>
            </a:r>
            <a:r>
              <a:rPr lang="fr-FR" sz="1800" b="0" i="0" u="none" strike="noStrike" baseline="0" dirty="0">
                <a:latin typeface="Roboto-Regular"/>
              </a:rPr>
              <a:t> </a:t>
            </a:r>
            <a:r>
              <a:rPr lang="fr-FR" sz="1800" b="0" i="0" u="none" strike="noStrike" baseline="0" dirty="0" err="1">
                <a:latin typeface="Roboto-Regular"/>
              </a:rPr>
              <a:t>realizarlo</a:t>
            </a:r>
            <a:r>
              <a:rPr lang="fr-FR" sz="1800" b="0" i="0" u="none" strike="noStrike" baseline="0" dirty="0">
                <a:latin typeface="Roboto-Regular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6804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>
                <a:solidFill>
                  <a:srgbClr val="749E2D"/>
                </a:solidFill>
                <a:latin typeface="Roboto-Bold"/>
              </a:rPr>
              <a:t>Requerimientos – Pregunta 1</a:t>
            </a:r>
            <a:endParaRPr lang="fr-FR" sz="2400" b="1" dirty="0">
              <a:solidFill>
                <a:srgbClr val="749E2D"/>
              </a:solidFill>
              <a:latin typeface="Roboto-Bold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solidFill>
                  <a:srgbClr val="749E2D"/>
                </a:solidFill>
                <a:latin typeface="Roboto-Regular"/>
              </a:rPr>
              <a:t>Definir una posible solución y qué tipo de MVP se realizará. Entregable </a:t>
            </a:r>
            <a:r>
              <a:rPr lang="es-ES" sz="1800" b="0" i="0" u="none" strike="noStrike" baseline="0" dirty="0" err="1">
                <a:solidFill>
                  <a:srgbClr val="749E2D"/>
                </a:solidFill>
                <a:latin typeface="Roboto-Regular"/>
              </a:rPr>
              <a:t>Power</a:t>
            </a:r>
            <a:r>
              <a:rPr lang="es-ES" sz="1800" b="0" i="0" u="none" strike="noStrike" baseline="0" dirty="0">
                <a:solidFill>
                  <a:srgbClr val="749E2D"/>
                </a:solidFill>
                <a:latin typeface="Roboto-Regular"/>
              </a:rPr>
              <a:t> Point. 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Roboto-Regular"/>
              </a:rPr>
              <a:t>(</a:t>
            </a:r>
            <a:r>
              <a:rPr lang="fr-FR" sz="1800" b="1" i="0" u="none" strike="noStrike" baseline="0" dirty="0">
                <a:solidFill>
                  <a:srgbClr val="749E2D"/>
                </a:solidFill>
                <a:latin typeface="Roboto-Bold"/>
              </a:rPr>
              <a:t>2 </a:t>
            </a:r>
            <a:r>
              <a:rPr lang="fr-FR" sz="1800" b="1" i="0" u="none" strike="noStrike" baseline="0" dirty="0" err="1">
                <a:solidFill>
                  <a:srgbClr val="749E2D"/>
                </a:solidFill>
                <a:latin typeface="Roboto-Bold"/>
              </a:rPr>
              <a:t>Puntos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Roboto-Regular"/>
              </a:rPr>
              <a:t>):</a:t>
            </a:r>
          </a:p>
          <a:p>
            <a:pPr algn="l"/>
            <a:endParaRPr lang="fr-FR" sz="1600" dirty="0">
              <a:solidFill>
                <a:srgbClr val="749E2D"/>
              </a:solidFill>
              <a:latin typeface="Roboto-Regular"/>
            </a:endParaRPr>
          </a:p>
          <a:p>
            <a:pPr algn="l"/>
            <a:r>
              <a:rPr lang="fr-FR" sz="1600" b="0" i="0" u="none" strike="noStrike" baseline="0" dirty="0" err="1">
                <a:latin typeface="Roboto-Regular"/>
              </a:rPr>
              <a:t>Creemos</a:t>
            </a:r>
            <a:r>
              <a:rPr lang="fr-FR" sz="1600" b="0" i="0" u="none" strike="noStrike" baseline="0" dirty="0">
                <a:latin typeface="Roboto-Regular"/>
              </a:rPr>
              <a:t> que lo </a:t>
            </a:r>
            <a:r>
              <a:rPr lang="fr-FR" sz="1600" b="0" i="0" u="none" strike="noStrike" baseline="0" dirty="0" err="1">
                <a:latin typeface="Roboto-Regular"/>
              </a:rPr>
              <a:t>más</a:t>
            </a:r>
            <a:r>
              <a:rPr lang="fr-FR" sz="1600" b="0" i="0" u="none" strike="noStrike" baseline="0" dirty="0">
                <a:latin typeface="Roboto-Regular"/>
              </a:rPr>
              <a:t> importante en este </a:t>
            </a:r>
            <a:r>
              <a:rPr lang="fr-FR" sz="1600" b="0" i="0" u="none" strike="noStrike" baseline="0" dirty="0" err="1">
                <a:latin typeface="Roboto-Regular"/>
              </a:rPr>
              <a:t>caso</a:t>
            </a:r>
            <a:r>
              <a:rPr lang="fr-FR" sz="1600" b="0" i="0" u="none" strike="noStrike" baseline="0" dirty="0">
                <a:latin typeface="Roboto-Regular"/>
              </a:rPr>
              <a:t> es </a:t>
            </a:r>
            <a:r>
              <a:rPr lang="fr-FR" sz="1600" b="0" i="0" u="none" strike="noStrike" baseline="0" dirty="0" err="1">
                <a:latin typeface="Roboto-Regular"/>
              </a:rPr>
              <a:t>generar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una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bancarización</a:t>
            </a:r>
            <a:r>
              <a:rPr lang="fr-FR" sz="1600" b="0" i="0" u="none" strike="noStrike" baseline="0" dirty="0">
                <a:latin typeface="Roboto-Regular"/>
              </a:rPr>
              <a:t> « light », </a:t>
            </a:r>
            <a:r>
              <a:rPr lang="fr-FR" sz="1600" b="0" i="0" u="none" strike="noStrike" baseline="0" dirty="0" err="1">
                <a:latin typeface="Roboto-Regular"/>
              </a:rPr>
              <a:t>similar</a:t>
            </a:r>
            <a:r>
              <a:rPr lang="fr-FR" sz="1600" b="0" i="0" u="none" strike="noStrike" baseline="0" dirty="0">
                <a:latin typeface="Roboto-Regular"/>
              </a:rPr>
              <a:t> a las </a:t>
            </a:r>
            <a:r>
              <a:rPr lang="fr-FR" sz="1600" b="0" i="0" u="none" strike="noStrike" baseline="0" dirty="0" err="1">
                <a:latin typeface="Roboto-Regular"/>
              </a:rPr>
              <a:t>cuenta</a:t>
            </a:r>
            <a:r>
              <a:rPr lang="fr-FR" sz="1600" b="0" i="0" u="none" strike="noStrike" baseline="0" dirty="0">
                <a:latin typeface="Roboto-Regular"/>
              </a:rPr>
              <a:t> Mach o </a:t>
            </a:r>
            <a:r>
              <a:rPr lang="fr-FR" sz="1600" b="0" i="0" u="none" strike="noStrike" baseline="0" dirty="0" err="1">
                <a:latin typeface="Roboto-Regular"/>
              </a:rPr>
              <a:t>Tenpo</a:t>
            </a:r>
            <a:r>
              <a:rPr lang="fr-FR" sz="1600" b="0" i="0" u="none" strike="noStrike" baseline="0" dirty="0">
                <a:latin typeface="Roboto-Regular"/>
              </a:rPr>
              <a:t>, </a:t>
            </a:r>
            <a:r>
              <a:rPr lang="fr-FR" sz="1600" b="0" i="0" u="none" strike="noStrike" baseline="0" dirty="0" err="1">
                <a:latin typeface="Roboto-Regular"/>
              </a:rPr>
              <a:t>accesible</a:t>
            </a:r>
            <a:r>
              <a:rPr lang="fr-FR" sz="1600" b="0" i="0" u="none" strike="noStrike" baseline="0" dirty="0">
                <a:latin typeface="Roboto-Regular"/>
              </a:rPr>
              <a:t> a </a:t>
            </a:r>
            <a:r>
              <a:rPr lang="fr-FR" sz="1600" b="0" i="0" u="none" strike="noStrike" baseline="0" dirty="0" err="1">
                <a:latin typeface="Roboto-Regular"/>
              </a:rPr>
              <a:t>todos</a:t>
            </a:r>
            <a:r>
              <a:rPr lang="fr-FR" sz="1600" b="0" i="0" u="none" strike="noStrike" baseline="0" dirty="0">
                <a:latin typeface="Roboto-Regular"/>
              </a:rPr>
              <a:t> los </a:t>
            </a:r>
            <a:r>
              <a:rPr lang="fr-FR" sz="1600" b="0" i="0" u="none" strike="noStrike" baseline="0" dirty="0" err="1">
                <a:latin typeface="Roboto-Regular"/>
              </a:rPr>
              <a:t>adultos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mayores</a:t>
            </a:r>
            <a:r>
              <a:rPr lang="fr-FR" sz="1600" b="0" i="0" u="none" strike="noStrike" baseline="0" dirty="0">
                <a:latin typeface="Roboto-Regular"/>
              </a:rPr>
              <a:t>, con </a:t>
            </a:r>
            <a:r>
              <a:rPr lang="fr-FR" sz="1600" b="0" i="0" u="none" strike="noStrike" baseline="0" dirty="0" err="1">
                <a:latin typeface="Roboto-Regular"/>
              </a:rPr>
              <a:t>una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aplicación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dedicada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sólo</a:t>
            </a:r>
            <a:r>
              <a:rPr lang="fr-FR" sz="1600" b="0" i="0" u="none" strike="noStrike" baseline="0" dirty="0">
                <a:latin typeface="Roboto-Regular"/>
              </a:rPr>
              <a:t> a </a:t>
            </a:r>
            <a:r>
              <a:rPr lang="fr-FR" sz="1600" b="0" i="0" u="none" strike="noStrike" baseline="0" dirty="0" err="1">
                <a:latin typeface="Roboto-Regular"/>
              </a:rPr>
              <a:t>ellos</a:t>
            </a:r>
            <a:r>
              <a:rPr lang="fr-FR" sz="1600" b="0" i="0" u="none" strike="noStrike" baseline="0" dirty="0">
                <a:latin typeface="Roboto-Regular"/>
              </a:rPr>
              <a:t>. Este </a:t>
            </a:r>
            <a:r>
              <a:rPr lang="fr-FR" sz="1600" b="0" i="0" u="none" strike="noStrike" baseline="0" dirty="0" err="1">
                <a:latin typeface="Roboto-Regular"/>
              </a:rPr>
              <a:t>tipo</a:t>
            </a:r>
            <a:r>
              <a:rPr lang="fr-FR" sz="1600" b="0" i="0" u="none" strike="noStrike" baseline="0" dirty="0">
                <a:latin typeface="Roboto-Regular"/>
              </a:rPr>
              <a:t> de </a:t>
            </a:r>
            <a:r>
              <a:rPr lang="fr-FR" sz="1600" b="0" i="0" u="none" strike="noStrike" baseline="0" dirty="0" err="1">
                <a:latin typeface="Roboto-Regular"/>
              </a:rPr>
              <a:t>bancarización</a:t>
            </a:r>
            <a:r>
              <a:rPr lang="fr-FR" sz="1600" b="0" i="0" u="none" strike="noStrike" baseline="0" dirty="0">
                <a:latin typeface="Roboto-Regular"/>
              </a:rPr>
              <a:t> se </a:t>
            </a:r>
            <a:r>
              <a:rPr lang="fr-FR" sz="1600" b="0" i="0" u="none" strike="noStrike" baseline="0" dirty="0" err="1">
                <a:latin typeface="Roboto-Regular"/>
              </a:rPr>
              <a:t>utilizaría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mediante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una</a:t>
            </a:r>
            <a:r>
              <a:rPr lang="fr-FR" sz="1600" b="0" i="0" u="none" strike="noStrike" baseline="0" dirty="0">
                <a:latin typeface="Roboto-Regular"/>
              </a:rPr>
              <a:t> app para </a:t>
            </a:r>
            <a:r>
              <a:rPr lang="fr-FR" sz="1600" b="0" i="0" u="none" strike="noStrike" baseline="0" dirty="0" err="1">
                <a:latin typeface="Roboto-Regular"/>
              </a:rPr>
              <a:t>celular</a:t>
            </a:r>
            <a:r>
              <a:rPr lang="fr-FR" sz="1600" dirty="0">
                <a:latin typeface="Roboto-Regular"/>
              </a:rPr>
              <a:t> y </a:t>
            </a:r>
            <a:r>
              <a:rPr lang="fr-FR" sz="1600" dirty="0" err="1">
                <a:latin typeface="Roboto-Regular"/>
              </a:rPr>
              <a:t>una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página</a:t>
            </a:r>
            <a:r>
              <a:rPr lang="fr-FR" sz="1600" dirty="0">
                <a:latin typeface="Roboto-Regular"/>
              </a:rPr>
              <a:t> web.</a:t>
            </a:r>
          </a:p>
          <a:p>
            <a:pPr algn="l"/>
            <a:r>
              <a:rPr lang="fr-FR" sz="1600" b="0" i="0" u="none" strike="noStrike" baseline="0" dirty="0">
                <a:latin typeface="Roboto-Regular"/>
              </a:rPr>
              <a:t>La app para </a:t>
            </a:r>
            <a:r>
              <a:rPr lang="fr-FR" sz="1600" b="0" i="0" u="none" strike="noStrike" baseline="0" dirty="0" err="1">
                <a:latin typeface="Roboto-Regular"/>
              </a:rPr>
              <a:t>celular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estaría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realizada</a:t>
            </a:r>
            <a:r>
              <a:rPr lang="fr-FR" sz="1600" b="0" i="0" u="none" strike="noStrike" baseline="0" dirty="0">
                <a:latin typeface="Roboto-Regular"/>
              </a:rPr>
              <a:t> en alto contraste, con </a:t>
            </a:r>
            <a:r>
              <a:rPr lang="fr-FR" sz="1600" b="0" i="0" u="none" strike="noStrike" baseline="0" dirty="0" err="1">
                <a:latin typeface="Roboto-Regular"/>
              </a:rPr>
              <a:t>letras</a:t>
            </a:r>
            <a:r>
              <a:rPr lang="fr-FR" sz="1600" b="0" i="0" u="none" strike="noStrike" baseline="0" dirty="0">
                <a:latin typeface="Roboto-Regular"/>
              </a:rPr>
              <a:t> y </a:t>
            </a:r>
            <a:r>
              <a:rPr lang="fr-FR" sz="1600" b="0" i="0" u="none" strike="noStrike" baseline="0" dirty="0" err="1">
                <a:latin typeface="Roboto-Regular"/>
              </a:rPr>
              <a:t>números</a:t>
            </a:r>
            <a:r>
              <a:rPr lang="fr-FR" sz="1600" b="0" i="0" u="none" strike="noStrike" baseline="0" dirty="0">
                <a:latin typeface="Roboto-Regular"/>
              </a:rPr>
              <a:t> de </a:t>
            </a:r>
            <a:r>
              <a:rPr lang="fr-FR" sz="1600" b="0" i="0" u="none" strike="noStrike" baseline="0" dirty="0" err="1">
                <a:latin typeface="Roboto-Regular"/>
              </a:rPr>
              <a:t>buen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tamaño</a:t>
            </a:r>
            <a:r>
              <a:rPr lang="fr-FR" sz="1600" b="0" i="0" u="none" strike="noStrike" baseline="0" dirty="0">
                <a:latin typeface="Roboto-Regular"/>
              </a:rPr>
              <a:t>, para </a:t>
            </a:r>
            <a:r>
              <a:rPr lang="fr-FR" sz="1600" b="0" i="0" u="none" strike="noStrike" baseline="0" dirty="0" err="1">
                <a:latin typeface="Roboto-Regular"/>
              </a:rPr>
              <a:t>ayudar</a:t>
            </a:r>
            <a:r>
              <a:rPr lang="fr-FR" sz="1600" b="0" i="0" u="none" strike="noStrike" baseline="0" dirty="0">
                <a:latin typeface="Roboto-Regular"/>
              </a:rPr>
              <a:t> a los </a:t>
            </a:r>
            <a:r>
              <a:rPr lang="fr-FR" sz="1600" b="0" i="0" u="none" strike="noStrike" baseline="0" dirty="0" err="1">
                <a:latin typeface="Roboto-Regular"/>
              </a:rPr>
              <a:t>adultos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mayores</a:t>
            </a:r>
            <a:r>
              <a:rPr lang="fr-FR" sz="1600" b="0" i="0" u="none" strike="noStrike" baseline="0" dirty="0">
                <a:latin typeface="Roboto-Regular"/>
              </a:rPr>
              <a:t> con </a:t>
            </a:r>
            <a:r>
              <a:rPr lang="fr-FR" sz="1600" b="0" i="0" u="none" strike="noStrike" baseline="0" dirty="0" err="1">
                <a:latin typeface="Roboto-Regular"/>
              </a:rPr>
              <a:t>problemas</a:t>
            </a:r>
            <a:r>
              <a:rPr lang="fr-FR" sz="1600" b="0" i="0" u="none" strike="noStrike" baseline="0" dirty="0">
                <a:latin typeface="Roboto-Regular"/>
              </a:rPr>
              <a:t> a la vista. </a:t>
            </a:r>
            <a:r>
              <a:rPr lang="fr-FR" sz="1600" b="0" i="0" u="none" strike="noStrike" baseline="0" dirty="0" err="1">
                <a:latin typeface="Roboto-Regular"/>
              </a:rPr>
              <a:t>Además</a:t>
            </a:r>
            <a:r>
              <a:rPr lang="fr-FR" sz="1600" b="0" i="0" u="none" strike="noStrike" baseline="0" dirty="0">
                <a:latin typeface="Roboto-Regular"/>
              </a:rPr>
              <a:t> de </a:t>
            </a:r>
            <a:r>
              <a:rPr lang="fr-FR" sz="1600" b="0" i="0" u="none" strike="noStrike" baseline="0" dirty="0" err="1">
                <a:latin typeface="Roboto-Regular"/>
              </a:rPr>
              <a:t>esto</a:t>
            </a:r>
            <a:r>
              <a:rPr lang="fr-FR" sz="1600" b="0" i="0" u="none" strike="noStrike" baseline="0" dirty="0">
                <a:latin typeface="Roboto-Regular"/>
              </a:rPr>
              <a:t>, </a:t>
            </a:r>
            <a:r>
              <a:rPr lang="fr-FR" sz="1600" b="0" i="0" u="none" strike="noStrike" baseline="0" dirty="0" err="1">
                <a:latin typeface="Roboto-Regular"/>
              </a:rPr>
              <a:t>integraría</a:t>
            </a:r>
            <a:r>
              <a:rPr lang="fr-FR" sz="1600" b="0" i="0" u="none" strike="noStrike" baseline="0" dirty="0">
                <a:latin typeface="Roboto-Regular"/>
              </a:rPr>
              <a:t> al </a:t>
            </a:r>
            <a:r>
              <a:rPr lang="fr-FR" sz="1600" b="0" i="0" u="none" strike="noStrike" baseline="0" dirty="0" err="1">
                <a:latin typeface="Roboto-Regular"/>
              </a:rPr>
              <a:t>lector</a:t>
            </a:r>
            <a:r>
              <a:rPr lang="fr-FR" sz="1600" b="0" i="0" u="none" strike="noStrike" baseline="0" dirty="0">
                <a:latin typeface="Roboto-Regular"/>
              </a:rPr>
              <a:t> de </a:t>
            </a:r>
            <a:r>
              <a:rPr lang="fr-FR" sz="1600" b="0" i="0" u="none" strike="noStrike" baseline="0" dirty="0" err="1">
                <a:latin typeface="Roboto-Regular"/>
              </a:rPr>
              <a:t>huellas</a:t>
            </a:r>
            <a:r>
              <a:rPr lang="fr-FR" sz="1600" b="0" i="0" u="none" strike="noStrike" baseline="0" dirty="0">
                <a:latin typeface="Roboto-Regular"/>
              </a:rPr>
              <a:t> y </a:t>
            </a:r>
            <a:r>
              <a:rPr lang="fr-FR" sz="1600" b="0" i="0" u="none" strike="noStrike" baseline="0" dirty="0" err="1">
                <a:latin typeface="Roboto-Regular"/>
              </a:rPr>
              <a:t>reconocimiento</a:t>
            </a:r>
            <a:r>
              <a:rPr lang="fr-FR" sz="1600" b="0" i="0" u="none" strike="noStrike" baseline="0" dirty="0">
                <a:latin typeface="Roboto-Regular"/>
              </a:rPr>
              <a:t> facial para accéder a </a:t>
            </a:r>
            <a:r>
              <a:rPr lang="fr-FR" sz="1600" b="0" i="0" u="none" strike="noStrike" baseline="0" dirty="0" err="1">
                <a:latin typeface="Roboto-Regular"/>
              </a:rPr>
              <a:t>nuestra</a:t>
            </a:r>
            <a:r>
              <a:rPr lang="fr-FR" sz="1600" b="0" i="0" u="none" strike="noStrike" baseline="0" dirty="0">
                <a:latin typeface="Roboto-Regular"/>
              </a:rPr>
              <a:t> app y </a:t>
            </a:r>
            <a:r>
              <a:rPr lang="fr-FR" sz="1600" b="0" i="0" u="none" strike="noStrike" baseline="0" dirty="0" err="1">
                <a:latin typeface="Roboto-Regular"/>
              </a:rPr>
              <a:t>autorizar</a:t>
            </a:r>
            <a:r>
              <a:rPr lang="fr-FR" sz="1600" b="0" i="0" u="none" strike="noStrike" baseline="0" dirty="0">
                <a:latin typeface="Roboto-Regular"/>
              </a:rPr>
              <a:t> las </a:t>
            </a:r>
            <a:r>
              <a:rPr lang="fr-FR" sz="1600" b="0" i="0" u="none" strike="noStrike" baseline="0" dirty="0" err="1">
                <a:latin typeface="Roboto-Regular"/>
              </a:rPr>
              <a:t>transacciones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requeridas</a:t>
            </a:r>
            <a:r>
              <a:rPr lang="fr-FR" sz="1600" b="0" i="0" u="none" strike="noStrike" baseline="0" dirty="0">
                <a:latin typeface="Roboto-Regular"/>
              </a:rPr>
              <a:t>.</a:t>
            </a:r>
            <a:endParaRPr lang="fr-FR" sz="1600" dirty="0">
              <a:latin typeface="Roboto-Regular"/>
            </a:endParaRPr>
          </a:p>
          <a:p>
            <a:pPr algn="l"/>
            <a:r>
              <a:rPr lang="fr-FR" sz="1600" b="0" i="0" u="none" strike="noStrike" baseline="0" dirty="0" err="1">
                <a:latin typeface="Roboto-Regular"/>
              </a:rPr>
              <a:t>Además</a:t>
            </a:r>
            <a:r>
              <a:rPr lang="fr-FR" sz="1600" b="0" i="0" u="none" strike="noStrike" baseline="0" dirty="0">
                <a:latin typeface="Roboto-Regular"/>
              </a:rPr>
              <a:t> de </a:t>
            </a:r>
            <a:r>
              <a:rPr lang="fr-FR" sz="1600" b="0" i="0" u="none" strike="noStrike" baseline="0" dirty="0" err="1">
                <a:latin typeface="Roboto-Regular"/>
              </a:rPr>
              <a:t>esto</a:t>
            </a:r>
            <a:r>
              <a:rPr lang="fr-FR" sz="1600" b="0" i="0" u="none" strike="noStrike" baseline="0" dirty="0">
                <a:latin typeface="Roboto-Regular"/>
              </a:rPr>
              <a:t>, </a:t>
            </a:r>
            <a:r>
              <a:rPr lang="fr-FR" sz="1600" b="0" i="0" u="none" strike="noStrike" baseline="0" dirty="0" err="1">
                <a:latin typeface="Roboto-Regular"/>
              </a:rPr>
              <a:t>desde</a:t>
            </a:r>
            <a:r>
              <a:rPr lang="fr-FR" sz="1600" b="0" i="0" u="none" strike="noStrike" baseline="0" dirty="0">
                <a:latin typeface="Roboto-Regular"/>
              </a:rPr>
              <a:t> tanto la app </a:t>
            </a:r>
            <a:r>
              <a:rPr lang="fr-FR" sz="1600" b="0" i="0" u="none" strike="noStrike" baseline="0" dirty="0" err="1">
                <a:latin typeface="Roboto-Regular"/>
              </a:rPr>
              <a:t>como</a:t>
            </a:r>
            <a:r>
              <a:rPr lang="fr-FR" sz="1600" b="0" i="0" u="none" strike="noStrike" baseline="0" dirty="0">
                <a:latin typeface="Roboto-Regular"/>
              </a:rPr>
              <a:t> la </a:t>
            </a:r>
            <a:r>
              <a:rPr lang="fr-FR" sz="1600" b="0" i="0" u="none" strike="noStrike" baseline="0" dirty="0" err="1">
                <a:latin typeface="Roboto-Regular"/>
              </a:rPr>
              <a:t>página</a:t>
            </a:r>
            <a:r>
              <a:rPr lang="fr-FR" sz="1600" b="0" i="0" u="none" strike="noStrike" baseline="0" dirty="0">
                <a:latin typeface="Roboto-Regular"/>
              </a:rPr>
              <a:t> web </a:t>
            </a:r>
            <a:r>
              <a:rPr lang="fr-FR" sz="1600" b="0" i="0" u="none" strike="noStrike" baseline="0" dirty="0" err="1">
                <a:latin typeface="Roboto-Regular"/>
              </a:rPr>
              <a:t>sería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posible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generar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poderes</a:t>
            </a:r>
            <a:r>
              <a:rPr lang="fr-FR" sz="1600" b="0" i="0" u="none" strike="noStrike" baseline="0" dirty="0">
                <a:latin typeface="Roboto-Regular"/>
              </a:rPr>
              <a:t> simples </a:t>
            </a:r>
            <a:r>
              <a:rPr lang="fr-FR" sz="1600" b="0" i="0" u="none" strike="noStrike" baseline="0" dirty="0" err="1">
                <a:latin typeface="Roboto-Regular"/>
              </a:rPr>
              <a:t>firmados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digitalmente</a:t>
            </a:r>
            <a:r>
              <a:rPr lang="fr-FR" sz="1600" b="0" i="0" u="none" strike="noStrike" baseline="0" dirty="0">
                <a:latin typeface="Roboto-Regular"/>
              </a:rPr>
              <a:t>, en el </a:t>
            </a:r>
            <a:r>
              <a:rPr lang="fr-FR" sz="1600" b="0" i="0" u="none" strike="noStrike" baseline="0" dirty="0" err="1">
                <a:latin typeface="Roboto-Regular"/>
              </a:rPr>
              <a:t>caso</a:t>
            </a:r>
            <a:r>
              <a:rPr lang="fr-FR" sz="1600" b="0" i="0" u="none" strike="noStrike" baseline="0" dirty="0">
                <a:latin typeface="Roboto-Regular"/>
              </a:rPr>
              <a:t> que el </a:t>
            </a:r>
            <a:r>
              <a:rPr lang="fr-FR" sz="1600" b="0" i="0" u="none" strike="noStrike" baseline="0" dirty="0" err="1">
                <a:latin typeface="Roboto-Regular"/>
              </a:rPr>
              <a:t>adulto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mayor</a:t>
            </a:r>
            <a:r>
              <a:rPr lang="fr-FR" sz="1600" b="0" i="0" u="none" strike="noStrike" baseline="0" dirty="0">
                <a:latin typeface="Roboto-Regular"/>
              </a:rPr>
              <a:t> no </a:t>
            </a:r>
            <a:r>
              <a:rPr lang="fr-FR" sz="1600" b="0" i="0" u="none" strike="noStrike" baseline="0" dirty="0" err="1">
                <a:latin typeface="Roboto-Regular"/>
              </a:rPr>
              <a:t>confíe</a:t>
            </a:r>
            <a:r>
              <a:rPr lang="fr-FR" sz="1600" b="0" i="0" u="none" strike="noStrike" baseline="0" dirty="0">
                <a:latin typeface="Roboto-Regular"/>
              </a:rPr>
              <a:t> en la </a:t>
            </a:r>
            <a:r>
              <a:rPr lang="fr-FR" sz="1600" b="0" i="0" u="none" strike="noStrike" baseline="0" dirty="0" err="1">
                <a:latin typeface="Roboto-Regular"/>
              </a:rPr>
              <a:t>wallet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del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sistema</a:t>
            </a:r>
            <a:r>
              <a:rPr lang="fr-FR" sz="1600" b="0" i="0" u="none" strike="noStrike" baseline="0" dirty="0">
                <a:latin typeface="Roboto-Regular"/>
              </a:rPr>
              <a:t>.</a:t>
            </a:r>
          </a:p>
          <a:p>
            <a:pPr algn="l"/>
            <a:r>
              <a:rPr lang="fr-FR" sz="1600" dirty="0">
                <a:latin typeface="Roboto-Regular"/>
              </a:rPr>
              <a:t>El </a:t>
            </a:r>
            <a:r>
              <a:rPr lang="fr-FR" sz="1600" dirty="0" err="1">
                <a:latin typeface="Roboto-Regular"/>
              </a:rPr>
              <a:t>acceso</a:t>
            </a:r>
            <a:r>
              <a:rPr lang="fr-FR" sz="1600" dirty="0">
                <a:latin typeface="Roboto-Regular"/>
              </a:rPr>
              <a:t> a </a:t>
            </a:r>
            <a:r>
              <a:rPr lang="fr-FR" sz="1600" dirty="0" err="1">
                <a:latin typeface="Roboto-Regular"/>
              </a:rPr>
              <a:t>datos</a:t>
            </a:r>
            <a:r>
              <a:rPr lang="fr-FR" sz="1600" dirty="0">
                <a:latin typeface="Roboto-Regular"/>
              </a:rPr>
              <a:t> personales se </a:t>
            </a:r>
            <a:r>
              <a:rPr lang="fr-FR" sz="1600" dirty="0" err="1">
                <a:latin typeface="Roboto-Regular"/>
              </a:rPr>
              <a:t>realizaría</a:t>
            </a:r>
            <a:r>
              <a:rPr lang="fr-FR" sz="1600" dirty="0">
                <a:latin typeface="Roboto-Regular"/>
              </a:rPr>
              <a:t> a </a:t>
            </a:r>
            <a:r>
              <a:rPr lang="fr-FR" sz="1600" dirty="0" err="1">
                <a:latin typeface="Roboto-Regular"/>
              </a:rPr>
              <a:t>través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del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sistema</a:t>
            </a:r>
            <a:r>
              <a:rPr lang="fr-FR" sz="1600" dirty="0">
                <a:latin typeface="Roboto-Regular"/>
              </a:rPr>
              <a:t> de Clave </a:t>
            </a:r>
            <a:r>
              <a:rPr lang="fr-FR" sz="1600" dirty="0" err="1">
                <a:latin typeface="Roboto-Regular"/>
              </a:rPr>
              <a:t>Única</a:t>
            </a:r>
            <a:r>
              <a:rPr lang="fr-FR" sz="1600" dirty="0">
                <a:latin typeface="Roboto-Regular"/>
              </a:rPr>
              <a:t>, la </a:t>
            </a:r>
            <a:r>
              <a:rPr lang="fr-FR" sz="1600" dirty="0" err="1">
                <a:latin typeface="Roboto-Regular"/>
              </a:rPr>
              <a:t>cual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permite</a:t>
            </a:r>
            <a:r>
              <a:rPr lang="fr-FR" sz="1600" dirty="0">
                <a:latin typeface="Roboto-Regular"/>
              </a:rPr>
              <a:t> accéder a </a:t>
            </a:r>
            <a:r>
              <a:rPr lang="fr-FR" sz="1600" dirty="0" err="1">
                <a:latin typeface="Roboto-Regular"/>
              </a:rPr>
              <a:t>todos</a:t>
            </a:r>
            <a:r>
              <a:rPr lang="fr-FR" sz="1600" dirty="0">
                <a:latin typeface="Roboto-Regular"/>
              </a:rPr>
              <a:t> los </a:t>
            </a:r>
            <a:r>
              <a:rPr lang="fr-FR" sz="1600" dirty="0" err="1">
                <a:latin typeface="Roboto-Regular"/>
              </a:rPr>
              <a:t>datos</a:t>
            </a:r>
            <a:r>
              <a:rPr lang="fr-FR" sz="1600" dirty="0">
                <a:latin typeface="Roboto-Regular"/>
              </a:rPr>
              <a:t> de la persona sin </a:t>
            </a:r>
            <a:r>
              <a:rPr lang="fr-FR" sz="1600" dirty="0" err="1">
                <a:latin typeface="Roboto-Regular"/>
              </a:rPr>
              <a:t>tener</a:t>
            </a:r>
            <a:r>
              <a:rPr lang="fr-FR" sz="1600" dirty="0">
                <a:latin typeface="Roboto-Regular"/>
              </a:rPr>
              <a:t> que </a:t>
            </a:r>
            <a:r>
              <a:rPr lang="fr-FR" sz="1600" dirty="0" err="1">
                <a:latin typeface="Roboto-Regular"/>
              </a:rPr>
              <a:t>registrarse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ya</a:t>
            </a:r>
            <a:r>
              <a:rPr lang="fr-FR" sz="1600" dirty="0">
                <a:latin typeface="Roboto-Regular"/>
              </a:rPr>
              <a:t> que los </a:t>
            </a:r>
            <a:r>
              <a:rPr lang="fr-FR" sz="1600" dirty="0" err="1">
                <a:latin typeface="Roboto-Regular"/>
              </a:rPr>
              <a:t>datos</a:t>
            </a:r>
            <a:r>
              <a:rPr lang="fr-FR" sz="1600" dirty="0">
                <a:latin typeface="Roboto-Regular"/>
              </a:rPr>
              <a:t> se </a:t>
            </a:r>
            <a:r>
              <a:rPr lang="fr-FR" sz="1600" dirty="0" err="1">
                <a:latin typeface="Roboto-Regular"/>
              </a:rPr>
              <a:t>rescatarían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directamente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desde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ahí</a:t>
            </a:r>
            <a:r>
              <a:rPr lang="fr-FR" sz="1600" dirty="0">
                <a:latin typeface="Roboto-Regular"/>
              </a:rPr>
              <a:t>.</a:t>
            </a:r>
          </a:p>
          <a:p>
            <a:pPr algn="l"/>
            <a:r>
              <a:rPr lang="fr-FR" sz="1600" dirty="0">
                <a:latin typeface="Roboto-Regular"/>
              </a:rPr>
              <a:t>Para </a:t>
            </a:r>
            <a:r>
              <a:rPr lang="fr-FR" sz="1600" dirty="0" err="1">
                <a:latin typeface="Roboto-Regular"/>
              </a:rPr>
              <a:t>retirar</a:t>
            </a:r>
            <a:r>
              <a:rPr lang="fr-FR" sz="1600" dirty="0">
                <a:latin typeface="Roboto-Regular"/>
              </a:rPr>
              <a:t> el </a:t>
            </a:r>
            <a:r>
              <a:rPr lang="fr-FR" sz="1600" dirty="0" err="1">
                <a:latin typeface="Roboto-Regular"/>
              </a:rPr>
              <a:t>dinero</a:t>
            </a:r>
            <a:r>
              <a:rPr lang="fr-FR" sz="1600" dirty="0">
                <a:latin typeface="Roboto-Regular"/>
              </a:rPr>
              <a:t>, </a:t>
            </a:r>
            <a:r>
              <a:rPr lang="fr-FR" sz="1600" dirty="0" err="1">
                <a:latin typeface="Roboto-Regular"/>
              </a:rPr>
              <a:t>sólo</a:t>
            </a:r>
            <a:r>
              <a:rPr lang="fr-FR" sz="1600" dirty="0">
                <a:latin typeface="Roboto-Regular"/>
              </a:rPr>
              <a:t> se </a:t>
            </a:r>
            <a:r>
              <a:rPr lang="fr-FR" sz="1600" dirty="0" err="1">
                <a:latin typeface="Roboto-Regular"/>
              </a:rPr>
              <a:t>requeriría</a:t>
            </a:r>
            <a:r>
              <a:rPr lang="fr-FR" sz="1600" dirty="0">
                <a:latin typeface="Roboto-Regular"/>
              </a:rPr>
              <a:t> un </a:t>
            </a:r>
            <a:r>
              <a:rPr lang="fr-FR" sz="1600" dirty="0" err="1">
                <a:latin typeface="Roboto-Regular"/>
              </a:rPr>
              <a:t>código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generado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desde</a:t>
            </a:r>
            <a:r>
              <a:rPr lang="fr-FR" sz="1600" dirty="0">
                <a:latin typeface="Roboto-Regular"/>
              </a:rPr>
              <a:t> la app o </a:t>
            </a:r>
            <a:r>
              <a:rPr lang="fr-FR" sz="1600" dirty="0" err="1">
                <a:latin typeface="Roboto-Regular"/>
              </a:rPr>
              <a:t>una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tarjeta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física</a:t>
            </a:r>
            <a:r>
              <a:rPr lang="fr-FR" sz="1600" dirty="0">
                <a:latin typeface="Roboto-Regular"/>
              </a:rPr>
              <a:t> (</a:t>
            </a:r>
            <a:r>
              <a:rPr lang="fr-FR" sz="1600" dirty="0" err="1">
                <a:latin typeface="Roboto-Regular"/>
              </a:rPr>
              <a:t>similar</a:t>
            </a:r>
            <a:r>
              <a:rPr lang="fr-FR" sz="1600" dirty="0">
                <a:latin typeface="Roboto-Regular"/>
              </a:rPr>
              <a:t> a lo que se usa con Mach y Tempo)</a:t>
            </a:r>
          </a:p>
          <a:p>
            <a:pPr algn="l"/>
            <a:r>
              <a:rPr lang="fr-FR" sz="1600" b="0" i="0" u="none" strike="noStrike" baseline="0" dirty="0">
                <a:latin typeface="Roboto-Regular"/>
              </a:rPr>
              <a:t>Se </a:t>
            </a:r>
            <a:r>
              <a:rPr lang="fr-FR" sz="1600" b="0" i="0" u="none" strike="noStrike" baseline="0" dirty="0" err="1">
                <a:latin typeface="Roboto-Regular"/>
              </a:rPr>
              <a:t>realizaría</a:t>
            </a:r>
            <a:r>
              <a:rPr lang="fr-FR" sz="1600" b="0" i="0" u="none" strike="noStrike" baseline="0" dirty="0">
                <a:latin typeface="Roboto-Regular"/>
              </a:rPr>
              <a:t> un </a:t>
            </a:r>
            <a:r>
              <a:rPr lang="fr-FR" sz="1600" b="0" i="0" u="none" strike="noStrike" baseline="0" dirty="0" err="1">
                <a:latin typeface="Roboto-Regular"/>
              </a:rPr>
              <a:t>levantamiento</a:t>
            </a:r>
            <a:r>
              <a:rPr lang="fr-FR" sz="1600" b="0" i="0" u="none" strike="noStrike" baseline="0" dirty="0">
                <a:latin typeface="Roboto-Regular"/>
              </a:rPr>
              <a:t> en </a:t>
            </a:r>
            <a:r>
              <a:rPr lang="fr-FR" sz="1600" b="0" i="0" u="none" strike="noStrike" baseline="0" dirty="0" err="1">
                <a:latin typeface="Roboto-Regular"/>
              </a:rPr>
              <a:t>conjunto</a:t>
            </a:r>
            <a:r>
              <a:rPr lang="fr-FR" sz="1600" b="0" i="0" u="none" strike="noStrike" baseline="0" dirty="0">
                <a:latin typeface="Roboto-Regular"/>
              </a:rPr>
              <a:t> con el </a:t>
            </a:r>
            <a:r>
              <a:rPr lang="fr-FR" sz="1600" b="0" i="0" u="none" strike="noStrike" baseline="0" dirty="0" err="1">
                <a:latin typeface="Roboto-Regular"/>
              </a:rPr>
              <a:t>Ministerio</a:t>
            </a:r>
            <a:r>
              <a:rPr lang="fr-FR" sz="1600" b="0" i="0" u="none" strike="noStrike" baseline="0" dirty="0">
                <a:latin typeface="Roboto-Regular"/>
              </a:rPr>
              <a:t> de </a:t>
            </a:r>
            <a:r>
              <a:rPr lang="fr-FR" sz="1600" b="0" i="0" u="none" strike="noStrike" baseline="0" dirty="0" err="1">
                <a:latin typeface="Roboto-Regular"/>
              </a:rPr>
              <a:t>Previsión</a:t>
            </a:r>
            <a:r>
              <a:rPr lang="fr-FR" sz="1600" b="0" i="0" u="none" strike="noStrike" baseline="0" dirty="0">
                <a:latin typeface="Roboto-Regular"/>
              </a:rPr>
              <a:t> Social, para </a:t>
            </a:r>
            <a:r>
              <a:rPr lang="fr-FR" sz="1600" b="0" i="0" u="none" strike="noStrike" baseline="0" dirty="0" err="1">
                <a:latin typeface="Roboto-Regular"/>
              </a:rPr>
              <a:t>ser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promovido</a:t>
            </a:r>
            <a:r>
              <a:rPr lang="fr-FR" sz="1600" b="0" i="0" u="none" strike="noStrike" baseline="0" dirty="0">
                <a:latin typeface="Roboto-Regular"/>
              </a:rPr>
              <a:t> entre los </a:t>
            </a:r>
            <a:r>
              <a:rPr lang="fr-FR" sz="1600" b="0" i="0" u="none" strike="noStrike" baseline="0" dirty="0" err="1">
                <a:latin typeface="Roboto-Regular"/>
              </a:rPr>
              <a:t>posibles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usuarios</a:t>
            </a:r>
            <a:r>
              <a:rPr lang="fr-FR" sz="1600" b="0" i="0" u="none" strike="noStrike" baseline="0" dirty="0">
                <a:latin typeface="Roboto-Regular"/>
              </a:rPr>
              <a:t>.</a:t>
            </a:r>
          </a:p>
          <a:p>
            <a:pPr algn="l"/>
            <a:endParaRPr lang="fr-FR" sz="2400" dirty="0">
              <a:solidFill>
                <a:srgbClr val="749E2D"/>
              </a:solidFill>
              <a:latin typeface="Roboto-Regular"/>
            </a:endParaRPr>
          </a:p>
          <a:p>
            <a:pPr marL="0" indent="0" algn="l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608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>
                <a:solidFill>
                  <a:srgbClr val="749E2D"/>
                </a:solidFill>
                <a:latin typeface="Roboto-Bold"/>
              </a:rPr>
              <a:t>Requerimientos – Pregunta 2</a:t>
            </a:r>
            <a:endParaRPr lang="fr-FR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rgbClr val="749E2D"/>
                </a:solidFill>
                <a:latin typeface="Roboto-Regular"/>
              </a:rPr>
              <a:t>Crear un Lean Canvas con la idea de negocio que puede solucionar este problema. </a:t>
            </a:r>
            <a:r>
              <a:rPr lang="fr-FR" sz="1800" dirty="0" err="1">
                <a:solidFill>
                  <a:srgbClr val="749E2D"/>
                </a:solidFill>
                <a:latin typeface="Roboto-Regular"/>
              </a:rPr>
              <a:t>Entregable</a:t>
            </a:r>
            <a:r>
              <a:rPr lang="fr-FR" sz="1800" dirty="0">
                <a:solidFill>
                  <a:srgbClr val="749E2D"/>
                </a:solidFill>
                <a:latin typeface="Roboto-Regular"/>
              </a:rPr>
              <a:t>: Power Point. (5 </a:t>
            </a:r>
            <a:r>
              <a:rPr lang="fr-FR" sz="1800" dirty="0" err="1">
                <a:solidFill>
                  <a:srgbClr val="749E2D"/>
                </a:solidFill>
                <a:latin typeface="Roboto-Regular"/>
              </a:rPr>
              <a:t>Puntos</a:t>
            </a:r>
            <a:r>
              <a:rPr lang="fr-FR" sz="1800" dirty="0">
                <a:solidFill>
                  <a:srgbClr val="749E2D"/>
                </a:solidFill>
                <a:latin typeface="Roboto-Regular"/>
              </a:rPr>
              <a:t>)</a:t>
            </a:r>
          </a:p>
          <a:p>
            <a:pPr algn="l"/>
            <a:endParaRPr lang="fr-FR" sz="1800" dirty="0">
              <a:solidFill>
                <a:srgbClr val="749E2D"/>
              </a:solidFill>
              <a:latin typeface="Roboto-Regular"/>
            </a:endParaRPr>
          </a:p>
          <a:p>
            <a:pPr algn="l"/>
            <a:r>
              <a:rPr lang="fr-FR" sz="1600" dirty="0" err="1">
                <a:latin typeface="Roboto-Regular"/>
              </a:rPr>
              <a:t>Respuesta</a:t>
            </a:r>
            <a:r>
              <a:rPr lang="fr-FR" sz="1600" dirty="0">
                <a:latin typeface="Roboto-Regular"/>
              </a:rPr>
              <a:t> en la </a:t>
            </a:r>
            <a:r>
              <a:rPr lang="fr-FR" sz="1600" dirty="0" err="1">
                <a:latin typeface="Roboto-Regular"/>
              </a:rPr>
              <a:t>próxima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diapositiva</a:t>
            </a:r>
            <a:r>
              <a:rPr lang="fr-FR" sz="1600" dirty="0">
                <a:latin typeface="Roboto-Regular"/>
              </a:rPr>
              <a:t>. </a:t>
            </a:r>
          </a:p>
          <a:p>
            <a:pPr marL="0" indent="0" algn="l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5666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>
                <a:solidFill>
                  <a:srgbClr val="749E2D"/>
                </a:solidFill>
                <a:latin typeface="Roboto-Bold"/>
              </a:rPr>
              <a:t>Requerimientos – Pregunta 2</a:t>
            </a:r>
            <a:endParaRPr lang="fr-FR" sz="2400" dirty="0"/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5ECCC7-3BEE-4C4A-BEC5-D0A18E0D8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" y="1175022"/>
            <a:ext cx="10101494" cy="5682978"/>
          </a:xfrm>
        </p:spPr>
      </p:pic>
    </p:spTree>
    <p:extLst>
      <p:ext uri="{BB962C8B-B14F-4D97-AF65-F5344CB8AC3E}">
        <p14:creationId xmlns:p14="http://schemas.microsoft.com/office/powerpoint/2010/main" val="10467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>
                <a:solidFill>
                  <a:srgbClr val="749E2D"/>
                </a:solidFill>
                <a:latin typeface="Roboto-Bold"/>
              </a:rPr>
              <a:t>Requerimientos – Pregunta 3</a:t>
            </a:r>
            <a:endParaRPr lang="fr-FR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solidFill>
                  <a:srgbClr val="749E2D"/>
                </a:solidFill>
                <a:latin typeface="Roboto-Regular"/>
              </a:rPr>
              <a:t>Compartir la idea con adultos mayores para detectar puntos de mayor incertidumbre y supuestos más riesgosos. Entregable: </a:t>
            </a:r>
            <a:r>
              <a:rPr lang="es-ES" sz="1800" b="0" i="0" u="none" strike="noStrike" baseline="0" dirty="0" err="1">
                <a:solidFill>
                  <a:srgbClr val="749E2D"/>
                </a:solidFill>
                <a:latin typeface="Roboto-Regular"/>
              </a:rPr>
              <a:t>Power</a:t>
            </a:r>
            <a:r>
              <a:rPr lang="es-ES" sz="1800" b="0" i="0" u="none" strike="noStrike" baseline="0" dirty="0">
                <a:solidFill>
                  <a:srgbClr val="749E2D"/>
                </a:solidFill>
                <a:latin typeface="Roboto-Regular"/>
              </a:rPr>
              <a:t> Point. 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Roboto-Regular"/>
              </a:rPr>
              <a:t>(</a:t>
            </a:r>
            <a:r>
              <a:rPr lang="fr-FR" sz="1800" b="1" i="0" u="none" strike="noStrike" baseline="0" dirty="0">
                <a:solidFill>
                  <a:srgbClr val="749E2D"/>
                </a:solidFill>
                <a:latin typeface="Roboto-Bold"/>
              </a:rPr>
              <a:t>3 </a:t>
            </a:r>
            <a:r>
              <a:rPr lang="fr-FR" sz="1800" b="1" i="0" u="none" strike="noStrike" baseline="0" dirty="0" err="1">
                <a:solidFill>
                  <a:srgbClr val="749E2D"/>
                </a:solidFill>
                <a:latin typeface="Roboto-Bold"/>
              </a:rPr>
              <a:t>Puntos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Roboto-Regular"/>
              </a:rPr>
              <a:t>)</a:t>
            </a:r>
          </a:p>
          <a:p>
            <a:pPr algn="l"/>
            <a:endParaRPr lang="fr-FR" sz="1600" dirty="0">
              <a:solidFill>
                <a:srgbClr val="749E2D"/>
              </a:solidFill>
              <a:latin typeface="Roboto-Regular"/>
            </a:endParaRPr>
          </a:p>
          <a:p>
            <a:r>
              <a:rPr lang="fr-FR" sz="1600" dirty="0" err="1">
                <a:latin typeface="Roboto-Regular"/>
              </a:rPr>
              <a:t>Iterando</a:t>
            </a:r>
            <a:r>
              <a:rPr lang="fr-FR" sz="1600" dirty="0">
                <a:latin typeface="Roboto-Regular"/>
              </a:rPr>
              <a:t> la </a:t>
            </a:r>
            <a:r>
              <a:rPr lang="fr-FR" sz="1600" dirty="0" err="1">
                <a:latin typeface="Roboto-Regular"/>
              </a:rPr>
              <a:t>idea</a:t>
            </a:r>
            <a:r>
              <a:rPr lang="fr-FR" sz="1600" dirty="0">
                <a:latin typeface="Roboto-Regular"/>
              </a:rPr>
              <a:t> con </a:t>
            </a:r>
            <a:r>
              <a:rPr lang="fr-FR" sz="1600" dirty="0" err="1">
                <a:latin typeface="Roboto-Regular"/>
              </a:rPr>
              <a:t>personas</a:t>
            </a:r>
            <a:r>
              <a:rPr lang="fr-FR" sz="1600" dirty="0">
                <a:latin typeface="Roboto-Regular"/>
              </a:rPr>
              <a:t> a cargo de </a:t>
            </a:r>
            <a:r>
              <a:rPr lang="fr-FR" sz="1600" dirty="0" err="1">
                <a:latin typeface="Roboto-Regular"/>
              </a:rPr>
              <a:t>pensionados</a:t>
            </a:r>
            <a:r>
              <a:rPr lang="fr-FR" sz="1600" dirty="0">
                <a:latin typeface="Roboto-Regular"/>
              </a:rPr>
              <a:t> y con </a:t>
            </a:r>
            <a:r>
              <a:rPr lang="fr-FR" sz="1600" dirty="0" err="1">
                <a:latin typeface="Roboto-Regular"/>
              </a:rPr>
              <a:t>pensionados</a:t>
            </a:r>
            <a:r>
              <a:rPr lang="fr-FR" sz="1600" dirty="0">
                <a:latin typeface="Roboto-Regular"/>
              </a:rPr>
              <a:t>, </a:t>
            </a:r>
            <a:r>
              <a:rPr lang="fr-FR" sz="1600" dirty="0" err="1">
                <a:latin typeface="Roboto-Regular"/>
              </a:rPr>
              <a:t>aparecieron</a:t>
            </a:r>
            <a:r>
              <a:rPr lang="fr-FR" sz="1600" dirty="0">
                <a:latin typeface="Roboto-Regular"/>
              </a:rPr>
              <a:t> las </a:t>
            </a:r>
            <a:r>
              <a:rPr lang="fr-FR" sz="1600" dirty="0" err="1">
                <a:latin typeface="Roboto-Regular"/>
              </a:rPr>
              <a:t>siguientes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observaciones</a:t>
            </a:r>
            <a:r>
              <a:rPr lang="fr-FR" sz="1600" dirty="0">
                <a:latin typeface="Roboto-Regular"/>
              </a:rPr>
              <a:t> o </a:t>
            </a:r>
            <a:r>
              <a:rPr lang="fr-FR" sz="1600" dirty="0" err="1">
                <a:latin typeface="Roboto-Regular"/>
              </a:rPr>
              <a:t>comentarios</a:t>
            </a:r>
            <a:r>
              <a:rPr lang="fr-FR" sz="1600" dirty="0">
                <a:latin typeface="Roboto-Regular"/>
              </a:rPr>
              <a:t>:</a:t>
            </a:r>
          </a:p>
          <a:p>
            <a:r>
              <a:rPr lang="fr-FR" sz="1600" dirty="0">
                <a:latin typeface="Roboto-Regular"/>
              </a:rPr>
              <a:t>-</a:t>
            </a:r>
            <a:r>
              <a:rPr lang="fr-FR" sz="1600" dirty="0" err="1">
                <a:latin typeface="Roboto-Regular"/>
              </a:rPr>
              <a:t>Dudas</a:t>
            </a:r>
            <a:r>
              <a:rPr lang="fr-FR" sz="1600" dirty="0">
                <a:latin typeface="Roboto-Regular"/>
              </a:rPr>
              <a:t> sobre </a:t>
            </a:r>
            <a:r>
              <a:rPr lang="fr-FR" sz="1600" dirty="0" err="1">
                <a:latin typeface="Roboto-Regular"/>
              </a:rPr>
              <a:t>cómo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funcionaría</a:t>
            </a:r>
            <a:r>
              <a:rPr lang="fr-FR" sz="1600" dirty="0">
                <a:latin typeface="Roboto-Regular"/>
              </a:rPr>
              <a:t> la </a:t>
            </a:r>
            <a:r>
              <a:rPr lang="fr-FR" sz="1600" dirty="0" err="1">
                <a:latin typeface="Roboto-Regular"/>
              </a:rPr>
              <a:t>firma</a:t>
            </a:r>
            <a:r>
              <a:rPr lang="fr-FR" sz="1600" dirty="0">
                <a:latin typeface="Roboto-Regular"/>
              </a:rPr>
              <a:t> digital y el enlace con Clave </a:t>
            </a:r>
            <a:r>
              <a:rPr lang="fr-FR" sz="1600" dirty="0" err="1">
                <a:latin typeface="Roboto-Regular"/>
              </a:rPr>
              <a:t>Única</a:t>
            </a:r>
            <a:r>
              <a:rPr lang="fr-FR" sz="1600" dirty="0">
                <a:latin typeface="Roboto-Regular"/>
              </a:rPr>
              <a:t>. Es </a:t>
            </a:r>
            <a:r>
              <a:rPr lang="fr-FR" sz="1600" dirty="0" err="1">
                <a:latin typeface="Roboto-Regular"/>
              </a:rPr>
              <a:t>indudable</a:t>
            </a:r>
            <a:r>
              <a:rPr lang="fr-FR" sz="1600" dirty="0">
                <a:latin typeface="Roboto-Regular"/>
              </a:rPr>
              <a:t> que </a:t>
            </a:r>
            <a:r>
              <a:rPr lang="fr-FR" sz="1600" dirty="0" err="1">
                <a:latin typeface="Roboto-Regular"/>
              </a:rPr>
              <a:t>debe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haber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una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certificación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desde</a:t>
            </a:r>
            <a:r>
              <a:rPr lang="fr-FR" sz="1600" dirty="0">
                <a:latin typeface="Roboto-Regular"/>
              </a:rPr>
              <a:t> el </a:t>
            </a:r>
            <a:r>
              <a:rPr lang="fr-FR" sz="1600" dirty="0" err="1">
                <a:latin typeface="Roboto-Regular"/>
              </a:rPr>
              <a:t>Ministerio</a:t>
            </a:r>
            <a:r>
              <a:rPr lang="fr-FR" sz="1600" dirty="0">
                <a:latin typeface="Roboto-Regular"/>
              </a:rPr>
              <a:t> de </a:t>
            </a:r>
            <a:r>
              <a:rPr lang="fr-FR" sz="1600" dirty="0" err="1">
                <a:latin typeface="Roboto-Regular"/>
              </a:rPr>
              <a:t>Previsión</a:t>
            </a:r>
            <a:r>
              <a:rPr lang="fr-FR" sz="1600" dirty="0">
                <a:latin typeface="Roboto-Regular"/>
              </a:rPr>
              <a:t> Social para </a:t>
            </a:r>
            <a:r>
              <a:rPr lang="fr-FR" sz="1600" dirty="0" err="1">
                <a:latin typeface="Roboto-Regular"/>
              </a:rPr>
              <a:t>certificar</a:t>
            </a:r>
            <a:r>
              <a:rPr lang="fr-FR" sz="1600" dirty="0">
                <a:latin typeface="Roboto-Regular"/>
              </a:rPr>
              <a:t> la </a:t>
            </a:r>
            <a:r>
              <a:rPr lang="fr-FR" sz="1600" dirty="0" err="1">
                <a:latin typeface="Roboto-Regular"/>
              </a:rPr>
              <a:t>seriedad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del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producto</a:t>
            </a:r>
            <a:r>
              <a:rPr lang="fr-FR" sz="1600" dirty="0">
                <a:latin typeface="Roboto-Regular"/>
              </a:rPr>
              <a:t>.</a:t>
            </a:r>
          </a:p>
          <a:p>
            <a:r>
              <a:rPr lang="fr-FR" sz="1600" dirty="0">
                <a:latin typeface="Roboto-Regular"/>
              </a:rPr>
              <a:t>- Los </a:t>
            </a:r>
            <a:r>
              <a:rPr lang="fr-FR" sz="1600" dirty="0" err="1">
                <a:latin typeface="Roboto-Regular"/>
              </a:rPr>
              <a:t>adultos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mayores</a:t>
            </a:r>
            <a:r>
              <a:rPr lang="fr-FR" sz="1600" dirty="0">
                <a:latin typeface="Roboto-Regular"/>
              </a:rPr>
              <a:t>, en </a:t>
            </a:r>
            <a:r>
              <a:rPr lang="fr-FR" sz="1600" dirty="0" err="1">
                <a:latin typeface="Roboto-Regular"/>
              </a:rPr>
              <a:t>general</a:t>
            </a:r>
            <a:r>
              <a:rPr lang="fr-FR" sz="1600" dirty="0">
                <a:latin typeface="Roboto-Regular"/>
              </a:rPr>
              <a:t>, le </a:t>
            </a:r>
            <a:r>
              <a:rPr lang="fr-FR" sz="1600" dirty="0" err="1">
                <a:latin typeface="Roboto-Regular"/>
              </a:rPr>
              <a:t>tienen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poca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credibilidad</a:t>
            </a:r>
            <a:r>
              <a:rPr lang="fr-FR" sz="1600" dirty="0">
                <a:latin typeface="Roboto-Regular"/>
              </a:rPr>
              <a:t> a los bancos y </a:t>
            </a:r>
            <a:r>
              <a:rPr lang="fr-FR" sz="1600" dirty="0" err="1">
                <a:latin typeface="Roboto-Regular"/>
              </a:rPr>
              <a:t>entidades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financieras</a:t>
            </a:r>
            <a:r>
              <a:rPr lang="fr-FR" sz="1600" dirty="0">
                <a:latin typeface="Roboto-Regular"/>
              </a:rPr>
              <a:t>, </a:t>
            </a:r>
            <a:r>
              <a:rPr lang="fr-FR" sz="1600" dirty="0" err="1">
                <a:latin typeface="Roboto-Regular"/>
              </a:rPr>
              <a:t>prefieren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tener</a:t>
            </a:r>
            <a:r>
              <a:rPr lang="fr-FR" sz="1600" dirty="0">
                <a:latin typeface="Roboto-Regular"/>
              </a:rPr>
              <a:t> su </a:t>
            </a:r>
            <a:r>
              <a:rPr lang="fr-FR" sz="1600" dirty="0" err="1">
                <a:latin typeface="Roboto-Regular"/>
              </a:rPr>
              <a:t>dinero</a:t>
            </a:r>
            <a:r>
              <a:rPr lang="fr-FR" sz="1600" dirty="0">
                <a:latin typeface="Roboto-Regular"/>
              </a:rPr>
              <a:t> en </a:t>
            </a:r>
            <a:r>
              <a:rPr lang="fr-FR" sz="1600" dirty="0" err="1">
                <a:latin typeface="Roboto-Regular"/>
              </a:rPr>
              <a:t>efectivo</a:t>
            </a:r>
            <a:r>
              <a:rPr lang="fr-FR" sz="1600" dirty="0">
                <a:latin typeface="Roboto-Regular"/>
              </a:rPr>
              <a:t>. </a:t>
            </a:r>
            <a:r>
              <a:rPr lang="fr-FR" sz="1600" dirty="0" err="1">
                <a:latin typeface="Roboto-Regular"/>
              </a:rPr>
              <a:t>Junto</a:t>
            </a:r>
            <a:r>
              <a:rPr lang="fr-FR" sz="1600" dirty="0">
                <a:latin typeface="Roboto-Regular"/>
              </a:rPr>
              <a:t> con </a:t>
            </a:r>
            <a:r>
              <a:rPr lang="fr-FR" sz="1600" dirty="0" err="1">
                <a:latin typeface="Roboto-Regular"/>
              </a:rPr>
              <a:t>esto</a:t>
            </a:r>
            <a:r>
              <a:rPr lang="fr-FR" sz="1600" dirty="0">
                <a:latin typeface="Roboto-Regular"/>
              </a:rPr>
              <a:t>, no </a:t>
            </a:r>
            <a:r>
              <a:rPr lang="fr-FR" sz="1600" dirty="0" err="1">
                <a:latin typeface="Roboto-Regular"/>
              </a:rPr>
              <a:t>confían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demasiado</a:t>
            </a:r>
            <a:r>
              <a:rPr lang="fr-FR" sz="1600" dirty="0">
                <a:latin typeface="Roboto-Regular"/>
              </a:rPr>
              <a:t> en la </a:t>
            </a:r>
            <a:r>
              <a:rPr lang="fr-FR" sz="1600" dirty="0" err="1">
                <a:latin typeface="Roboto-Regular"/>
              </a:rPr>
              <a:t>tecnología</a:t>
            </a:r>
            <a:r>
              <a:rPr lang="fr-FR" sz="1600" dirty="0">
                <a:latin typeface="Roboto-Regular"/>
              </a:rPr>
              <a:t>.</a:t>
            </a:r>
          </a:p>
          <a:p>
            <a:r>
              <a:rPr lang="fr-FR" sz="1600" dirty="0">
                <a:latin typeface="Roboto-Regular"/>
              </a:rPr>
              <a:t>- </a:t>
            </a:r>
            <a:r>
              <a:rPr lang="fr-FR" sz="1600" dirty="0" err="1">
                <a:latin typeface="Roboto-Regular"/>
              </a:rPr>
              <a:t>Algunos</a:t>
            </a:r>
            <a:r>
              <a:rPr lang="fr-FR" sz="1600" dirty="0">
                <a:latin typeface="Roboto-Regular"/>
              </a:rPr>
              <a:t> de los </a:t>
            </a:r>
            <a:r>
              <a:rPr lang="fr-FR" sz="1600" dirty="0" err="1">
                <a:latin typeface="Roboto-Regular"/>
              </a:rPr>
              <a:t>adultos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mayores</a:t>
            </a:r>
            <a:r>
              <a:rPr lang="fr-FR" sz="1600" dirty="0">
                <a:latin typeface="Roboto-Regular"/>
              </a:rPr>
              <a:t>, de </a:t>
            </a:r>
            <a:r>
              <a:rPr lang="fr-FR" sz="1600" dirty="0" err="1">
                <a:latin typeface="Roboto-Regular"/>
              </a:rPr>
              <a:t>edad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más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avanzada</a:t>
            </a:r>
            <a:r>
              <a:rPr lang="fr-FR" sz="1600" dirty="0">
                <a:latin typeface="Roboto-Regular"/>
              </a:rPr>
              <a:t>, y </a:t>
            </a:r>
            <a:r>
              <a:rPr lang="fr-FR" sz="1600" dirty="0" err="1">
                <a:latin typeface="Roboto-Regular"/>
              </a:rPr>
              <a:t>quienes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serían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nuestros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potenciales</a:t>
            </a:r>
            <a:r>
              <a:rPr lang="fr-FR" sz="1600" dirty="0">
                <a:latin typeface="Roboto-Regular"/>
              </a:rPr>
              <a:t> clientes </a:t>
            </a:r>
            <a:r>
              <a:rPr lang="fr-FR" sz="1600" dirty="0" err="1">
                <a:latin typeface="Roboto-Regular"/>
              </a:rPr>
              <a:t>fuertes</a:t>
            </a:r>
            <a:r>
              <a:rPr lang="fr-FR" sz="1600" dirty="0">
                <a:latin typeface="Roboto-Regular"/>
              </a:rPr>
              <a:t>, no </a:t>
            </a:r>
            <a:r>
              <a:rPr lang="fr-FR" sz="1600" dirty="0" err="1">
                <a:latin typeface="Roboto-Regular"/>
              </a:rPr>
              <a:t>tienen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muy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marcadas</a:t>
            </a:r>
            <a:r>
              <a:rPr lang="fr-FR" sz="1600" dirty="0">
                <a:latin typeface="Roboto-Regular"/>
              </a:rPr>
              <a:t> las </a:t>
            </a:r>
            <a:r>
              <a:rPr lang="fr-FR" sz="1600" dirty="0" err="1">
                <a:latin typeface="Roboto-Regular"/>
              </a:rPr>
              <a:t>líneas</a:t>
            </a:r>
            <a:r>
              <a:rPr lang="fr-FR" sz="1600" dirty="0">
                <a:latin typeface="Roboto-Regular"/>
              </a:rPr>
              <a:t> de las </a:t>
            </a:r>
            <a:r>
              <a:rPr lang="fr-FR" sz="1600" dirty="0" err="1">
                <a:latin typeface="Roboto-Regular"/>
              </a:rPr>
              <a:t>huellas</a:t>
            </a:r>
            <a:r>
              <a:rPr lang="fr-FR" sz="1600" dirty="0">
                <a:latin typeface="Roboto-Regular"/>
              </a:rPr>
              <a:t> digitales y muchas </a:t>
            </a:r>
            <a:r>
              <a:rPr lang="fr-FR" sz="1600" dirty="0" err="1">
                <a:latin typeface="Roboto-Regular"/>
              </a:rPr>
              <a:t>veces</a:t>
            </a:r>
            <a:r>
              <a:rPr lang="fr-FR" sz="1600" dirty="0">
                <a:latin typeface="Roboto-Regular"/>
              </a:rPr>
              <a:t> los </a:t>
            </a:r>
            <a:r>
              <a:rPr lang="fr-FR" sz="1600" dirty="0" err="1">
                <a:latin typeface="Roboto-Regular"/>
              </a:rPr>
              <a:t>huelleros</a:t>
            </a:r>
            <a:r>
              <a:rPr lang="fr-FR" sz="1600" dirty="0">
                <a:latin typeface="Roboto-Regular"/>
              </a:rPr>
              <a:t> no las </a:t>
            </a:r>
            <a:r>
              <a:rPr lang="fr-FR" sz="1600" dirty="0" err="1">
                <a:latin typeface="Roboto-Regular"/>
              </a:rPr>
              <a:t>reconocen</a:t>
            </a:r>
            <a:r>
              <a:rPr lang="fr-FR" sz="1600" dirty="0">
                <a:latin typeface="Roboto-Regular"/>
              </a:rPr>
              <a:t>.</a:t>
            </a:r>
          </a:p>
          <a:p>
            <a:r>
              <a:rPr lang="fr-FR" sz="1600" dirty="0">
                <a:latin typeface="Roboto-Regular"/>
              </a:rPr>
              <a:t>- No </a:t>
            </a:r>
            <a:r>
              <a:rPr lang="fr-FR" sz="1600" dirty="0" err="1">
                <a:latin typeface="Roboto-Regular"/>
              </a:rPr>
              <a:t>conseguir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acceso</a:t>
            </a:r>
            <a:r>
              <a:rPr lang="fr-FR" sz="1600" dirty="0">
                <a:latin typeface="Roboto-Regular"/>
              </a:rPr>
              <a:t> a la BD </a:t>
            </a:r>
            <a:r>
              <a:rPr lang="fr-FR" sz="1600" dirty="0" err="1">
                <a:latin typeface="Roboto-Regular"/>
              </a:rPr>
              <a:t>del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Ministerio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complicaría</a:t>
            </a:r>
            <a:r>
              <a:rPr lang="fr-FR" sz="1600" dirty="0">
                <a:latin typeface="Roboto-Regular"/>
              </a:rPr>
              <a:t> la </a:t>
            </a:r>
            <a:r>
              <a:rPr lang="fr-FR" sz="1600" dirty="0" err="1">
                <a:latin typeface="Roboto-Regular"/>
              </a:rPr>
              <a:t>obtención</a:t>
            </a:r>
            <a:r>
              <a:rPr lang="fr-FR" sz="1600" dirty="0">
                <a:latin typeface="Roboto-Regular"/>
              </a:rPr>
              <a:t> de </a:t>
            </a:r>
            <a:r>
              <a:rPr lang="fr-FR" sz="1600" dirty="0" err="1">
                <a:latin typeface="Roboto-Regular"/>
              </a:rPr>
              <a:t>datos</a:t>
            </a:r>
            <a:r>
              <a:rPr lang="fr-FR" sz="1600" dirty="0">
                <a:latin typeface="Roboto-Regular"/>
              </a:rPr>
              <a:t> y lo </a:t>
            </a:r>
            <a:r>
              <a:rPr lang="fr-FR" sz="1600" dirty="0" err="1">
                <a:latin typeface="Roboto-Regular"/>
              </a:rPr>
              <a:t>único</a:t>
            </a:r>
            <a:r>
              <a:rPr lang="fr-FR" sz="1600" dirty="0">
                <a:latin typeface="Roboto-Regular"/>
              </a:rPr>
              <a:t> que se </a:t>
            </a:r>
            <a:r>
              <a:rPr lang="fr-FR" sz="1600" dirty="0" err="1">
                <a:latin typeface="Roboto-Regular"/>
              </a:rPr>
              <a:t>podría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hacer</a:t>
            </a:r>
            <a:r>
              <a:rPr lang="fr-FR" sz="1600" dirty="0">
                <a:latin typeface="Roboto-Regular"/>
              </a:rPr>
              <a:t> es </a:t>
            </a:r>
            <a:r>
              <a:rPr lang="fr-FR" sz="1600" dirty="0" err="1">
                <a:latin typeface="Roboto-Regular"/>
              </a:rPr>
              <a:t>generar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una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nueva</a:t>
            </a:r>
            <a:r>
              <a:rPr lang="fr-FR" sz="1600" dirty="0">
                <a:latin typeface="Roboto-Regular"/>
              </a:rPr>
              <a:t>, con </a:t>
            </a:r>
            <a:r>
              <a:rPr lang="fr-FR" sz="1600" dirty="0" err="1">
                <a:latin typeface="Roboto-Regular"/>
              </a:rPr>
              <a:t>todo</a:t>
            </a:r>
            <a:r>
              <a:rPr lang="fr-FR" sz="1600" dirty="0">
                <a:latin typeface="Roboto-Regular"/>
              </a:rPr>
              <a:t> lo que </a:t>
            </a:r>
            <a:r>
              <a:rPr lang="fr-FR" sz="1600" dirty="0" err="1">
                <a:latin typeface="Roboto-Regular"/>
              </a:rPr>
              <a:t>esto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significa</a:t>
            </a:r>
            <a:r>
              <a:rPr lang="fr-FR" sz="1600" dirty="0">
                <a:latin typeface="Roboto-Regular"/>
              </a:rPr>
              <a:t> (</a:t>
            </a:r>
            <a:r>
              <a:rPr lang="fr-FR" sz="1600" dirty="0" err="1">
                <a:latin typeface="Roboto-Regular"/>
              </a:rPr>
              <a:t>inscripción</a:t>
            </a:r>
            <a:r>
              <a:rPr lang="fr-FR" sz="1600" dirty="0">
                <a:latin typeface="Roboto-Regular"/>
              </a:rPr>
              <a:t>, </a:t>
            </a:r>
            <a:r>
              <a:rPr lang="fr-FR" sz="1600" dirty="0" err="1">
                <a:latin typeface="Roboto-Regular"/>
              </a:rPr>
              <a:t>entrega</a:t>
            </a:r>
            <a:r>
              <a:rPr lang="fr-FR" sz="1600" dirty="0">
                <a:latin typeface="Roboto-Regular"/>
              </a:rPr>
              <a:t> de </a:t>
            </a:r>
            <a:r>
              <a:rPr lang="fr-FR" sz="1600" dirty="0" err="1">
                <a:latin typeface="Roboto-Regular"/>
              </a:rPr>
              <a:t>datos</a:t>
            </a:r>
            <a:r>
              <a:rPr lang="fr-FR" sz="1600" dirty="0">
                <a:latin typeface="Roboto-Regular"/>
              </a:rPr>
              <a:t> no </a:t>
            </a:r>
            <a:r>
              <a:rPr lang="fr-FR" sz="1600" dirty="0" err="1">
                <a:latin typeface="Roboto-Regular"/>
              </a:rPr>
              <a:t>cifrados</a:t>
            </a:r>
            <a:r>
              <a:rPr lang="fr-FR" sz="1600" dirty="0">
                <a:latin typeface="Roboto-Regular"/>
              </a:rPr>
              <a:t>, </a:t>
            </a:r>
            <a:r>
              <a:rPr lang="fr-FR" sz="1600" dirty="0" err="1">
                <a:latin typeface="Roboto-Regular"/>
              </a:rPr>
              <a:t>etc</a:t>
            </a:r>
            <a:r>
              <a:rPr lang="fr-FR" sz="1600" dirty="0">
                <a:latin typeface="Roboto-Regular"/>
              </a:rPr>
              <a:t>)</a:t>
            </a:r>
          </a:p>
          <a:p>
            <a:pPr algn="l"/>
            <a:endParaRPr lang="fr-FR" sz="2400" dirty="0">
              <a:solidFill>
                <a:srgbClr val="749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78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614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Roboto-Bold</vt:lpstr>
      <vt:lpstr>Roboto-Regular</vt:lpstr>
      <vt:lpstr>Tema de Office</vt:lpstr>
      <vt:lpstr>PowerPoint Presentation</vt:lpstr>
      <vt:lpstr>Descripción</vt:lpstr>
      <vt:lpstr>Requerimientos – Pregunta 1</vt:lpstr>
      <vt:lpstr>Requerimientos – Pregunta 2</vt:lpstr>
      <vt:lpstr>Requerimientos – Pregunta 2</vt:lpstr>
      <vt:lpstr>Requerimientos – Pregunta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Espinosa</dc:creator>
  <cp:lastModifiedBy>Francisca Agnic</cp:lastModifiedBy>
  <cp:revision>6</cp:revision>
  <dcterms:created xsi:type="dcterms:W3CDTF">2022-02-14T15:13:09Z</dcterms:created>
  <dcterms:modified xsi:type="dcterms:W3CDTF">2022-02-16T02:36:34Z</dcterms:modified>
</cp:coreProperties>
</file>