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77" r:id="rId4"/>
    <p:sldId id="278" r:id="rId5"/>
    <p:sldId id="283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43"/>
    <p:restoredTop sz="94674"/>
  </p:normalViewPr>
  <p:slideViewPr>
    <p:cSldViewPr snapToGrid="0" snapToObjects="1">
      <p:cViewPr varScale="1">
        <p:scale>
          <a:sx n="129" d="100"/>
          <a:sy n="129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3F9B0-5A35-BD42-BFCC-8F88A3DF3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F902831-7814-D34B-8EFF-030652DF3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322BB8-F1F1-B543-8809-63B456944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F2E3-C603-6E41-9690-D9F586019D9E}" type="datetimeFigureOut">
              <a:rPr kumimoji="1" lang="zh-TW" altLang="en-US" smtClean="0"/>
              <a:t>2019/10/18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F3B79C-9A58-914D-B7BC-334B365B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9587D3-0464-E140-9998-36941F56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9A83-C374-D54F-8B8F-8DF2A412A0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469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EB634D-5903-4144-A819-AAA89A3A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3165B0C-767A-FC44-88C6-CE64283B8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5D1DE3-2835-A94B-9F0D-627BFF6B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F2E3-C603-6E41-9690-D9F586019D9E}" type="datetimeFigureOut">
              <a:rPr kumimoji="1" lang="zh-TW" altLang="en-US" smtClean="0"/>
              <a:t>2019/10/18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863342-7B5B-3145-AD4B-632D0EF2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53B023-20E0-174B-8832-67BD7252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9A83-C374-D54F-8B8F-8DF2A412A0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262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9753ED-5ECE-5440-92A2-8EAD7D637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598CD8-414E-154D-A499-D59BEF88F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EE8CF7-896D-3245-876A-3E376D4E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F2E3-C603-6E41-9690-D9F586019D9E}" type="datetimeFigureOut">
              <a:rPr kumimoji="1" lang="zh-TW" altLang="en-US" smtClean="0"/>
              <a:t>2019/10/18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E4DBAE-391E-674A-BC97-CFECA42F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C64E7E-B97D-EC4C-8316-01F3BC67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9A83-C374-D54F-8B8F-8DF2A412A0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298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47334B-B3DD-B54E-8A06-BCA5E56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AB2757-BF9B-AE44-AF4B-E4C85125E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82AF73-7FA9-6C4F-B755-22033A04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F2E3-C603-6E41-9690-D9F586019D9E}" type="datetimeFigureOut">
              <a:rPr kumimoji="1" lang="zh-TW" altLang="en-US" smtClean="0"/>
              <a:t>2019/10/18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B828E5-B7F7-B54B-9A92-283EA8D74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F1E090-EAAC-6042-9FAA-B62A286B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9A83-C374-D54F-8B8F-8DF2A412A0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099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DE291-DDA1-6E43-A9AC-96EAB1F83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09D295-BBBF-B04F-A737-60FCED455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248920-8C6B-3E4F-AF8A-7866AECA6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F2E3-C603-6E41-9690-D9F586019D9E}" type="datetimeFigureOut">
              <a:rPr kumimoji="1" lang="zh-TW" altLang="en-US" smtClean="0"/>
              <a:t>2019/10/18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3C7333-6A29-4C4A-B557-DE994BFD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5DEBDA-C9FA-0846-97F9-1B0AB682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9A83-C374-D54F-8B8F-8DF2A412A0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9495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C3E55B-7B9A-8B4D-B306-F0918350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5EFA0D-A42D-1D4B-9A75-B71CB435E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07FCE5-F445-6B4A-AE6B-B04DD30E4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C7C9A9-934D-E648-8556-1E105CFA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F2E3-C603-6E41-9690-D9F586019D9E}" type="datetimeFigureOut">
              <a:rPr kumimoji="1" lang="zh-TW" altLang="en-US" smtClean="0"/>
              <a:t>2019/10/18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27763C-2855-814F-B0ED-6A56CBD2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37A01D-328D-9F4F-BC2A-CF6D4F570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9A83-C374-D54F-8B8F-8DF2A412A0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6209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F54B03-4567-8743-A000-E9C16C86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B22693-E297-CD41-A1DC-B1E8E839A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6DD6DA8-7B37-7E4A-BAEA-57D4F1D1A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928823-8ADF-6441-AEF5-D12672228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A3D99E2-D597-9448-913C-7C283FF32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CEFA3CD-D4E2-A845-BD51-2FDB7CAD9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F2E3-C603-6E41-9690-D9F586019D9E}" type="datetimeFigureOut">
              <a:rPr kumimoji="1" lang="zh-TW" altLang="en-US" smtClean="0"/>
              <a:t>2019/10/18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A6480A2-B03E-3947-880B-B3374A48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0D264F5-BC2C-3147-9C1F-7EEEDBA8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9A83-C374-D54F-8B8F-8DF2A412A0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0841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572F3-4960-0542-9270-0114162D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2532974-5471-4041-8ECC-C1480B2B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F2E3-C603-6E41-9690-D9F586019D9E}" type="datetimeFigureOut">
              <a:rPr kumimoji="1" lang="zh-TW" altLang="en-US" smtClean="0"/>
              <a:t>2019/10/18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67F15D6-3942-AD48-96CA-4890CD35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A1AF375-6D10-F246-9D5B-98BC941A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9A83-C374-D54F-8B8F-8DF2A412A0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2088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04F8A9E-1BB8-C742-9D47-1ACE53C9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F2E3-C603-6E41-9690-D9F586019D9E}" type="datetimeFigureOut">
              <a:rPr kumimoji="1" lang="zh-TW" altLang="en-US" smtClean="0"/>
              <a:t>2019/10/18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C6D1246-2947-F74F-872E-60ADF8C12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59CCCB-77C7-4F48-99C7-9C582031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9A83-C374-D54F-8B8F-8DF2A412A0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171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9B6734-BA51-724A-BD3B-D57765CFC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B7EC4D-32EE-254B-B805-63D89344F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206C76-5B2F-8449-87D0-015666497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983B0D-0B3A-EA4B-B2AC-F51C63B8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F2E3-C603-6E41-9690-D9F586019D9E}" type="datetimeFigureOut">
              <a:rPr kumimoji="1" lang="zh-TW" altLang="en-US" smtClean="0"/>
              <a:t>2019/10/18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6DE3D1-AC88-0048-9DC9-131BD6892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3C2483-872C-AD4E-BFB7-8CD26DBA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9A83-C374-D54F-8B8F-8DF2A412A0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660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75E47A-11A8-D147-A8CA-BCE8BF7E4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609A8C8-E4D1-304B-A03D-8A74D07D3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FCFE0B-C243-F943-B7D6-304921C60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4534A3-3AAC-8F4B-895E-E7D474F51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F2E3-C603-6E41-9690-D9F586019D9E}" type="datetimeFigureOut">
              <a:rPr kumimoji="1" lang="zh-TW" altLang="en-US" smtClean="0"/>
              <a:t>2019/10/18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E56305-1EFC-794C-9A24-8D98A387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30B91D-74D7-E445-AF83-B922FEF3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9A83-C374-D54F-8B8F-8DF2A412A0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7302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l="23000" t="3000" r="23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9AFA2C4-15D2-674B-972F-380EC637A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1BBD68-A969-9A46-AC31-E0451FD53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48F2A6-EB83-F742-BCE0-D45A6B87C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CF2E3-C603-6E41-9690-D9F586019D9E}" type="datetimeFigureOut">
              <a:rPr kumimoji="1" lang="zh-TW" altLang="en-US" smtClean="0"/>
              <a:t>2019/10/18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C0D909-5E67-9942-907D-39B08450E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270FDF-C3B1-D841-89FC-95F25DA9C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39A83-C374-D54F-8B8F-8DF2A412A0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18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l="23000" t="3000" r="23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4110C6-20D8-8644-B830-DA40292AF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kumimoji="1" lang="en-US" altLang="zh-TW" dirty="0">
                <a:latin typeface="Flux" pitchFamily="2" charset="0"/>
                <a:ea typeface="PingFang TC" panose="020B0400000000000000" pitchFamily="34" charset="-120"/>
              </a:rPr>
              <a:t>Week_2</a:t>
            </a:r>
            <a:endParaRPr kumimoji="1" lang="zh-TW" altLang="en-US" dirty="0">
              <a:latin typeface="Flux" pitchFamily="2" charset="0"/>
              <a:ea typeface="PingFang TC" panose="020B0400000000000000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8941E3-669F-1247-A4F0-84F89B670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 dirty="0">
              <a:latin typeface="Flux" pitchFamily="2" charset="0"/>
              <a:ea typeface="PingFang TC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281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817D0-B75B-544A-977E-7514D02A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kumimoji="1" lang="zh-TW" altLang="en-US" sz="5400" dirty="0">
              <a:latin typeface="Flux" pitchFamily="2" charset="0"/>
              <a:ea typeface="PingFang TC Light" panose="020B0300000000000000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2FC98F-67D3-A34B-A710-2404C54DA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601" y="2027707"/>
            <a:ext cx="2582061" cy="217641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input: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zh-CN" altLang="en-US" dirty="0">
                <a:latin typeface="Flux" pitchFamily="2" charset="0"/>
                <a:ea typeface="PingFang TC Light" panose="020B0300000000000000" pitchFamily="34" charset="-120"/>
              </a:rPr>
              <a:t>數學及格的人</a:t>
            </a:r>
            <a:endParaRPr kumimoji="1" lang="en-US" altLang="zh-CN" dirty="0">
              <a:latin typeface="Flux" pitchFamily="2" charset="0"/>
              <a:ea typeface="PingFang TC Light" panose="020B0300000000000000" pitchFamily="34" charset="-12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zh-CN" altLang="en-US" dirty="0">
                <a:latin typeface="Flux" pitchFamily="2" charset="0"/>
                <a:ea typeface="PingFang TC Light" panose="020B0300000000000000" pitchFamily="34" charset="-120"/>
              </a:rPr>
              <a:t>英文及格的人</a:t>
            </a:r>
            <a:endParaRPr kumimoji="1" lang="zh-TW" altLang="en-US" dirty="0">
              <a:latin typeface="Flux" pitchFamily="2" charset="0"/>
              <a:ea typeface="PingFang TC Light" panose="020B0300000000000000" pitchFamily="34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BDED514-354F-C347-99AF-264C45D786BE}"/>
              </a:ext>
            </a:extLst>
          </p:cNvPr>
          <p:cNvSpPr txBox="1">
            <a:spLocks/>
          </p:cNvSpPr>
          <p:nvPr/>
        </p:nvSpPr>
        <p:spPr>
          <a:xfrm>
            <a:off x="5898274" y="2027707"/>
            <a:ext cx="4577570" cy="3418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output:</a:t>
            </a: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zh-CN" altLang="en-US" dirty="0">
                <a:latin typeface="Flux" pitchFamily="2" charset="0"/>
                <a:ea typeface="PingFang TC Light" panose="020B0300000000000000" pitchFamily="34" charset="-120"/>
              </a:rPr>
              <a:t>數學及格但英文不及格的人</a:t>
            </a:r>
            <a:endParaRPr kumimoji="1" lang="en-US" altLang="zh-CN" dirty="0">
              <a:latin typeface="Flux" pitchFamily="2" charset="0"/>
              <a:ea typeface="PingFang TC Light" panose="020B0300000000000000" pitchFamily="34" charset="-120"/>
            </a:endParaRP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zh-CN" altLang="en-US" dirty="0">
                <a:latin typeface="Flux" pitchFamily="2" charset="0"/>
                <a:ea typeface="PingFang TC Light" panose="020B0300000000000000" pitchFamily="34" charset="-120"/>
              </a:rPr>
              <a:t>英文及格但數學不及格的人</a:t>
            </a:r>
            <a:endParaRPr kumimoji="1" lang="en-US" altLang="zh-CN" dirty="0">
              <a:latin typeface="Flux" pitchFamily="2" charset="0"/>
              <a:ea typeface="PingFang TC Light" panose="020B0300000000000000" pitchFamily="34" charset="-120"/>
            </a:endParaRP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zh-TW" altLang="en-US" dirty="0">
                <a:latin typeface="Flux" pitchFamily="2" charset="0"/>
                <a:ea typeface="PingFang TC Light" panose="020B0300000000000000" pitchFamily="34" charset="-120"/>
              </a:rPr>
              <a:t>兩科都及格的人</a:t>
            </a:r>
            <a:endParaRPr kumimoji="1" lang="en-US" altLang="zh-TW" dirty="0">
              <a:latin typeface="Flux" pitchFamily="2" charset="0"/>
              <a:ea typeface="PingFang TC Light" panose="020B0300000000000000" pitchFamily="34" charset="-120"/>
            </a:endParaRP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zh-TW" altLang="en-US" dirty="0">
                <a:latin typeface="Flux" pitchFamily="2" charset="0"/>
                <a:ea typeface="PingFang TC Light" panose="020B0300000000000000" pitchFamily="34" charset="-120"/>
              </a:rPr>
              <a:t>至少一科及科的人數</a:t>
            </a:r>
          </a:p>
        </p:txBody>
      </p:sp>
    </p:spTree>
    <p:extLst>
      <p:ext uri="{BB962C8B-B14F-4D97-AF65-F5344CB8AC3E}">
        <p14:creationId xmlns:p14="http://schemas.microsoft.com/office/powerpoint/2010/main" val="280967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817D0-B75B-544A-977E-7514D02A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TW" sz="5400" dirty="0">
                <a:latin typeface="Flux" pitchFamily="2" charset="0"/>
                <a:ea typeface="PingFang TC Light" panose="020B0300000000000000" pitchFamily="34" charset="-120"/>
              </a:rPr>
              <a:t>Sample</a:t>
            </a:r>
            <a:endParaRPr kumimoji="1" lang="zh-TW" altLang="en-US" sz="5400" dirty="0">
              <a:latin typeface="Flux" pitchFamily="2" charset="0"/>
              <a:ea typeface="PingFang TC Light" panose="020B0300000000000000" pitchFamily="34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B879A89-4346-AC4D-912D-A2DB18DA628F}"/>
              </a:ext>
            </a:extLst>
          </p:cNvPr>
          <p:cNvSpPr txBox="1">
            <a:spLocks/>
          </p:cNvSpPr>
          <p:nvPr/>
        </p:nvSpPr>
        <p:spPr>
          <a:xfrm>
            <a:off x="1880610" y="1789168"/>
            <a:ext cx="3446764" cy="2176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input: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Amy, Bob, Woody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Amy, Jerry, Kevin, Bob</a:t>
            </a:r>
          </a:p>
          <a:p>
            <a:pPr marL="457200" lvl="1" indent="0">
              <a:lnSpc>
                <a:spcPct val="150000"/>
              </a:lnSpc>
              <a:buNone/>
            </a:pPr>
            <a:endParaRPr kumimoji="1" lang="en-US" altLang="zh-TW" dirty="0">
              <a:latin typeface="Flux" pitchFamily="2" charset="0"/>
              <a:ea typeface="PingFang TC Light" panose="020B0300000000000000" pitchFamily="34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DA34839-223E-1942-93AC-23FEBCA0A273}"/>
              </a:ext>
            </a:extLst>
          </p:cNvPr>
          <p:cNvSpPr txBox="1">
            <a:spLocks/>
          </p:cNvSpPr>
          <p:nvPr/>
        </p:nvSpPr>
        <p:spPr>
          <a:xfrm>
            <a:off x="6018601" y="1690688"/>
            <a:ext cx="3446764" cy="4064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output: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Woody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Jerry, Kevin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Amy, Bob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5</a:t>
            </a:r>
          </a:p>
          <a:p>
            <a:pPr marL="457200" lvl="1" indent="0">
              <a:lnSpc>
                <a:spcPct val="150000"/>
              </a:lnSpc>
              <a:buNone/>
            </a:pPr>
            <a:endParaRPr kumimoji="1" lang="en-US" altLang="zh-TW" dirty="0">
              <a:latin typeface="Flux" pitchFamily="2" charset="0"/>
              <a:ea typeface="PingFang TC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780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817D0-B75B-544A-977E-7514D02A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TW" sz="5400" dirty="0">
                <a:latin typeface="Flux" pitchFamily="2" charset="0"/>
                <a:ea typeface="PingFang TC Light" panose="020B0300000000000000" pitchFamily="34" charset="-120"/>
              </a:rPr>
              <a:t>Hint</a:t>
            </a:r>
            <a:endParaRPr kumimoji="1" lang="zh-TW" altLang="en-US" sz="5400" dirty="0">
              <a:latin typeface="Flux" pitchFamily="2" charset="0"/>
              <a:ea typeface="PingFang TC Light" panose="020B0300000000000000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2FC98F-67D3-A34B-A710-2404C54DA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548" y="1888687"/>
            <a:ext cx="8410903" cy="37763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list </a:t>
            </a:r>
            <a:r>
              <a:rPr kumimoji="1" lang="zh-CN" altLang="en-US" dirty="0">
                <a:latin typeface="Flux" pitchFamily="2" charset="0"/>
                <a:ea typeface="PingFang TC Light" panose="020B0300000000000000" pitchFamily="34" charset="-120"/>
              </a:rPr>
              <a:t>內容是可變的、可排序</a:t>
            </a:r>
            <a:endParaRPr kumimoji="1" lang="en-US" altLang="zh-TW" dirty="0">
              <a:latin typeface="Flux" pitchFamily="2" charset="0"/>
              <a:ea typeface="PingFang TC Light" panose="020B03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set </a:t>
            </a:r>
            <a:r>
              <a:rPr kumimoji="1" lang="zh-CN" altLang="en-US" dirty="0">
                <a:latin typeface="Flux" pitchFamily="2" charset="0"/>
                <a:ea typeface="PingFang TC Light" panose="020B0300000000000000" pitchFamily="34" charset="-120"/>
              </a:rPr>
              <a:t>的內容是獨一無二的、無排序</a:t>
            </a:r>
            <a:endParaRPr kumimoji="1" lang="en-US" altLang="zh-CN" dirty="0">
              <a:latin typeface="Flux" pitchFamily="2" charset="0"/>
              <a:ea typeface="PingFang TC Light" panose="020B03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set </a:t>
            </a:r>
            <a:r>
              <a:rPr kumimoji="1" lang="zh-CN" altLang="en-US" dirty="0">
                <a:latin typeface="Flux" pitchFamily="2" charset="0"/>
                <a:ea typeface="PingFang TC Light" panose="020B0300000000000000" pitchFamily="34" charset="-120"/>
              </a:rPr>
              <a:t>有集合運算</a:t>
            </a:r>
            <a:endParaRPr kumimoji="1" lang="en-US" altLang="zh-CN" dirty="0">
              <a:latin typeface="Flux" pitchFamily="2" charset="0"/>
              <a:ea typeface="PingFang TC Light" panose="020B03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split, join</a:t>
            </a:r>
            <a:r>
              <a:rPr kumimoji="1" lang="zh-TW" altLang="en-US" dirty="0">
                <a:latin typeface="Flux" pitchFamily="2" charset="0"/>
                <a:ea typeface="PingFang TC Light" panose="020B0300000000000000" pitchFamily="34" charset="-120"/>
              </a:rPr>
              <a:t> </a:t>
            </a:r>
            <a:r>
              <a:rPr kumimoji="1" lang="zh-CN" altLang="en-US" dirty="0">
                <a:latin typeface="Flux" pitchFamily="2" charset="0"/>
                <a:ea typeface="PingFang TC Light" panose="020B0300000000000000" pitchFamily="34" charset="-120"/>
              </a:rPr>
              <a:t>函式</a:t>
            </a:r>
            <a:endParaRPr kumimoji="1" lang="zh-TW" altLang="en-US" dirty="0">
              <a:latin typeface="Flux" pitchFamily="2" charset="0"/>
              <a:ea typeface="PingFang TC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908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817D0-B75B-544A-977E-7514D02A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kumimoji="1" lang="zh-TW" altLang="en-US" sz="5400" dirty="0">
              <a:latin typeface="Flux" pitchFamily="2" charset="0"/>
              <a:ea typeface="PingFang TC Light" panose="020B0300000000000000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2FC98F-67D3-A34B-A710-2404C54DA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548" y="1888687"/>
            <a:ext cx="8410903" cy="3776389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kumimoji="1" lang="zh-TW" altLang="en-US" dirty="0">
              <a:latin typeface="Flux" pitchFamily="2" charset="0"/>
              <a:ea typeface="PingFang TC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138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96</Words>
  <Application>Microsoft Macintosh PowerPoint</Application>
  <PresentationFormat>寬螢幕</PresentationFormat>
  <Paragraphs>23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新細明體</vt:lpstr>
      <vt:lpstr>PingFang TC</vt:lpstr>
      <vt:lpstr>PingFang TC Light</vt:lpstr>
      <vt:lpstr>Arial</vt:lpstr>
      <vt:lpstr>Calibri</vt:lpstr>
      <vt:lpstr>Calibri Light</vt:lpstr>
      <vt:lpstr>Flux</vt:lpstr>
      <vt:lpstr>Office 佈景主題</vt:lpstr>
      <vt:lpstr>Week_2</vt:lpstr>
      <vt:lpstr>PowerPoint 簡報</vt:lpstr>
      <vt:lpstr>Sample</vt:lpstr>
      <vt:lpstr>Hint</vt:lpstr>
      <vt:lpstr>PowerPoint 簡報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35</cp:revision>
  <cp:lastPrinted>2019-10-18T09:41:25Z</cp:lastPrinted>
  <dcterms:created xsi:type="dcterms:W3CDTF">2019-10-01T09:00:50Z</dcterms:created>
  <dcterms:modified xsi:type="dcterms:W3CDTF">2019-10-18T09:44:13Z</dcterms:modified>
</cp:coreProperties>
</file>