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2" r:id="rId4"/>
    <p:sldId id="277" r:id="rId5"/>
    <p:sldId id="278" r:id="rId6"/>
    <p:sldId id="279" r:id="rId7"/>
    <p:sldId id="280" r:id="rId8"/>
    <p:sldId id="274" r:id="rId9"/>
    <p:sldId id="282" r:id="rId10"/>
    <p:sldId id="273" r:id="rId11"/>
    <p:sldId id="27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74"/>
  </p:normalViewPr>
  <p:slideViewPr>
    <p:cSldViewPr snapToGrid="0" snapToObjects="1">
      <p:cViewPr varScale="1">
        <p:scale>
          <a:sx n="56" d="100"/>
          <a:sy n="5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3F9B0-5A35-BD42-BFCC-8F88A3DF3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902831-7814-D34B-8EFF-030652DF3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322BB8-F1F1-B543-8809-63B45694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F3B79C-9A58-914D-B7BC-334B365B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9587D3-0464-E140-9998-36941F56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469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B634D-5903-4144-A819-AAA89A3A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165B0C-767A-FC44-88C6-CE64283B8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5D1DE3-2835-A94B-9F0D-627BFF6B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63342-7B5B-3145-AD4B-632D0EF2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53B023-20E0-174B-8832-67BD7252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262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753ED-5ECE-5440-92A2-8EAD7D63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598CD8-414E-154D-A499-D59BEF88F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EE8CF7-896D-3245-876A-3E376D4E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E4DBAE-391E-674A-BC97-CFECA42F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64E7E-B97D-EC4C-8316-01F3BC67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298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7334B-B3DD-B54E-8A06-BCA5E56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AB2757-BF9B-AE44-AF4B-E4C85125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82AF73-7FA9-6C4F-B755-22033A04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B828E5-B7F7-B54B-9A92-283EA8D7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F1E090-EAAC-6042-9FAA-B62A286B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099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DE291-DDA1-6E43-A9AC-96EAB1F8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09D295-BBBF-B04F-A737-60FCED455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48920-8C6B-3E4F-AF8A-7866AECA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C7333-6A29-4C4A-B557-DE994BFD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5DEBDA-C9FA-0846-97F9-1B0AB682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495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3E55B-7B9A-8B4D-B306-F0918350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5EFA0D-A42D-1D4B-9A75-B71CB435E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07FCE5-F445-6B4A-AE6B-B04DD30E4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C7C9A9-934D-E648-8556-1E105CFA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27763C-2855-814F-B0ED-6A56CBD2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37A01D-328D-9F4F-BC2A-CF6D4F57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209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54B03-4567-8743-A000-E9C16C86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B22693-E297-CD41-A1DC-B1E8E839A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DD6DA8-7B37-7E4A-BAEA-57D4F1D1A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928823-8ADF-6441-AEF5-D12672228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3D99E2-D597-9448-913C-7C283FF32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EFA3CD-D4E2-A845-BD51-2FDB7CAD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6480A2-B03E-3947-880B-B3374A48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D264F5-BC2C-3147-9C1F-7EEEDBA8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841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572F3-4960-0542-9270-0114162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2532974-5471-4041-8ECC-C1480B2B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7F15D6-3942-AD48-96CA-4890CD3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1AF375-6D10-F246-9D5B-98BC941A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088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4F8A9E-1BB8-C742-9D47-1ACE53C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6D1246-2947-F74F-872E-60ADF8C1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59CCCB-77C7-4F48-99C7-9C582031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7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B6734-BA51-724A-BD3B-D57765CF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7EC4D-32EE-254B-B805-63D89344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206C76-5B2F-8449-87D0-015666497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983B0D-0B3A-EA4B-B2AC-F51C63B8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6DE3D1-AC88-0048-9DC9-131BD689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3C2483-872C-AD4E-BFB7-8CD26DBA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660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5E47A-11A8-D147-A8CA-BCE8BF7E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9A8C8-E4D1-304B-A03D-8A74D07D3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FCFE0B-C243-F943-B7D6-304921C60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534A3-3AAC-8F4B-895E-E7D474F5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2E3-C603-6E41-9690-D9F586019D9E}" type="datetimeFigureOut">
              <a:rPr kumimoji="1" lang="zh-TW" altLang="en-US" smtClean="0"/>
              <a:t>2019/10/4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56305-1EFC-794C-9A24-8D98A387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30B91D-74D7-E445-AF83-B922FEF3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302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23000" t="3000" r="23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AFA2C4-15D2-674B-972F-380EC637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1BBD68-A969-9A46-AC31-E0451FD5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8F2A6-EB83-F742-BCE0-D45A6B87C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F2E3-C603-6E41-9690-D9F586019D9E}" type="datetimeFigureOut">
              <a:rPr kumimoji="1" lang="zh-TW" altLang="en-US" smtClean="0"/>
              <a:t>2019/10/4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C0D909-5E67-9942-907D-39B08450E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270FDF-C3B1-D841-89FC-95F25DA9C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9A83-C374-D54F-8B8F-8DF2A412A0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18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23000" t="3000" r="23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110C6-20D8-8644-B830-DA40292AF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en-US" altLang="zh-TW" dirty="0">
                <a:latin typeface="Flux" pitchFamily="2" charset="0"/>
                <a:ea typeface="PingFang TC" panose="020B0400000000000000" pitchFamily="34" charset="-120"/>
              </a:rPr>
              <a:t>Data</a:t>
            </a:r>
            <a:endParaRPr kumimoji="1" lang="zh-TW" altLang="en-US" dirty="0">
              <a:latin typeface="Flux" pitchFamily="2" charset="0"/>
              <a:ea typeface="PingFang TC" panose="020B0400000000000000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8941E3-669F-1247-A4F0-84F89B670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>
              <a:latin typeface="Flux" pitchFamily="2" charset="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281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Container Data Types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96" y="2456245"/>
            <a:ext cx="1734207" cy="3681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list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dict</a:t>
            </a: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tuple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set</a:t>
            </a: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74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kumimoji="1" lang="zh-TW" altLang="en-US" sz="54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548" y="1888687"/>
            <a:ext cx="8410903" cy="3776389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67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Numeric Data Types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96" y="2361653"/>
            <a:ext cx="1734207" cy="3229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bool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int</a:t>
            </a: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float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Flux" pitchFamily="2" charset="0"/>
              </a:rPr>
              <a:t>complex</a:t>
            </a:r>
          </a:p>
          <a:p>
            <a:pPr>
              <a:lnSpc>
                <a:spcPct val="150000"/>
              </a:lnSpc>
            </a:pP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999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String Data Types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137" y="3212991"/>
            <a:ext cx="1497725" cy="8860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string</a:t>
            </a: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24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String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011" y="2351141"/>
            <a:ext cx="1435977" cy="3639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str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()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+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*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[]</a:t>
            </a: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0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String</a:t>
            </a:r>
            <a:r>
              <a:rPr kumimoji="1" lang="zh-TW" altLang="en-US" sz="5400" dirty="0">
                <a:latin typeface="Flux" pitchFamily="2" charset="0"/>
                <a:ea typeface="PingFang TC Light" panose="020B0300000000000000" pitchFamily="34" charset="-120"/>
              </a:rPr>
              <a:t>・</a:t>
            </a:r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function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492" y="1689210"/>
            <a:ext cx="3753015" cy="5088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len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()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split()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str.split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(</a:t>
            </a: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str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, </a:t>
            </a: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num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) -&gt; list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join()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str.join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(</a:t>
            </a: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seq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) -&gt; string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strip()</a:t>
            </a:r>
          </a:p>
          <a:p>
            <a:pPr lvl="1">
              <a:lnSpc>
                <a:spcPct val="100000"/>
              </a:lnSpc>
            </a:pPr>
            <a:r>
              <a:rPr kumimoji="1" lang="zh-TW" altLang="en-US" sz="2000" dirty="0">
                <a:latin typeface="Flux" pitchFamily="2" charset="0"/>
                <a:ea typeface="PingFang TC Light" panose="020B0300000000000000" pitchFamily="34" charset="-120"/>
              </a:rPr>
              <a:t>去頭尾</a:t>
            </a:r>
            <a:endParaRPr kumimoji="1" lang="en-US" altLang="zh-TW" sz="2000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21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String</a:t>
            </a:r>
            <a:r>
              <a:rPr kumimoji="1" lang="zh-TW" altLang="en-US" sz="5400" dirty="0">
                <a:latin typeface="Flux" pitchFamily="2" charset="0"/>
                <a:ea typeface="PingFang TC Light" panose="020B0300000000000000" pitchFamily="34" charset="-120"/>
              </a:rPr>
              <a:t>・</a:t>
            </a:r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function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492" y="1689210"/>
            <a:ext cx="3753015" cy="50884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capitalize()</a:t>
            </a:r>
          </a:p>
          <a:p>
            <a:pPr lvl="1">
              <a:lnSpc>
                <a:spcPct val="100000"/>
              </a:lnSpc>
            </a:pP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title()</a:t>
            </a:r>
          </a:p>
          <a:p>
            <a:pPr lvl="1">
              <a:lnSpc>
                <a:spcPct val="100000"/>
              </a:lnSpc>
            </a:pP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upper()</a:t>
            </a:r>
          </a:p>
          <a:p>
            <a:pPr lvl="1">
              <a:lnSpc>
                <a:spcPct val="100000"/>
              </a:lnSpc>
            </a:pP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lower()</a:t>
            </a:r>
          </a:p>
          <a:p>
            <a:pPr lvl="1">
              <a:lnSpc>
                <a:spcPct val="110000"/>
              </a:lnSpc>
            </a:pP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swapcase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()</a:t>
            </a:r>
          </a:p>
          <a:p>
            <a:pPr lvl="1">
              <a:lnSpc>
                <a:spcPct val="110000"/>
              </a:lnSpc>
            </a:pP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21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String</a:t>
            </a:r>
            <a:r>
              <a:rPr kumimoji="1" lang="zh-TW" altLang="en-US" sz="5400" dirty="0">
                <a:latin typeface="Flux" pitchFamily="2" charset="0"/>
                <a:ea typeface="PingFang TC Light" panose="020B0300000000000000" pitchFamily="34" charset="-120"/>
              </a:rPr>
              <a:t>・</a:t>
            </a:r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function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492" y="2393403"/>
            <a:ext cx="3753015" cy="2483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center()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ljust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()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rjust</a:t>
            </a: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()</a:t>
            </a: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84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Slice</a:t>
            </a:r>
            <a:endParaRPr kumimoji="1" lang="zh-TW" altLang="en-US" sz="5400" dirty="0">
              <a:latin typeface="Flux" pitchFamily="2" charset="0"/>
              <a:ea typeface="PingFang TC Light" panose="020B0300000000000000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336" y="2971253"/>
            <a:ext cx="2555328" cy="10331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[start: stop: step]</a:t>
            </a: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153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817D0-B75B-544A-977E-7514D02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TW" sz="5400" dirty="0">
                <a:latin typeface="Flux" pitchFamily="2" charset="0"/>
                <a:ea typeface="PingFang TC Light" panose="020B0300000000000000" pitchFamily="34" charset="-120"/>
              </a:rPr>
              <a:t>Numeric Data Types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FC98F-67D3-A34B-A710-2404C54D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96" y="2655942"/>
            <a:ext cx="1734207" cy="24836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boolean</a:t>
            </a: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Flux" pitchFamily="2" charset="0"/>
                <a:ea typeface="PingFang TC Light" panose="020B0300000000000000" pitchFamily="34" charset="-120"/>
              </a:rPr>
              <a:t>int</a:t>
            </a:r>
            <a:endParaRPr kumimoji="1" lang="en-US" altLang="zh-TW" dirty="0">
              <a:latin typeface="Flux" pitchFamily="2" charset="0"/>
              <a:ea typeface="PingFang TC Light" panose="020B03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Flux" pitchFamily="2" charset="0"/>
                <a:ea typeface="PingFang TC Light" panose="020B0300000000000000" pitchFamily="34" charset="-120"/>
              </a:rPr>
              <a:t>float</a:t>
            </a:r>
            <a:endParaRPr kumimoji="1" lang="zh-TW" altLang="en-US" dirty="0">
              <a:latin typeface="Flux" pitchFamily="2" charset="0"/>
              <a:ea typeface="PingFang TC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93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92</Words>
  <Application>Microsoft Macintosh PowerPoint</Application>
  <PresentationFormat>寬螢幕</PresentationFormat>
  <Paragraphs>46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PingFang TC</vt:lpstr>
      <vt:lpstr>PingFang TC Light</vt:lpstr>
      <vt:lpstr>Arial</vt:lpstr>
      <vt:lpstr>Calibri</vt:lpstr>
      <vt:lpstr>Calibri Light</vt:lpstr>
      <vt:lpstr>Flux</vt:lpstr>
      <vt:lpstr>Office 佈景主題</vt:lpstr>
      <vt:lpstr>Data</vt:lpstr>
      <vt:lpstr>Numeric Data Types</vt:lpstr>
      <vt:lpstr>String Data Types</vt:lpstr>
      <vt:lpstr>String</vt:lpstr>
      <vt:lpstr>String・function</vt:lpstr>
      <vt:lpstr>String・function</vt:lpstr>
      <vt:lpstr>String・function</vt:lpstr>
      <vt:lpstr>Slice</vt:lpstr>
      <vt:lpstr>Numeric Data Types</vt:lpstr>
      <vt:lpstr>Container Data Types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26</cp:revision>
  <dcterms:created xsi:type="dcterms:W3CDTF">2019-10-01T09:00:50Z</dcterms:created>
  <dcterms:modified xsi:type="dcterms:W3CDTF">2019-10-04T09:10:21Z</dcterms:modified>
</cp:coreProperties>
</file>