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1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91C5-FD79-4090-9DC0-6E3AD8AF5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C24EE-F1A2-43B8-B903-90606EDA3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95751-4D56-4981-8CDE-C8FCB318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2D8C-F75B-4D3C-B19F-F0F3594EE477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DC71A-8DBE-4F18-9FB9-0B848137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43C96-97CD-4F88-A66B-2E7B6EE1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C470-F4DF-4890-8489-18D30331D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8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DB6D-1494-484E-BF3C-0F67D33F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B44E0-6B04-4A44-AF7B-CABBFA9EF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70BD0-5373-4BC8-B49D-9CAC1D72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2D8C-F75B-4D3C-B19F-F0F3594EE477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7AA90-E8C6-45EF-8595-7CFDF28D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E60E5-AACC-4861-944A-DAEBBF2F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C470-F4DF-4890-8489-18D30331D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3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A310F-042D-48AD-AD64-4CAB3B846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AE586-3A1B-42AC-A04A-31DC21731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6230B-A8DC-49C9-82FF-F5DCB19E4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2D8C-F75B-4D3C-B19F-F0F3594EE477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3F56D-6636-4075-AC67-9E8E1A1C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A6E17-28AE-458E-B367-44A6FE85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C470-F4DF-4890-8489-18D30331D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7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4FA1-8795-4B28-A1E0-4ABB6658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AF6D3-56DE-4786-932D-9194340AB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26617-027A-477F-8007-03E49596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2D8C-F75B-4D3C-B19F-F0F3594EE477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4B13A-5B95-4E13-96D4-C9199232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D13E5-4DC9-4AAA-BBC4-DE0B57EA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C470-F4DF-4890-8489-18D30331D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5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5770-C104-4B4E-9DB1-09F4F554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F2A7-448F-4A01-BEEF-824B2CA0E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9076E-2775-44D3-A18F-5995407C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2D8C-F75B-4D3C-B19F-F0F3594EE477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E4740-7C3F-419B-A12D-0C81BED3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7985F-2BB3-4BDD-8506-BD767813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C470-F4DF-4890-8489-18D30331D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6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98A0-E311-41B3-9FEB-67C56311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E1D4B-EBCE-4A31-ABDC-B8DE00659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623A8-0DF1-47D9-BE3C-F2F0C9ED0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E403E-5809-4599-8C76-856A2729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2D8C-F75B-4D3C-B19F-F0F3594EE477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29E2C-9378-427A-9916-B5682EC03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E895F-6821-4960-BEB9-97E0BC54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C470-F4DF-4890-8489-18D30331D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2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0974-497D-4CC9-9FD8-D8224EBA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6CA35-487C-4202-B860-11497277C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1A430-CBDB-4754-9FAB-F2C02A38E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9E245B-358A-456F-86C9-6AA8BF714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2FE12-10F8-4060-A614-D2F096E8A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D3DD3-4812-4C6C-A2B0-8D3D7D88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2D8C-F75B-4D3C-B19F-F0F3594EE477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2AF868-3610-428D-BE02-26AA728E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5DC49-213A-4650-8968-A5E44D7D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C470-F4DF-4890-8489-18D30331D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5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B66E-DA1D-464E-8C27-02AC84A8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B27F9-B906-45F3-8964-944917DA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2D8C-F75B-4D3C-B19F-F0F3594EE477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A454A-D2EA-49ED-9C8A-71E92E90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69D01-B65E-4383-A864-B7D3271C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C470-F4DF-4890-8489-18D30331D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7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A2A69-6CFC-40A6-957F-0EABA83A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2D8C-F75B-4D3C-B19F-F0F3594EE477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759147-9338-4D7C-A505-E59FAA26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E80B5-1701-4078-965E-045A5CF90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C470-F4DF-4890-8489-18D30331D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3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4C4C-31AF-42E9-B953-5CA70299A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417A6-244F-42C2-BBA5-7C858BDC4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8A11D-CDE0-4A62-9996-4D4602806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7C0CF-5268-488D-ACF9-9D45A790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2D8C-F75B-4D3C-B19F-F0F3594EE477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FA04D-E707-4499-AD57-86A83A133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A3A30-3E65-4516-97DC-307D3352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C470-F4DF-4890-8489-18D30331D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0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D0F9-EEF5-41EC-A0A1-FB1DA7525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E6F85-DF58-423D-A407-4BE153F1F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791C3-6F00-4166-A61A-B5145762F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9A44B-E112-4175-B078-F1C08157E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2D8C-F75B-4D3C-B19F-F0F3594EE477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4AB16-B9D6-4E7F-A5FF-A78BE8A2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D8677-CD89-4991-851C-10A81103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C470-F4DF-4890-8489-18D30331D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B5B51A-7C85-413F-8F02-367F2FC2D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1FBC4-9D37-4DC1-B71F-FAF45F06A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8B6DF-39A6-4956-B6D7-4464BC6A3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82D8C-F75B-4D3C-B19F-F0F3594EE477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E79DD-5454-40E4-879E-FFCA155E5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99E6C-4236-460C-B299-39B1B603B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8C470-F4DF-4890-8489-18D30331D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0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8F2D01-B6D4-479E-875B-0F4757DC3456}"/>
              </a:ext>
            </a:extLst>
          </p:cNvPr>
          <p:cNvSpPr/>
          <p:nvPr/>
        </p:nvSpPr>
        <p:spPr>
          <a:xfrm>
            <a:off x="1263721" y="6082301"/>
            <a:ext cx="8892283" cy="3339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0	             5		   10	            15		  20	           25 		  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66EAC-C7F2-490F-9038-2E05643ABF03}"/>
              </a:ext>
            </a:extLst>
          </p:cNvPr>
          <p:cNvSpPr txBox="1"/>
          <p:nvPr/>
        </p:nvSpPr>
        <p:spPr>
          <a:xfrm>
            <a:off x="6030930" y="636510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(Days)</a:t>
            </a:r>
          </a:p>
        </p:txBody>
      </p:sp>
    </p:spTree>
    <p:extLst>
      <p:ext uri="{BB962C8B-B14F-4D97-AF65-F5344CB8AC3E}">
        <p14:creationId xmlns:p14="http://schemas.microsoft.com/office/powerpoint/2010/main" val="941281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CED0FC-C90A-44B3-A3CA-9E26AE63EB60}"/>
              </a:ext>
            </a:extLst>
          </p:cNvPr>
          <p:cNvSpPr/>
          <p:nvPr/>
        </p:nvSpPr>
        <p:spPr>
          <a:xfrm>
            <a:off x="1193871" y="6387101"/>
            <a:ext cx="8892283" cy="3339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0	             5		   10	            15		  20	           25 		  30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9CED54-73EC-475A-BDDF-51C9100399EE}"/>
              </a:ext>
            </a:extLst>
          </p:cNvPr>
          <p:cNvSpPr/>
          <p:nvPr/>
        </p:nvSpPr>
        <p:spPr>
          <a:xfrm>
            <a:off x="1193871" y="3429000"/>
            <a:ext cx="8892283" cy="3339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0	             5		   10	            15		  20	           25 		  30</a:t>
            </a:r>
          </a:p>
        </p:txBody>
      </p:sp>
    </p:spTree>
    <p:extLst>
      <p:ext uri="{BB962C8B-B14F-4D97-AF65-F5344CB8AC3E}">
        <p14:creationId xmlns:p14="http://schemas.microsoft.com/office/powerpoint/2010/main" val="1463912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9EFD1A-4BFE-417F-AA57-EBE05B55776A}"/>
              </a:ext>
            </a:extLst>
          </p:cNvPr>
          <p:cNvSpPr/>
          <p:nvPr/>
        </p:nvSpPr>
        <p:spPr>
          <a:xfrm>
            <a:off x="1206571" y="6380751"/>
            <a:ext cx="8892283" cy="3339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0	             5		   10	            15		  20	           25 		  30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03038-917B-47A7-B9CA-7A96995AC384}"/>
              </a:ext>
            </a:extLst>
          </p:cNvPr>
          <p:cNvSpPr/>
          <p:nvPr/>
        </p:nvSpPr>
        <p:spPr>
          <a:xfrm>
            <a:off x="1206571" y="3429000"/>
            <a:ext cx="8892283" cy="3339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0	             5		   10	            15		  20	           25 		  30</a:t>
            </a:r>
          </a:p>
        </p:txBody>
      </p:sp>
    </p:spTree>
    <p:extLst>
      <p:ext uri="{BB962C8B-B14F-4D97-AF65-F5344CB8AC3E}">
        <p14:creationId xmlns:p14="http://schemas.microsoft.com/office/powerpoint/2010/main" val="228145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806FB2-B362-4E9D-BF3B-F98C09183281}"/>
              </a:ext>
            </a:extLst>
          </p:cNvPr>
          <p:cNvSpPr/>
          <p:nvPr/>
        </p:nvSpPr>
        <p:spPr>
          <a:xfrm>
            <a:off x="1263721" y="6082301"/>
            <a:ext cx="8892283" cy="3339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0	             5		   10	            15		  20	           25 		  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5C981B-F193-41A9-8597-9E93E3ED58DC}"/>
              </a:ext>
            </a:extLst>
          </p:cNvPr>
          <p:cNvSpPr txBox="1"/>
          <p:nvPr/>
        </p:nvSpPr>
        <p:spPr>
          <a:xfrm>
            <a:off x="6138809" y="636997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(Days)</a:t>
            </a:r>
          </a:p>
        </p:txBody>
      </p:sp>
    </p:spTree>
    <p:extLst>
      <p:ext uri="{BB962C8B-B14F-4D97-AF65-F5344CB8AC3E}">
        <p14:creationId xmlns:p14="http://schemas.microsoft.com/office/powerpoint/2010/main" val="225885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0B3DD0-FF0A-4653-89D9-99E69036368E}"/>
              </a:ext>
            </a:extLst>
          </p:cNvPr>
          <p:cNvSpPr/>
          <p:nvPr/>
        </p:nvSpPr>
        <p:spPr>
          <a:xfrm>
            <a:off x="1263721" y="6082301"/>
            <a:ext cx="8892283" cy="3339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0	             5		   10	            15		  20	           25 		  30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774176-9536-4887-8302-D4092E57DAF1}"/>
              </a:ext>
            </a:extLst>
          </p:cNvPr>
          <p:cNvSpPr txBox="1"/>
          <p:nvPr/>
        </p:nvSpPr>
        <p:spPr>
          <a:xfrm>
            <a:off x="6138809" y="636997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(Days)</a:t>
            </a:r>
          </a:p>
        </p:txBody>
      </p:sp>
    </p:spTree>
    <p:extLst>
      <p:ext uri="{BB962C8B-B14F-4D97-AF65-F5344CB8AC3E}">
        <p14:creationId xmlns:p14="http://schemas.microsoft.com/office/powerpoint/2010/main" val="44260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AE7E6B-8E27-4499-8AB0-80A44FBF3B64}"/>
              </a:ext>
            </a:extLst>
          </p:cNvPr>
          <p:cNvSpPr/>
          <p:nvPr/>
        </p:nvSpPr>
        <p:spPr>
          <a:xfrm>
            <a:off x="1263721" y="6082301"/>
            <a:ext cx="8892283" cy="3339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0	             5		   10	            15		  20	           25 		  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16C51-1356-41F0-98A8-68992641A22D}"/>
              </a:ext>
            </a:extLst>
          </p:cNvPr>
          <p:cNvSpPr txBox="1"/>
          <p:nvPr/>
        </p:nvSpPr>
        <p:spPr>
          <a:xfrm>
            <a:off x="6138809" y="636997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(Days)</a:t>
            </a:r>
          </a:p>
        </p:txBody>
      </p:sp>
    </p:spTree>
    <p:extLst>
      <p:ext uri="{BB962C8B-B14F-4D97-AF65-F5344CB8AC3E}">
        <p14:creationId xmlns:p14="http://schemas.microsoft.com/office/powerpoint/2010/main" val="357399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C04F21-4A68-4C8F-9135-8847C575765D}"/>
              </a:ext>
            </a:extLst>
          </p:cNvPr>
          <p:cNvSpPr/>
          <p:nvPr/>
        </p:nvSpPr>
        <p:spPr>
          <a:xfrm>
            <a:off x="1263721" y="6082301"/>
            <a:ext cx="8892283" cy="3339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0	             5		   10	            15		  20	           25 		  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75BAE-F4C1-4B4E-99B7-1D3C5D58BFBD}"/>
              </a:ext>
            </a:extLst>
          </p:cNvPr>
          <p:cNvSpPr txBox="1"/>
          <p:nvPr/>
        </p:nvSpPr>
        <p:spPr>
          <a:xfrm>
            <a:off x="6138809" y="636997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(Days)</a:t>
            </a:r>
          </a:p>
        </p:txBody>
      </p:sp>
    </p:spTree>
    <p:extLst>
      <p:ext uri="{BB962C8B-B14F-4D97-AF65-F5344CB8AC3E}">
        <p14:creationId xmlns:p14="http://schemas.microsoft.com/office/powerpoint/2010/main" val="425604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DDF19E-67CD-453A-8B0A-395FD0CF9872}"/>
              </a:ext>
            </a:extLst>
          </p:cNvPr>
          <p:cNvSpPr/>
          <p:nvPr/>
        </p:nvSpPr>
        <p:spPr>
          <a:xfrm>
            <a:off x="1145568" y="6416211"/>
            <a:ext cx="8892283" cy="3339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0	             5		   10	            15		  20	           25 		  30</a:t>
            </a:r>
          </a:p>
        </p:txBody>
      </p:sp>
    </p:spTree>
    <p:extLst>
      <p:ext uri="{BB962C8B-B14F-4D97-AF65-F5344CB8AC3E}">
        <p14:creationId xmlns:p14="http://schemas.microsoft.com/office/powerpoint/2010/main" val="178426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E6F32-647F-4F5E-B4F9-F572BCB2ED4A}"/>
              </a:ext>
            </a:extLst>
          </p:cNvPr>
          <p:cNvSpPr/>
          <p:nvPr/>
        </p:nvSpPr>
        <p:spPr>
          <a:xfrm>
            <a:off x="1149421" y="6406151"/>
            <a:ext cx="8892283" cy="3339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0	             5		   10	            15		  20	           25 		  30</a:t>
            </a:r>
          </a:p>
        </p:txBody>
      </p:sp>
    </p:spTree>
    <p:extLst>
      <p:ext uri="{BB962C8B-B14F-4D97-AF65-F5344CB8AC3E}">
        <p14:creationId xmlns:p14="http://schemas.microsoft.com/office/powerpoint/2010/main" val="76905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A7ECF8-B7E8-4480-BB0C-3150F8D00DBA}"/>
              </a:ext>
            </a:extLst>
          </p:cNvPr>
          <p:cNvSpPr/>
          <p:nvPr/>
        </p:nvSpPr>
        <p:spPr>
          <a:xfrm>
            <a:off x="1187521" y="6406151"/>
            <a:ext cx="8892283" cy="3339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0	             5		   10	            15		  20	           25 		  30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A9EFE8-8E29-4EA1-A59D-734DDE47CE8F}"/>
              </a:ext>
            </a:extLst>
          </p:cNvPr>
          <p:cNvSpPr/>
          <p:nvPr/>
        </p:nvSpPr>
        <p:spPr>
          <a:xfrm>
            <a:off x="1187521" y="3429000"/>
            <a:ext cx="8892283" cy="3339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0	             5		   10	            15		  20	           25 		  30</a:t>
            </a:r>
          </a:p>
        </p:txBody>
      </p:sp>
    </p:spTree>
    <p:extLst>
      <p:ext uri="{BB962C8B-B14F-4D97-AF65-F5344CB8AC3E}">
        <p14:creationId xmlns:p14="http://schemas.microsoft.com/office/powerpoint/2010/main" val="387369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D56BC1-A009-49DC-B508-95D8CC4BE49B}"/>
              </a:ext>
            </a:extLst>
          </p:cNvPr>
          <p:cNvSpPr/>
          <p:nvPr/>
        </p:nvSpPr>
        <p:spPr>
          <a:xfrm>
            <a:off x="1111321" y="6393451"/>
            <a:ext cx="8892283" cy="3339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0	             5		   10	            15		  20	           25 		  30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49ACBE-57CF-47D3-837D-DD2058DD2118}"/>
              </a:ext>
            </a:extLst>
          </p:cNvPr>
          <p:cNvSpPr/>
          <p:nvPr/>
        </p:nvSpPr>
        <p:spPr>
          <a:xfrm>
            <a:off x="1111321" y="3429000"/>
            <a:ext cx="8892283" cy="3339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0	             5		   10	            15		  20	           25 		  30</a:t>
            </a:r>
          </a:p>
        </p:txBody>
      </p:sp>
    </p:spTree>
    <p:extLst>
      <p:ext uri="{BB962C8B-B14F-4D97-AF65-F5344CB8AC3E}">
        <p14:creationId xmlns:p14="http://schemas.microsoft.com/office/powerpoint/2010/main" val="2063249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5005</TotalTime>
  <Words>360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Chitwood,Corey P</dc:creator>
  <cp:lastModifiedBy>Chitwood,Corey P</cp:lastModifiedBy>
  <cp:revision>9</cp:revision>
  <dcterms:created xsi:type="dcterms:W3CDTF">2021-12-08T19:59:48Z</dcterms:created>
  <dcterms:modified xsi:type="dcterms:W3CDTF">2021-12-16T21:49:03Z</dcterms:modified>
</cp:coreProperties>
</file>