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b699d40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b699d40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b699d40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b699d40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b699d40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b699d40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b699d40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b699d40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b699d40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b699d40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b699d40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b699d40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b699d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b699d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b699d4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b699d4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b699d40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b699d40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b699d4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b699d4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b699d40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b699d4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b699d40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b699d40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b699d40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b699d40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b699d40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b699d40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SUACM/Weekly_Events/blob/master/2018-09-24/Arbitrage.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.kattis.com/problems/arbitr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Challenge Tutorial: Arbitrage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Alex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034450" y="3254675"/>
            <a:ext cx="5670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...and so on until you get through all 5 nodes.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How many times do we need to repeat this process to guarantee we find all the shortest paths?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804" y="276900"/>
            <a:ext cx="3625532" cy="27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354400" y="543625"/>
            <a:ext cx="76626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Q: In the general case, how many times do we need to repeat this process to guarantee we find all the shortest paths?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A: NONE!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Proof (by induction):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https://wcipeg.com/wiki/Floyd%E2%80%93Warshall_algorithm#Proof_of_correctness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things to consider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amount of arbitrage can be huge in the worst case!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things to consider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need use floating-point numbers, so we must consider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https://github.com/OSUACM/Weekly_Events/blob/master/2018-09-24/Arbitrage.java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length; i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j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length; j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k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length; k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//check if there is bigger gain j-&gt;i-&gt;k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edgeMatrix[j][k] &lt;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edgeMatrix[j][i]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edgeMatrix[i][k])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edgeMatrix[j][k]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edgeMatrix[j][i]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edgeMatrix[i][k];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arbitrage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i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edgeMatrix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length; i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(edgeMatrix[i][i]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1e-7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arbitrage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Yaay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so nice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set of currencies and trading rates between them, determine if there is a way to profit only by making trades.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https://open.kattis.com/problems/arbitrage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rewording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dealing with a graph theory problem. The nodes are currency, and the trading rates are directed edges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804575"/>
            <a:ext cx="85206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find out if there are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cycles where the value decreases.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10" y="1952060"/>
            <a:ext cx="5029300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find a negative cycle?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77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a negative cycle: find the minimum distance from a node to itself.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Minimum distance is (very) common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(If you don’t know any way to find it, </a:t>
            </a:r>
            <a:r>
              <a:rPr lang="en"/>
              <a:t>you should definitely learn something!)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min distance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node do we start with?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minimum distance algorithms don’t work unless you are guaranteed</a:t>
            </a:r>
            <a:r>
              <a:rPr lang="en"/>
              <a:t> non-negative edge weights</a:t>
            </a:r>
            <a:r>
              <a:rPr lang="en"/>
              <a:t> (In particular, </a:t>
            </a:r>
            <a:r>
              <a:rPr lang="en"/>
              <a:t>dijkstra's algorithm).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Constraints are small, so we will can use a simple algorithm: Floyd Warshall.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375" y="1423950"/>
            <a:ext cx="6336625" cy="37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8615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59750" y="2699150"/>
            <a:ext cx="28257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 a (undirected) graph without cycles: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Represent edges as a adjacency matrix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09800" cy="240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450" y="152400"/>
            <a:ext cx="410979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034450" y="3254675"/>
            <a:ext cx="5670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node 1 and find all shorter paths through 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152400"/>
            <a:ext cx="410979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1034450" y="3254675"/>
            <a:ext cx="5670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node 2 and find all shorter paths through it.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029" y="152400"/>
            <a:ext cx="36290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034450" y="3254675"/>
            <a:ext cx="56703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node 3 and find all shorter paths through it.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54" y="152400"/>
            <a:ext cx="36290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896" y="209850"/>
            <a:ext cx="3546875" cy="2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