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be6885285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be6885285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d337b8e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d337b8e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its 5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42afbc8bf17bc8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42afbc8bf17bc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42afbc8bf17bc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42afbc8bf17bc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fb1797f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fb1797f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fb1797f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fb1797f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fb1797f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fb1797f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fb1797f7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fb1797f7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291581478ff7ab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4291581478ff7ab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fb1aff9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fb1aff9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be6885285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be6885285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Poster by Gen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30a588a254348bc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30a588a254348bc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fb1797f7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fb1797f7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fb1797f7a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fb1797f7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02798a61d9c2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502798a61d9c2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be6885285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be6885285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291581478ff7ab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4291581478ff7ab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291581478ff7ab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4291581478ff7ab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OSUACM/Weekly_Event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odeforces.com/contest/684/problem/A2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deforces.com/blog/entry/45592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OSUACM/Weekly_Events" TargetMode="External"/><Relationship Id="rId4" Type="http://schemas.openxmlformats.org/officeDocument/2006/relationships/hyperlink" Target="https://cses.fi/book/book.pdf" TargetMode="External"/><Relationship Id="rId9" Type="http://schemas.openxmlformats.org/officeDocument/2006/relationships/hyperlink" Target="https://www.hackerrank.com/" TargetMode="External"/><Relationship Id="rId5" Type="http://schemas.openxmlformats.org/officeDocument/2006/relationships/hyperlink" Target="https://discord.gg/FfnAjYR" TargetMode="External"/><Relationship Id="rId6" Type="http://schemas.openxmlformats.org/officeDocument/2006/relationships/hyperlink" Target="https://open.kattis.com/" TargetMode="External"/><Relationship Id="rId7" Type="http://schemas.openxmlformats.org/officeDocument/2006/relationships/hyperlink" Target="http://codeforces.com/" TargetMode="External"/><Relationship Id="rId8" Type="http://schemas.openxmlformats.org/officeDocument/2006/relationships/hyperlink" Target="https://projecteuler.net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39025" y="816400"/>
            <a:ext cx="5752200" cy="19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Association for Computing Machinery at Ohio State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Autumn </a:t>
            </a:r>
            <a:r>
              <a:rPr lang="en" sz="3000"/>
              <a:t> 2019 - Introduction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Competitions this semester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ACM-ICPC Qualifier (~October 6)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OSU Hackathon: Hack OHI/O (October/November)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 Breaker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1297500" y="1116150"/>
            <a:ext cx="7038900" cy="32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Talk with your neighbors, get to know each other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Questions if you can’t think of anything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languages do you know (Chinese, French, Java, ...)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Why do you like computer programming?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other activities do you do out of school?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 like your shirt, how are you so stylish and cool?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Programming Question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“Print all prime numbers from 1 to n”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https://github.com/OSUACM/Weekly_Events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Help! I’m too dumb to </a:t>
            </a:r>
            <a:r>
              <a:rPr lang="en"/>
              <a:t>come up with that!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Practice the fundamental algorithms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Exposure to common tricks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Problem - </a:t>
            </a:r>
            <a:r>
              <a:rPr lang="en" u="sng">
                <a:solidFill>
                  <a:schemeClr val="hlink"/>
                </a:solidFill>
                <a:hlinkClick r:id="rId3"/>
              </a:rPr>
              <a:t>Online Exam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1297450" y="1567550"/>
            <a:ext cx="7352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You’re taking a True/False online test with 5000 questions, but you don’t have a clue as to what the answers are! </a:t>
            </a:r>
            <a:r>
              <a:rPr lang="en" sz="1600"/>
              <a:t>(Or you’re too lazy to solve 5000 questions)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Luckily, as a programming enthusiast, you can write a automatic question answerer.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test ends when you get the 2000th question wrong (you will get an F)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You can take the test 100 times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Develop a strategy to finish as much of the test as you can, assuming every problem is independent and has a 50% chance to be true.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Exam Example</a:t>
            </a:r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the test is only length 10. After missing the 4th question, you will fail.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Representation of the right answers: 00110 01100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First guess: 11001 10011 (4 questions answered)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Second guess: 00000 00000 (7 questions answered)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(continue refining your guess until you use up all 100 tries or pass the test)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you solve it?</a:t>
            </a:r>
            <a:endParaRPr/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Group up and form a strategy.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make sure you understand it, detail it in pseudocode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Your procedure </a:t>
            </a:r>
            <a:r>
              <a:rPr lang="en"/>
              <a:t>will not </a:t>
            </a:r>
            <a:r>
              <a:rPr lang="en"/>
              <a:t>be able to answer all 5000 problems, try to answer as many as possible.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Solutions</a:t>
            </a:r>
            <a:endParaRPr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Each group discuss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1297500" y="1137275"/>
            <a:ext cx="7038900" cy="3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Meeting Slides and code solutions for weekly challenges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The most helpful algorithms book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Discord for competitive programmers around the world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Kattis </a:t>
            </a:r>
            <a:r>
              <a:rPr lang="en"/>
              <a:t>: Official site for the ACM-ICPC contest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Codeforces </a:t>
            </a:r>
            <a:r>
              <a:rPr lang="en"/>
              <a:t>: Better site than kattis. Has occasional contests.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Project Euler</a:t>
            </a:r>
            <a:r>
              <a:rPr lang="en"/>
              <a:t>: More mathy problems with only visible 1 test case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HackerRank</a:t>
            </a:r>
            <a:r>
              <a:rPr lang="en"/>
              <a:t>: More job-oriented programming site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1052550" y="1026575"/>
            <a:ext cx="7038900" cy="24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Next week: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 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How to get an internship at facebook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Presented by Wally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Leadership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President : Alex Li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Vice President : Wally Yang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Treasurer: Yifan Zhu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Poster Maker: Gen Xu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Advisor: Yusu Wang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Do?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157750"/>
            <a:ext cx="7038900" cy="3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/>
              <a:t>Competitive Programming</a:t>
            </a:r>
            <a:endParaRPr b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Lectures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Practice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Competitions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Hackathons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Technical Workshops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Networking with Peers and Recruiters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Competitive Programming?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258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Hard Puzzles for programming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Learn about lots of problem-solving techniques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Get practice implementing things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Job Interview Questions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Gain skills and confidence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Hackathon?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258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" sz="2400"/>
              <a:t>Typically 24 - 36 hours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 a team of 3 - 5 people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Code ANYTHING you want!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Mobile APP, Webpage, an AI, Game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Present your product to the judges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need to know before you start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157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Passion for Computer Programming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Passion to learn new things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Any Programming Language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Weekly meetings</a:t>
            </a:r>
            <a:endParaRPr sz="3000"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Lecture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Problem Solving/Algorithm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Practical Job thing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Anything related to computer science/electronics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Discussion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Weekly Challenges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51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of Topics for the semester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116150"/>
            <a:ext cx="7038900" cy="3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Algorithms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Programming Languages &amp; Cool Frameworks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Projects / Hackathons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Have a to</a:t>
            </a:r>
            <a:r>
              <a:rPr lang="en" sz="2400"/>
              <a:t>pic you’re interested in? Found an interesting problem? Present it as a tech lecture!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Internship/Networking Workshop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Competitive</a:t>
            </a:r>
            <a:r>
              <a:rPr lang="en" sz="2400"/>
              <a:t> Programming Practice times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