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912592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912592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26bf8fc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26bf8fc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26bf8fc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26bf8fc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26bf8fc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26bf8fc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Challenge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Leaps and Bounds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lions are standing on the number line playing leapfrog.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want to have a lion standing on each of N spots on the number line.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it possible for this to occur?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27" y="1074775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475" y="1672725"/>
            <a:ext cx="430049" cy="43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If, for any k, the kth lion is in front of k spots, it’s impossible because lions can’t go backwards.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Otherwise, it is always possible, as we can move the front lion just 1 spot at a time until all spots are covered.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can implement this </a:t>
            </a:r>
            <a:r>
              <a:rPr lang="en"/>
              <a:t>check </a:t>
            </a:r>
            <a:r>
              <a:rPr lang="en"/>
              <a:t>by sorting the array of lions and spots, then ensuring that the kth number in the lions array is greater than the kth spot.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to Bonus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generate an optimal solution, we use the following strategy: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Always move the furthest back lion that is not on a empty spot.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Intuition: If you have a bunch of lions in a line, moving one furthest back makes the most progress. Moving the one furthest back will cause the lions to group up into a line and make fast progress.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Convincing Proof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Suppose we move a lion (at index i) that isn’t the furthest back. There are 2 cases: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other lion will ever reach index i. In this case, the ‘furthest back’ strategy will eventually move this lion anyways.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Another lion will later reach index i. If we don’t move that lion further, it makes no difference, but if we wanted to move the new lion to index i+1, and we hadn’t moved the old lion, we would have saved a move, as the new lion would have jumped over the old lion.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