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09b49c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09b49c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09b49c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a09b49c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09b49c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09b49c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 can talk about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Code Jam and Hash Code Spring Registration, Kickstart happening soon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Carnegie </a:t>
            </a:r>
            <a:r>
              <a:rPr lang="en"/>
              <a:t>Mellon math and cs competition, first year cs last year, missed registration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9b49c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a09b49c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09b49c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a09b49c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282a4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2282a4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https://osu.zoom.us/j/99865271480?pwd=YlYzMVhxMzh0ZzZsUzhoWngxZGw4UT09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Kickoff Meeting Fall 2021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Competitive Programming Club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Competitive Programming?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Puzzles/ Interview Type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Skill Level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President: Michael Appugliese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Vice President: Russell Zhu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Treasurer: Yifan Zhu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CMIMC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28279"/>
          <a:stretch/>
        </p:blipFill>
        <p:spPr>
          <a:xfrm>
            <a:off x="239250" y="2758341"/>
            <a:ext cx="2262225" cy="215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450" y="3524080"/>
            <a:ext cx="5783202" cy="12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075" y="56700"/>
            <a:ext cx="5818074" cy="16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b="56316" l="0" r="0" t="0"/>
          <a:stretch/>
        </p:blipFill>
        <p:spPr>
          <a:xfrm>
            <a:off x="2753050" y="1658350"/>
            <a:ext cx="5781100" cy="115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 b="0" l="0" r="0" t="88919"/>
          <a:stretch/>
        </p:blipFill>
        <p:spPr>
          <a:xfrm>
            <a:off x="2753050" y="2959245"/>
            <a:ext cx="5781100" cy="29270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461725" y="2611413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69452" y="3312275"/>
            <a:ext cx="5783197" cy="1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461725" y="3011613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70102" y="4870276"/>
            <a:ext cx="5682547" cy="1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310600" y="4552838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Club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Competitions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 Technical 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Ceremony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and T-Shirt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Game!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177625" y="199825"/>
            <a:ext cx="367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Discord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go.osu.edu/cpcdiscord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discord.gg/WmPGNRV</a:t>
            </a:r>
            <a:endParaRPr sz="2400"/>
          </a:p>
        </p:txBody>
      </p:sp>
      <p:sp>
        <p:nvSpPr>
          <p:cNvPr id="101" name="Google Shape;101;p19"/>
          <p:cNvSpPr txBox="1"/>
          <p:nvPr/>
        </p:nvSpPr>
        <p:spPr>
          <a:xfrm>
            <a:off x="145025" y="1790950"/>
            <a:ext cx="367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go.osu.edu/cpcgroupme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tinyurl.com/yydkcghy</a:t>
            </a:r>
            <a:endParaRPr sz="2400"/>
          </a:p>
        </p:txBody>
      </p:sp>
      <p:sp>
        <p:nvSpPr>
          <p:cNvPr id="102" name="Google Shape;102;p19"/>
          <p:cNvSpPr txBox="1"/>
          <p:nvPr/>
        </p:nvSpPr>
        <p:spPr>
          <a:xfrm>
            <a:off x="223400" y="3560475"/>
            <a:ext cx="491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Attendance Form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go.osu.edu/cpcattendanceform</a:t>
            </a:r>
            <a:endParaRPr sz="2400"/>
          </a:p>
        </p:txBody>
      </p:sp>
      <p:sp>
        <p:nvSpPr>
          <p:cNvPr id="103" name="Google Shape;103;p19"/>
          <p:cNvSpPr txBox="1"/>
          <p:nvPr/>
        </p:nvSpPr>
        <p:spPr>
          <a:xfrm>
            <a:off x="5825150" y="1862675"/>
            <a:ext cx="319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Today’s Agenda: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go.osu.edu/cpckattis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