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CC1E11-811E-42F3-8203-F8FFB928D490}">
  <a:tblStyle styleId="{D0CC1E11-811E-42F3-8203-F8FFB928D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6989d48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06989d48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06989d48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06989d48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6989d4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6989d4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06989d4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06989d4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to 4.7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6989d4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6989d4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6989d4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06989d4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06989d4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06989d4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6989d4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6989d4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6989d4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6989d4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6989d48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6989d48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06989d4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06989d4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6989d4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6989d4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cpc.global/regionals/upcomi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.osu.edu/cpclogofor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en.kattis.com/contests/h8exz4/standings" TargetMode="External"/><Relationship Id="rId4" Type="http://schemas.openxmlformats.org/officeDocument/2006/relationships/hyperlink" Target="https://go.osu.edu/cpckattis" TargetMode="External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CPC Meeting #3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Competitive Programming Club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Kattis QnA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Kattis </a:t>
            </a:r>
            <a:r>
              <a:rPr b="1" i="1" lang="en"/>
              <a:t>Help </a:t>
            </a:r>
            <a:r>
              <a:rPr lang="en"/>
              <a:t>tab has tutorials and supported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with extension, .py .cpp .java .c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Status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Accepted (AC)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Wrong Answer (WA)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 Error (CE)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Limit Exceeded (TLE)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Time Error (RTE)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Limit Exceeded (MLE)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in input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for(n times){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Take in input from each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----------------------------------------------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while(next != 0){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Take in input from each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50" y="2967963"/>
            <a:ext cx="48006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1017713"/>
            <a:ext cx="47910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Kattis Time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77625" y="199825"/>
            <a:ext cx="367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Discord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go.osu.edu/cpcdiscord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discord.gg/WmPGNRV</a:t>
            </a:r>
            <a:endParaRPr sz="2400"/>
          </a:p>
        </p:txBody>
      </p:sp>
      <p:sp>
        <p:nvSpPr>
          <p:cNvPr id="139" name="Google Shape;139;p25"/>
          <p:cNvSpPr txBox="1"/>
          <p:nvPr/>
        </p:nvSpPr>
        <p:spPr>
          <a:xfrm>
            <a:off x="145025" y="1790950"/>
            <a:ext cx="36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go.osu.edu/cpcgroupme</a:t>
            </a:r>
            <a:endParaRPr sz="2400"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3367600"/>
            <a:ext cx="491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Attendance Form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go.osu.edu/cpcattendanceform</a:t>
            </a:r>
            <a:endParaRPr sz="2400"/>
          </a:p>
        </p:txBody>
      </p:sp>
      <p:sp>
        <p:nvSpPr>
          <p:cNvPr id="141" name="Google Shape;141;p25"/>
          <p:cNvSpPr txBox="1"/>
          <p:nvPr/>
        </p:nvSpPr>
        <p:spPr>
          <a:xfrm>
            <a:off x="5367825" y="1279613"/>
            <a:ext cx="36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Kattis Contest Link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go.osu.edu/cpckattisnew</a:t>
            </a:r>
            <a:endParaRPr sz="24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225" y="0"/>
            <a:ext cx="1553775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75" y="1683800"/>
            <a:ext cx="1553775" cy="15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700" y="3426970"/>
            <a:ext cx="1553775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ICPC Contest Update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 Championship Aug 8,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World Finals Oct 1-6,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https://icpc.global/regionals/upcoming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96936"/>
            <a:ext cx="7608101" cy="6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all graphic designers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Deadline: Sunday 10/17/2021 at midnight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Voting Meeting: Wednesday 10/20/2021 at 6pm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https://go.osu.edu/cpclogoform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951" y="3032526"/>
            <a:ext cx="1918100" cy="19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18320" l="0" r="0" t="0"/>
          <a:stretch/>
        </p:blipFill>
        <p:spPr>
          <a:xfrm>
            <a:off x="6984225" y="695348"/>
            <a:ext cx="1733550" cy="21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625" y="2850375"/>
            <a:ext cx="1918100" cy="1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 Results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https://open.kattis.com/contests/h8exz4/standings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https://go.osu.edu/cpckattis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91702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{D0CC1E11-811E-42F3-8203-F8FFB928D490}</a:tableStyleId>
              </a:tblPr>
              <a:tblGrid>
                <a:gridCol w="1079500"/>
                <a:gridCol w="1835775"/>
              </a:tblGrid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Participant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Tyler Hagerman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Shyamal Shah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Banana Bread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Nathan Rogers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 Appugliese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6622250" y="448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to Solves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75" y="3333500"/>
            <a:ext cx="7457124" cy="17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F: Ostgotska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line input of space separated words, find if the sentence is in Ostgotska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15 letters in their alphabet, words are separated by 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 “</a:t>
            </a:r>
            <a:r>
              <a:rPr lang="en"/>
              <a:t>dae ae ju traeligt va” if yes, else print “haer talar vi rikssvenska”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Solution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075" y="359362"/>
            <a:ext cx="6397500" cy="44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Solution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275" y="211925"/>
            <a:ext cx="5414025" cy="47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Solution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275" y="1152475"/>
            <a:ext cx="57427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from yall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https://go.osu.edu/cpckattis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