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Fira Code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FiraCode-bold.fntdata"/><Relationship Id="rId6" Type="http://schemas.openxmlformats.org/officeDocument/2006/relationships/slide" Target="slides/slide1.xml"/><Relationship Id="rId18" Type="http://schemas.openxmlformats.org/officeDocument/2006/relationships/font" Target="fonts/FiraCod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b6582b31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b6582b31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6582b31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b6582b31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b6582b3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b6582b3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6582b3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6582b3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b6582b3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b6582b3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b6582b31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b6582b31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b6582b31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b6582b3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b6582b31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b6582b31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b6582b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b6582b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6582b31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b6582b31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b6582b31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b6582b31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pen.kattis.com/problems/buttonbashing" TargetMode="External"/><Relationship Id="rId4" Type="http://schemas.openxmlformats.org/officeDocument/2006/relationships/hyperlink" Target="https://codeforces.com/contest/796/problem/D" TargetMode="External"/><Relationship Id="rId5" Type="http://schemas.openxmlformats.org/officeDocument/2006/relationships/hyperlink" Target="https://codeforces.com/contest/877/problem/D" TargetMode="External"/><Relationship Id="rId6" Type="http://schemas.openxmlformats.org/officeDocument/2006/relationships/hyperlink" Target="https://codeforces.com/contest/60/problem/B" TargetMode="External"/><Relationship Id="rId7" Type="http://schemas.openxmlformats.org/officeDocument/2006/relationships/hyperlink" Target="https://codeforces.com/contest/884/problem/C" TargetMode="External"/><Relationship Id="rId8" Type="http://schemas.openxmlformats.org/officeDocument/2006/relationships/hyperlink" Target="https://codeforces.com/contest/60/problem/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 know about BFS/DFS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Russell Zhu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vs DFS Specifics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43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Breadth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 First Search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INITIALIZE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queue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LOOP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through condition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DEQUEUE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a node out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of the queue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IF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it’s the goal state then return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ELSE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enqueue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expanded nodes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	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629150" y="1152475"/>
            <a:ext cx="43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Depth First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Search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INITIALIZE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stack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LOOP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through condition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POP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a node out of the stack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IF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it’s the goal state then return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ELSE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push expanded nodes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	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cool stuff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 Deepening DFS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 Cost Search (UCS) - backward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ijkstra's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Greedy Search - forward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A*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out yourself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https://open.kattis.com/problems/buttonbashing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 graph from input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https://codeforces.com/contest/796/problem/D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Shortest path with walls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https://codeforces.com/contest/877/problem/D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https://codeforces.com/contest/60/problem/B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https://codeforces.com/contest/884/problem/C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https://codeforces.com/contest/60/problem/C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 :)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I’m not going to talk about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Oh Omega and Theta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vs time complexity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 and limitations between graph vs tree search, BFS vs DFS vs…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each algorithm fail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you thinking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00" y="1649950"/>
            <a:ext cx="36576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020" y="1017725"/>
            <a:ext cx="441220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use cases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for the shortest/ longest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if there is a path between 2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if a node is contained in the graph/tree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summary of prereq knowledge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 vs Trees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BFS/DFS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 that specify how to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search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fringe/frontier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Breadth</a:t>
            </a:r>
            <a:r>
              <a:rPr lang="en" sz="2000"/>
              <a:t> First Search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Search each level first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Implemented with queue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Graph/Tree variant</a:t>
            </a:r>
            <a:endParaRPr sz="2000"/>
          </a:p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Depth First Search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Search to the deepest level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Implemented with stack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Graph/Tree variant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Implementation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43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Tree Search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INITIALIZE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fringe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LOOP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through condition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TAKE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a node out of the fringe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IF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it’s the goal state then return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ELSE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add expanded nodes to fringe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	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629150" y="1152475"/>
            <a:ext cx="43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Graph Search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INITIALIZE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open and closed fringe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LOOP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through condition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TAKE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a node out of the fringe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IF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it’s the goal state then return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ELSE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add node to closed fringe and 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add expanded nodes to open fringe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	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