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628d8d59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628d8d59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288de6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288de6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288de6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288de6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288de6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1288de6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288de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288de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288de6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288de6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a628d8d5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a628d8d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628d8d59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628d8d59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628d8d59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628d8d59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288de6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288de6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628d8d5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628d8d5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628d8d59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628d8d59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ummies.com/education/science/physics/how-to-calculate-a-change-in-velocity-based-on-acceleration/" TargetMode="External"/><Relationship Id="rId4" Type="http://schemas.openxmlformats.org/officeDocument/2006/relationships/hyperlink" Target="https://github.com/JonSteinn/Kattis-Solutions/blob/master/src/Mountain%20Biking/C/main.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Kattis Practice #6 Recap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Programming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Sample Solution in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064" y="0"/>
            <a:ext cx="50214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176225" y="1551325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229800" y="2957475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369100" y="3357675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928675" y="3563675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 - Dragon Ball I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r>
              <a:rPr lang="en" sz="1700"/>
              <a:t>find the length of the shortest path that spans across all of the given cities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Floyd would be too slow, Dijkstra only gives us single source shortest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run dijkstra between all pairs of the targeted city. Calculate the total distance for each eligible path. Find the minimum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 - Mountain Biking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calculate the end velocity of a mountain biker starting at a </a:t>
            </a:r>
            <a:r>
              <a:rPr lang="en"/>
              <a:t>certain</a:t>
            </a:r>
            <a:r>
              <a:rPr lang="en"/>
              <a:t> point on a mountain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Physics!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https://www.dummies.com/education/science/physics/how-to-calculate-a-change-in-velocity-based-on-acceleration/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https://github.com/JonSteinn/Kattis-Solutions/blob/master/src/Mountain%20Biking/C/main.c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to calculate the end velocity from a given start velocity, starting coordinates, and ending coordinates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loop to determine end velocity across </a:t>
            </a:r>
            <a:r>
              <a:rPr lang="en"/>
              <a:t>multiple hill segments. Another for loop to calculate end velocity from each possible starting point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 - Playing the Slots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 - Coast Length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 one pixel (0) </a:t>
            </a:r>
            <a:r>
              <a:rPr lang="en"/>
              <a:t>around</a:t>
            </a:r>
            <a:r>
              <a:rPr lang="en"/>
              <a:t> the grid edge to make it a (n+2)*(m+2) grid.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Color the outer rim of this grid (aka flood fill) with bfs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(dfs is easier to write but recursion can cause stack overflow)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for every cell in the grid, if it’s land (1), and is </a:t>
            </a:r>
            <a:r>
              <a:rPr lang="en"/>
              <a:t>next</a:t>
            </a:r>
            <a:r>
              <a:rPr lang="en"/>
              <a:t> to the colored pixel, we add 1 to the coast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B - Button Bashing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the goal time with the fewest number of button presses and wait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subtract or add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reach goal time, the wait time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impossible to reach the goal time, minimize the wait time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" y="2753925"/>
            <a:ext cx="7937900" cy="2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Commentary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clear brute force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 search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with negative edges + edge relaxation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Dijkstra? </a:t>
            </a:r>
            <a:r>
              <a:rPr lang="en"/>
              <a:t>Bellman-ford?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of 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Queue of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of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in array of 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the start state of 0 button presses for 0 time to the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the array of nodes as we 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when we reach the exact time or stop at the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solution produces WA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4352" y="1088225"/>
            <a:ext cx="467629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825" y="984040"/>
            <a:ext cx="4676301" cy="3354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Solution in Java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000" y="1278762"/>
            <a:ext cx="5242475" cy="31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3650" y="1038650"/>
            <a:ext cx="4714900" cy="36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C - Phone List Summary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whether a list of phone numbers is ‘consistent’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in this case is that no phone number is a prefix of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 test cases, 10,000 phone numbers, length 10, in 3 seconds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75" y="2835050"/>
            <a:ext cx="6317700" cy="20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Commentary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by length and searching is too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hashing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the phone numbers and see if the set has its prefix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of phone number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of phone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variable to store minimum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the phone numbers in the set and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through the array and iterate over the length of the phone number to see if the set contains the prefix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TLE Solution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125" y="117750"/>
            <a:ext cx="5778325" cy="49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2957525" y="1152475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</a:t>
            </a:r>
            <a:r>
              <a:rPr b="1" lang="en">
                <a:solidFill>
                  <a:srgbClr val="FF0000"/>
                </a:solidFill>
              </a:rPr>
              <a:t> log 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522000" y="1337025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178025" y="1694350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522000" y="936825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