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Nunit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5A1DF04-3890-4D00-9B3D-B4C742569984}">
  <a:tblStyle styleId="{95A1DF04-3890-4D00-9B3D-B4C7425699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AlexLi1/InvFactWork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inversefactor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202466691/#edito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AlexLi1/InvFactB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 ICPC:</a:t>
            </a:r>
            <a:br>
              <a:rPr lang="en"/>
            </a:br>
            <a:r>
              <a:rPr lang="en"/>
              <a:t>Introduction Problem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Alex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logs to your advantage</a:t>
            </a: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log(24) = log(4!) = log(4) + log(3) + log(2) + log(1) = 1.38 -&gt; 2 digits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logs on small numbers is O(1) / happens in constant time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225" y="2772275"/>
            <a:ext cx="3243325" cy="21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1000125" y="3280000"/>
            <a:ext cx="37455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log(xy) = log(x) + log(y)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47125" y="1742425"/>
            <a:ext cx="3707100" cy="29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inputNumber = readLine();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digits = inputNumber.length();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n = 1;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if(digits &lt; 4){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(check every case individually)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 else {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807800" y="536350"/>
            <a:ext cx="3707100" cy="3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curLen = 1;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((int) curLen != digits) {</a:t>
            </a:r>
            <a:endParaRPr/>
          </a:p>
          <a:p>
            <a:pPr marL="9144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n++;</a:t>
            </a:r>
            <a:endParaRPr/>
          </a:p>
          <a:p>
            <a:pPr marL="9144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curLen += Math.log10(n);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print(n);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https://repl.it/@AlexLi1/InvFactWorking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64425" y="482000"/>
            <a:ext cx="38898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working algorithm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774500" y="533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854875" y="15888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Easy to implement in any language, hard to come up with the idea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Creativity, Math and Logical skills are important as well as programming skills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Important to know how fast your code will run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are other working solutions that are harder to implement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Strategy</a:t>
            </a: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819150" y="2321225"/>
            <a:ext cx="7505700" cy="22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before you program! Don’t start till you know what you’re going to do.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Simplify your code as much as you can, and try to make sure it is easy to read - debugging is hard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513" y="4269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Questions/Comments/Ideas?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9150" y="7639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https://open.kattis.com/problems/inversefactorial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Read carefully!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 problems have longer statements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Very important to note max size of inputs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solve it?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Multiply till you find it or divide until you get to 1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Consider edge cases: What if we are given “1”?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700575" y="472925"/>
            <a:ext cx="75057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Solution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66425" y="1118225"/>
            <a:ext cx="4193400" cy="3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nFact = inputNumber();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 = 0;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while (nFact != 1) {</a:t>
            </a:r>
            <a:endParaRPr sz="180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n++;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nFact=nFact/n;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}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959825" y="472925"/>
            <a:ext cx="2997300" cy="4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Solution in real Code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if(n==0){</a:t>
            </a:r>
            <a:b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n = 1;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print(n);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15050" y="508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deal with large numbers?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755175" y="1657350"/>
            <a:ext cx="2673900" cy="29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integers can only represent numbers of fixed size because of the way they are represented (maximum around 2^64)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represent larger numbers, we will have to find some different way or use some more complex type, if it exists.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In Java With BigInteger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4489350" y="125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{95A1DF04-3890-4D00-9B3D-B4C742569984}</a:tableStyleId>
              </a:tblPr>
              <a:tblGrid>
                <a:gridCol w="191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we See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Representation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717100" y="293250"/>
            <a:ext cx="75057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it work?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774500" y="16156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We must consider the speed of the solution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Big-O notation : way to estimate number of ‘operations’ done by computer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O(1) -&gt; not dependent on input size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O(n) -&gt; linear with input size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O(n^2) means that if you want to find the solution for n = 100, then it will take about n^2 = 10000 operations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Constants don’t matter much, we only care about complexity as data size gets large. Thus O(n) is the same as O(23*n), O(1) is the same as O(1000), etc.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l="10877" r="3468"/>
          <a:stretch/>
        </p:blipFill>
        <p:spPr>
          <a:xfrm>
            <a:off x="348250" y="901350"/>
            <a:ext cx="8358200" cy="6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isn’t it good enough?</a:t>
            </a: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19150" y="1627125"/>
            <a:ext cx="7505700" cy="25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 can be over 25,000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will take a long time to divide numbers as large as 10^(10^6) accurately… division/multiplication will take O(length) time. (Technically (length^1.465))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(Note: Usually you consider any math operation as O(1))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Overall, complexity is O(length*n) = 25000 * 10^6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~2.5*10^10 operations… too long for 1 second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speed it up?</a:t>
            </a: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Divide doubles or something, and stop when it is somewhat accurate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Think of fast way to multiply consecutive numbers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some math trick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Count number of trailing zeros?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Consider only length of number?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calculate from length?</a:t>
            </a: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Length of a number = floor(log</a:t>
            </a:r>
            <a:r>
              <a:rPr lang="en" baseline="-25000"/>
              <a:t>10</a:t>
            </a:r>
            <a:r>
              <a:rPr lang="en"/>
              <a:t>(number)) + 1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</a:t>
            </a:r>
            <a:r>
              <a:rPr lang="en" baseline="-25000"/>
              <a:t>10</a:t>
            </a:r>
            <a:r>
              <a:rPr lang="en"/>
              <a:t>(10) = 1 (2 digits)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</a:t>
            </a:r>
            <a:r>
              <a:rPr lang="en" baseline="-25000"/>
              <a:t>10</a:t>
            </a:r>
            <a:r>
              <a:rPr lang="en"/>
              <a:t>(345) = 2.5378 (3 digits)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</a:t>
            </a:r>
            <a:r>
              <a:rPr lang="en" baseline="-25000"/>
              <a:t>10</a:t>
            </a:r>
            <a:r>
              <a:rPr lang="en"/>
              <a:t>(9999) = 3.99995 (4 digits)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can easily find length of n!, or floor(log</a:t>
            </a:r>
            <a:r>
              <a:rPr lang="en" baseline="-25000"/>
              <a:t>10</a:t>
            </a:r>
            <a:r>
              <a:rPr lang="en"/>
              <a:t>(n!))+ 1, it is just the number of characters in the input.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But how is log</a:t>
            </a:r>
            <a:r>
              <a:rPr lang="en" baseline="-25000"/>
              <a:t>10</a:t>
            </a:r>
            <a:r>
              <a:rPr lang="en"/>
              <a:t>(n!) any easier to find than n!?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Length alone isn’t enough information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On-screen Show (16:9)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Nunito</vt:lpstr>
      <vt:lpstr>Times New Roman</vt:lpstr>
      <vt:lpstr>Calibri</vt:lpstr>
      <vt:lpstr>Georgia</vt:lpstr>
      <vt:lpstr>Arial</vt:lpstr>
      <vt:lpstr>Shift</vt:lpstr>
      <vt:lpstr>ACM ICPC: Introduction Problem</vt:lpstr>
      <vt:lpstr>Problem Statement</vt:lpstr>
      <vt:lpstr>How can we solve it?</vt:lpstr>
      <vt:lpstr>Brute Force Solution</vt:lpstr>
      <vt:lpstr>How to deal with large numbers?</vt:lpstr>
      <vt:lpstr>Will it work?</vt:lpstr>
      <vt:lpstr>Why isn’t it good enough?</vt:lpstr>
      <vt:lpstr>How to speed it up?</vt:lpstr>
      <vt:lpstr>How to calculate from length?</vt:lpstr>
      <vt:lpstr>Use logs to your advantage</vt:lpstr>
      <vt:lpstr>A working algorithm</vt:lpstr>
      <vt:lpstr>Discussion</vt:lpstr>
      <vt:lpstr>General Strategy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ICPC: Introduction Problem</dc:title>
  <dc:creator>Alex Li</dc:creator>
  <cp:lastModifiedBy>Alex Li</cp:lastModifiedBy>
  <cp:revision>1</cp:revision>
  <dcterms:modified xsi:type="dcterms:W3CDTF">2018-02-18T03:24:27Z</dcterms:modified>
</cp:coreProperties>
</file>