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C33C-CC27-4461-8B6A-BA9F299D698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D5D8-AF6D-4DA4-ACBE-67D61C33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UACM/Weekly_Events/blob/master/2018-03-03/Road-Maintenance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Weekly Challenge #4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Lok Huang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3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455059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625553" y="3063556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/>
        </p:nvSpPr>
        <p:spPr>
          <a:xfrm>
            <a:off x="4069425" y="305397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91562" y="3186104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2625552" y="538677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804662" y="3333006"/>
            <a:ext cx="1321323" cy="2058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-Point Star 11"/>
          <p:cNvSpPr/>
          <p:nvPr/>
        </p:nvSpPr>
        <p:spPr>
          <a:xfrm>
            <a:off x="4078849" y="5378916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70649" y="5506669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23946" y="4480277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5249343" y="421205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62433" y="5853797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12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at vertex 1</a:t>
            </a:r>
          </a:p>
          <a:p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16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76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927943" y="5393547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927943" y="5393547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455750" y="4221482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05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927943" y="5393547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455750" y="4221482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8985222" y="307298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2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927943" y="5393547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455750" y="4221482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8985222" y="307298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/>
          <p:cNvSpPr/>
          <p:nvPr/>
        </p:nvSpPr>
        <p:spPr>
          <a:xfrm>
            <a:off x="9962914" y="3057271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18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927943" y="5393547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455750" y="4221482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8985222" y="307298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/>
          <p:cNvSpPr/>
          <p:nvPr/>
        </p:nvSpPr>
        <p:spPr>
          <a:xfrm>
            <a:off x="9962914" y="3057271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9498401" y="498662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43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927943" y="5393547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455750" y="4221482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8985222" y="307298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/>
          <p:cNvSpPr/>
          <p:nvPr/>
        </p:nvSpPr>
        <p:spPr>
          <a:xfrm>
            <a:off x="9962914" y="3057271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9498401" y="498662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686386" y="3701321"/>
            <a:ext cx="697670" cy="561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7402360" y="345622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25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Maintenance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 Minimum Spanning Tree</a:t>
            </a:r>
          </a:p>
          <a:p>
            <a:pPr lvl="1"/>
            <a:r>
              <a:rPr lang="en-US" dirty="0" smtClean="0"/>
              <a:t>A connected tree graph with the minimum total edge weight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Algorithms (greedy)</a:t>
            </a:r>
          </a:p>
          <a:p>
            <a:pPr lvl="1"/>
            <a:r>
              <a:rPr lang="en-US" dirty="0" smtClean="0"/>
              <a:t>Prim’s algorithm</a:t>
            </a:r>
          </a:p>
          <a:p>
            <a:pPr lvl="1"/>
            <a:r>
              <a:rPr lang="en-US" dirty="0" err="1" smtClean="0"/>
              <a:t>Kruskal’s</a:t>
            </a:r>
            <a:r>
              <a:rPr lang="en-US" dirty="0" smtClean="0"/>
              <a:t> algorithm (MSF)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422985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6941851" y="538270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927943" y="5393547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455750" y="4221482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8985222" y="307298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/>
          <p:cNvSpPr/>
          <p:nvPr/>
        </p:nvSpPr>
        <p:spPr>
          <a:xfrm>
            <a:off x="9962914" y="3057271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9498401" y="498662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686386" y="3701321"/>
            <a:ext cx="697670" cy="561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7402360" y="345622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099643" y="3305356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0481911" y="422277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09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all the vertices form more than one connected path</a:t>
            </a:r>
          </a:p>
          <a:p>
            <a:pPr lvl="1"/>
            <a:r>
              <a:rPr lang="en-US" dirty="0" smtClean="0"/>
              <a:t>Find an unused edge with the lowest weight.</a:t>
            </a:r>
          </a:p>
          <a:p>
            <a:pPr lvl="1"/>
            <a:r>
              <a:rPr lang="en-US" dirty="0" smtClean="0"/>
              <a:t>If adding this edge does not form a circle anywhere, add it to the tree.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37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77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04662" y="3333006"/>
            <a:ext cx="1321323" cy="2058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86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04662" y="3333006"/>
            <a:ext cx="1321323" cy="2058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23946" y="4480277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64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04662" y="3333006"/>
            <a:ext cx="1321323" cy="2058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23946" y="4480277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1562" y="3186104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2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04662" y="3333006"/>
            <a:ext cx="1321323" cy="2058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23946" y="4480277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1562" y="3186104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70649" y="5506669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2433" y="5853797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85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starting vertex</a:t>
            </a:r>
          </a:p>
          <a:p>
            <a:r>
              <a:rPr lang="en-US" dirty="0" smtClean="0"/>
              <a:t>While there are still vertices not visited</a:t>
            </a:r>
          </a:p>
          <a:p>
            <a:pPr lvl="1"/>
            <a:r>
              <a:rPr lang="en-US" dirty="0" smtClean="0"/>
              <a:t>Find an unused edge connected to any of the visited vertices with the lowest weight and choose 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3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5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7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9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11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14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6386" y="3701321"/>
            <a:ext cx="697670" cy="561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</a:t>
            </a:r>
            <a:r>
              <a:rPr lang="en-US" sz="3600" smtClean="0"/>
              <a:t>: 14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6386" y="3701321"/>
            <a:ext cx="697670" cy="561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35711" y="3701321"/>
            <a:ext cx="838986" cy="54973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</a:t>
            </a:r>
            <a:r>
              <a:rPr lang="en-US" sz="3600" smtClean="0"/>
              <a:t>: 14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6386" y="3701321"/>
            <a:ext cx="697670" cy="561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35711" y="3701321"/>
            <a:ext cx="838986" cy="54973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ultiply 3"/>
          <p:cNvSpPr/>
          <p:nvPr/>
        </p:nvSpPr>
        <p:spPr>
          <a:xfrm>
            <a:off x="7663147" y="3551908"/>
            <a:ext cx="784114" cy="784114"/>
          </a:xfrm>
          <a:prstGeom prst="mathMultiply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17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6386" y="3701321"/>
            <a:ext cx="697670" cy="561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99643" y="3305356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alternative of the second graph: the path is not necessarily unique for the minimum spanning tree.</a:t>
            </a: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5711" y="5665569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17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110" y="335095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5533" y="4466579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6375" y="5516096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44759" y="4485435"/>
            <a:ext cx="405258" cy="900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10274" y="4457152"/>
            <a:ext cx="797554" cy="557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0319" y="3179820"/>
            <a:ext cx="7221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35711" y="3701321"/>
            <a:ext cx="838986" cy="5497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99643" y="3305356"/>
            <a:ext cx="449156" cy="9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at vertex 1</a:t>
            </a:r>
          </a:p>
          <a:p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https://github.com/OSUACM/Weekly_Events/blob/master/2018-03-03/Road-Maintenance.cpp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by </a:t>
            </a:r>
            <a:r>
              <a:rPr lang="en-US" dirty="0" err="1" smtClean="0"/>
              <a:t>Chenzhang</a:t>
            </a:r>
            <a:r>
              <a:rPr lang="en-US" dirty="0" smtClean="0"/>
              <a:t> Hu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PS; Implementation requires ideas on how the computer chooses the edges quickly e.g. Priority Queue, Array,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06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0680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at vertex 1</a:t>
            </a:r>
          </a:p>
          <a:p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455059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46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455059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625553" y="3063556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79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455059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625553" y="3063556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/>
        </p:nvSpPr>
        <p:spPr>
          <a:xfrm>
            <a:off x="4069425" y="305397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91562" y="3186104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9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455059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625553" y="3063556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/>
        </p:nvSpPr>
        <p:spPr>
          <a:xfrm>
            <a:off x="4069425" y="305397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91562" y="3186104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2625552" y="538677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804662" y="3333006"/>
            <a:ext cx="1321323" cy="2058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433" y="58537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6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\includegraphics[width=.7\textwidth ]{grap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78" y="2758600"/>
            <a:ext cx="9338444" cy="29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455059" y="4212055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625553" y="3063556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00156" y="3308653"/>
            <a:ext cx="925397" cy="9329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/>
        </p:nvSpPr>
        <p:spPr>
          <a:xfrm>
            <a:off x="4069425" y="3053974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91562" y="3186104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2625552" y="5386773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804662" y="3333006"/>
            <a:ext cx="1321323" cy="2058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-Point Star 11"/>
          <p:cNvSpPr/>
          <p:nvPr/>
        </p:nvSpPr>
        <p:spPr>
          <a:xfrm>
            <a:off x="4078849" y="5378916"/>
            <a:ext cx="245097" cy="2450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70649" y="5506669"/>
            <a:ext cx="11778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2433" y="5853797"/>
            <a:ext cx="265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Total cost: 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2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370</Words>
  <Application>Microsoft Office PowerPoint</Application>
  <PresentationFormat>Widescreen</PresentationFormat>
  <Paragraphs>96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Weekly Challenge #4</vt:lpstr>
      <vt:lpstr>Road Maintenance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Codes</vt:lpstr>
      <vt:lpstr>Any Questions?</vt:lpstr>
      <vt:lpstr>Thank you!</vt:lpstr>
    </vt:vector>
  </TitlesOfParts>
  <Company>PC-DL897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Challenge #4</dc:title>
  <dc:creator>Huang, Lok</dc:creator>
  <cp:lastModifiedBy>Huang, Lok</cp:lastModifiedBy>
  <cp:revision>16</cp:revision>
  <dcterms:created xsi:type="dcterms:W3CDTF">2018-03-29T17:52:03Z</dcterms:created>
  <dcterms:modified xsi:type="dcterms:W3CDTF">2018-03-29T18:49:06Z</dcterms:modified>
</cp:coreProperties>
</file>