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a06b61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a06b61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a06b61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a06b61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5a06b61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5a06b61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forms/d/1br-I_URaRNTeKxOsi2Z2JI-5X6wxVDc-MS393f-J5J0/edit?usp=drive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ICPC NAQ registration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ICPC?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Yearly contest with up to 3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structure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and famous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rounds - school, regional, country, international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Virtual contest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talking to other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use the internet, but don’t write code insecurely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don’t search for solutions and copy-paste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register for the NAQ?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https://docs.google.com/forms/d/1br-I_URaRNTeKxOsi2Z2JI-5X6wxVDc-MS393f-J5J0/edit?usp=drive_web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Thursday, January 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