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5EEA-C602-4478-A810-24EF6DA94153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35381" y="1159768"/>
            <a:ext cx="3546764" cy="69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2528454" y="5727198"/>
            <a:ext cx="3553691" cy="69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6075218" y="169539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079754" y="176466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75218" y="22576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75218" y="23329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075218" y="27881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75218" y="285741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68291" y="34197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075218" y="34950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75218" y="404444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075218" y="412056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075218" y="463162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075218" y="470089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068290" y="521196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075218" y="5281233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68289" y="571298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075217" y="5796469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040133" y="12290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068288" y="115976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261227" y="1229040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268156" y="1764662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270592" y="2326966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6268156" y="2857412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6270592" y="3488029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270592" y="4126362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6267469" y="4703320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6268156" y="5288263"/>
            <a:ext cx="3123" cy="438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2128214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20057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10884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25186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21520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11624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094971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082444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091798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6886215" y="1288504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grpSp>
        <p:nvGrpSpPr>
          <p:cNvPr id="89" name="群組 88"/>
          <p:cNvGrpSpPr/>
          <p:nvPr/>
        </p:nvGrpSpPr>
        <p:grpSpPr>
          <a:xfrm>
            <a:off x="6283693" y="1244977"/>
            <a:ext cx="824034" cy="4318098"/>
            <a:chOff x="6239769" y="1301992"/>
            <a:chExt cx="824034" cy="4318098"/>
          </a:xfrm>
        </p:grpSpPr>
        <p:sp>
          <p:nvSpPr>
            <p:cNvPr id="90" name="文字方塊 89"/>
            <p:cNvSpPr txBox="1"/>
            <p:nvPr/>
          </p:nvSpPr>
          <p:spPr>
            <a:xfrm>
              <a:off x="6261227" y="13019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 mil</a:t>
              </a:r>
              <a:endParaRPr lang="en-US" sz="1400" b="1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6242783" y="4263117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261226" y="239228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6268156" y="296156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6239769" y="36152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268156" y="53123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6261224" y="481599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6261225" y="186781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45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5769" y="1133085"/>
            <a:ext cx="2940081" cy="868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188448" y="5727198"/>
            <a:ext cx="893697" cy="55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6075218" y="169539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079754" y="176466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75218" y="22576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75218" y="23329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075218" y="27881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75218" y="285741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68291" y="34197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075218" y="34950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75218" y="404444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075218" y="412056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075218" y="463162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075218" y="470089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068290" y="521196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075218" y="5281233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68289" y="571298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075217" y="5796469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040133" y="12290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068288" y="115976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261227" y="1229040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268156" y="1764662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270592" y="2326966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6268156" y="2857412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6270592" y="3488029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270592" y="4126362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6267469" y="4703320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6268156" y="5288263"/>
            <a:ext cx="3123" cy="438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6239769" y="1301992"/>
            <a:ext cx="824034" cy="4318098"/>
            <a:chOff x="6239769" y="1301992"/>
            <a:chExt cx="824034" cy="4318098"/>
          </a:xfrm>
        </p:grpSpPr>
        <p:sp>
          <p:nvSpPr>
            <p:cNvPr id="69" name="文字方塊 68"/>
            <p:cNvSpPr txBox="1"/>
            <p:nvPr/>
          </p:nvSpPr>
          <p:spPr>
            <a:xfrm>
              <a:off x="6261227" y="13019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 mil</a:t>
              </a:r>
              <a:endParaRPr lang="en-US" sz="1400" b="1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242783" y="4263117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261226" y="239228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6268156" y="296156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239769" y="36152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6268156" y="53123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261224" y="481599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261225" y="186781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2105329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4501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05329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05329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05329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05329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05329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105329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05329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45591" y="1259650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3211029" y="1764662"/>
            <a:ext cx="292457" cy="344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82639" y="1609769"/>
            <a:ext cx="486888" cy="376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 rot="5400000">
            <a:off x="3043435" y="3304784"/>
            <a:ext cx="4567429" cy="277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4928259" y="685136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r_via</a:t>
            </a:r>
            <a:endParaRPr lang="en-US" sz="1400" b="1" dirty="0"/>
          </a:p>
        </p:txBody>
      </p:sp>
      <p:cxnSp>
        <p:nvCxnSpPr>
          <p:cNvPr id="95" name="直線單箭頭接點 94"/>
          <p:cNvCxnSpPr/>
          <p:nvPr/>
        </p:nvCxnSpPr>
        <p:spPr>
          <a:xfrm flipH="1">
            <a:off x="5188449" y="1040720"/>
            <a:ext cx="2774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>
            <a:off x="5082639" y="5918589"/>
            <a:ext cx="52084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960282" y="5942500"/>
            <a:ext cx="906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r_anti</a:t>
            </a:r>
            <a:endParaRPr lang="en-US" sz="1400" b="1" dirty="0"/>
          </a:p>
        </p:txBody>
      </p:sp>
      <p:cxnSp>
        <p:nvCxnSpPr>
          <p:cNvPr id="98" name="直線接點 97"/>
          <p:cNvCxnSpPr/>
          <p:nvPr/>
        </p:nvCxnSpPr>
        <p:spPr>
          <a:xfrm>
            <a:off x="5082639" y="5727197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5600415" y="5727197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5173393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465850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65895" y="685136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r_via</a:t>
            </a:r>
            <a:endParaRPr lang="en-US" sz="1400" b="1" dirty="0"/>
          </a:p>
        </p:txBody>
      </p:sp>
      <p:cxnSp>
        <p:nvCxnSpPr>
          <p:cNvPr id="103" name="直線單箭頭接點 102"/>
          <p:cNvCxnSpPr/>
          <p:nvPr/>
        </p:nvCxnSpPr>
        <p:spPr>
          <a:xfrm flipH="1">
            <a:off x="3226085" y="1040720"/>
            <a:ext cx="2774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3211029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3503486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5770" y="1114051"/>
            <a:ext cx="2845264" cy="1149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282007" y="5727198"/>
            <a:ext cx="800138" cy="715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2105329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4501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05329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05329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05329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05329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05329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105329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05329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3375103" y="1764662"/>
            <a:ext cx="83127" cy="344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89609" y="1609769"/>
            <a:ext cx="442735" cy="376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 rot="5400000">
            <a:off x="3076543" y="3432707"/>
            <a:ext cx="4499953" cy="890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群組 67"/>
          <p:cNvGrpSpPr/>
          <p:nvPr/>
        </p:nvGrpSpPr>
        <p:grpSpPr>
          <a:xfrm rot="18884949">
            <a:off x="5449905" y="1821149"/>
            <a:ext cx="200878" cy="482006"/>
            <a:chOff x="1437787" y="2186814"/>
            <a:chExt cx="297505" cy="713863"/>
          </a:xfrm>
        </p:grpSpPr>
        <p:sp>
          <p:nvSpPr>
            <p:cNvPr id="87" name="矩形 86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8" name="群組 87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89" name="直線接點 88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文字方塊 85"/>
          <p:cNvSpPr txBox="1">
            <a:spLocks noChangeAspect="1"/>
          </p:cNvSpPr>
          <p:nvPr/>
        </p:nvSpPr>
        <p:spPr>
          <a:xfrm>
            <a:off x="5540803" y="1709862"/>
            <a:ext cx="399607" cy="24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latin typeface="Bookman Old Style" panose="02050604050505020204" pitchFamily="18" charset="0"/>
              </a:rPr>
              <a:t>C</a:t>
            </a:r>
            <a:r>
              <a:rPr lang="en-US" b="1" i="1" baseline="-25000" dirty="0" err="1" smtClean="0">
                <a:latin typeface="Bookman Old Style" panose="02050604050505020204" pitchFamily="18" charset="0"/>
              </a:rPr>
              <a:t>via</a:t>
            </a:r>
            <a:endParaRPr lang="en-US" b="1" i="1" baseline="-25000" dirty="0">
              <a:latin typeface="Bookman Old Style" panose="02050604050505020204" pitchFamily="18" charset="0"/>
            </a:endParaRPr>
          </a:p>
        </p:txBody>
      </p:sp>
      <p:grpSp>
        <p:nvGrpSpPr>
          <p:cNvPr id="102" name="群組 101"/>
          <p:cNvGrpSpPr/>
          <p:nvPr/>
        </p:nvGrpSpPr>
        <p:grpSpPr>
          <a:xfrm rot="2715051" flipH="1">
            <a:off x="4993027" y="1829034"/>
            <a:ext cx="200878" cy="482006"/>
            <a:chOff x="1437787" y="2186814"/>
            <a:chExt cx="297505" cy="713863"/>
          </a:xfrm>
        </p:grpSpPr>
        <p:sp>
          <p:nvSpPr>
            <p:cNvPr id="103" name="矩形 102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4" name="群組 103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105" name="直線接點 104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群組 108"/>
          <p:cNvGrpSpPr/>
          <p:nvPr/>
        </p:nvGrpSpPr>
        <p:grpSpPr>
          <a:xfrm>
            <a:off x="5147852" y="2956496"/>
            <a:ext cx="899054" cy="735967"/>
            <a:chOff x="2880062" y="2154535"/>
            <a:chExt cx="899054" cy="735967"/>
          </a:xfrm>
        </p:grpSpPr>
        <p:sp>
          <p:nvSpPr>
            <p:cNvPr id="110" name="矩形 109"/>
            <p:cNvSpPr/>
            <p:nvPr/>
          </p:nvSpPr>
          <p:spPr>
            <a:xfrm>
              <a:off x="2902303" y="2171301"/>
              <a:ext cx="29750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201714" y="2213515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12" name="群組 111"/>
            <p:cNvGrpSpPr/>
            <p:nvPr/>
          </p:nvGrpSpPr>
          <p:grpSpPr>
            <a:xfrm>
              <a:off x="2880062" y="2154535"/>
              <a:ext cx="321651" cy="735967"/>
              <a:chOff x="5267104" y="3303402"/>
              <a:chExt cx="321651" cy="735967"/>
            </a:xfrm>
          </p:grpSpPr>
          <p:sp>
            <p:nvSpPr>
              <p:cNvPr id="113" name="弧形 112"/>
              <p:cNvSpPr/>
              <p:nvPr/>
            </p:nvSpPr>
            <p:spPr>
              <a:xfrm rot="5400000">
                <a:off x="5321242" y="3251169"/>
                <a:ext cx="201520" cy="305985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 rot="5400000">
                <a:off x="5321242" y="3385900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弧形 114"/>
              <p:cNvSpPr/>
              <p:nvPr/>
            </p:nvSpPr>
            <p:spPr>
              <a:xfrm rot="5400000">
                <a:off x="5321242" y="3521959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弧形 115"/>
              <p:cNvSpPr/>
              <p:nvPr/>
            </p:nvSpPr>
            <p:spPr>
              <a:xfrm rot="5400000">
                <a:off x="5321242" y="3654147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弧形 116"/>
              <p:cNvSpPr/>
              <p:nvPr/>
            </p:nvSpPr>
            <p:spPr>
              <a:xfrm rot="5400000">
                <a:off x="5319337" y="3785616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>
                <a:off x="5328958" y="3295633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16200000" flipV="1">
                <a:off x="5326285" y="3746320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5170093" y="4039941"/>
            <a:ext cx="835021" cy="713863"/>
            <a:chOff x="2147120" y="2186814"/>
            <a:chExt cx="835021" cy="713863"/>
          </a:xfrm>
        </p:grpSpPr>
        <p:grpSp>
          <p:nvGrpSpPr>
            <p:cNvPr id="121" name="群組 120"/>
            <p:cNvGrpSpPr/>
            <p:nvPr/>
          </p:nvGrpSpPr>
          <p:grpSpPr>
            <a:xfrm>
              <a:off x="2147120" y="2186814"/>
              <a:ext cx="297505" cy="713863"/>
              <a:chOff x="2147120" y="2186814"/>
              <a:chExt cx="297505" cy="713863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2147120" y="2186814"/>
                <a:ext cx="29750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4" name="群組 123"/>
              <p:cNvGrpSpPr/>
              <p:nvPr/>
            </p:nvGrpSpPr>
            <p:grpSpPr>
              <a:xfrm>
                <a:off x="2168754" y="2222011"/>
                <a:ext cx="259086" cy="678666"/>
                <a:chOff x="2168754" y="2222011"/>
                <a:chExt cx="259086" cy="678666"/>
              </a:xfrm>
            </p:grpSpPr>
            <p:cxnSp>
              <p:nvCxnSpPr>
                <p:cNvPr id="125" name="直線接點 124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/>
                <p:cNvCxnSpPr/>
                <p:nvPr/>
              </p:nvCxnSpPr>
              <p:spPr>
                <a:xfrm flipV="1">
                  <a:off x="2168754" y="2274658"/>
                  <a:ext cx="259086" cy="11352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>
                <a:xfrm>
                  <a:off x="2306026" y="2222011"/>
                  <a:ext cx="121814" cy="5264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>
                <a:xfrm>
                  <a:off x="2175537" y="2835202"/>
                  <a:ext cx="122760" cy="6547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文字方塊 121"/>
            <p:cNvSpPr txBox="1"/>
            <p:nvPr/>
          </p:nvSpPr>
          <p:spPr>
            <a:xfrm>
              <a:off x="2380694" y="2364571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1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56642"/>
              </p:ext>
            </p:extLst>
          </p:nvPr>
        </p:nvGraphicFramePr>
        <p:xfrm>
          <a:off x="1079500" y="18161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Via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-&gt; 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 (Q3D</a:t>
                      </a:r>
                      <a:r>
                        <a:rPr lang="en-US" baseline="0" dirty="0" smtClean="0"/>
                        <a:t> result)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Metal</a:t>
                      </a:r>
                      <a:r>
                        <a:rPr lang="en-US" baseline="0" dirty="0" smtClean="0"/>
                        <a:t> thickness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 pitch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trace_d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3346450" y="2640372"/>
            <a:ext cx="4067748" cy="1577255"/>
            <a:chOff x="3346450" y="2640372"/>
            <a:chExt cx="4067748" cy="157725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75" r="22026"/>
            <a:stretch/>
          </p:blipFill>
          <p:spPr>
            <a:xfrm>
              <a:off x="3346450" y="2640372"/>
              <a:ext cx="3448050" cy="1577255"/>
            </a:xfrm>
            <a:prstGeom prst="rect">
              <a:avLst/>
            </a:prstGeom>
          </p:spPr>
        </p:pic>
        <p:cxnSp>
          <p:nvCxnSpPr>
            <p:cNvPr id="3" name="直線單箭頭接點 2"/>
            <p:cNvCxnSpPr/>
            <p:nvPr/>
          </p:nvCxnSpPr>
          <p:spPr>
            <a:xfrm>
              <a:off x="5806193" y="3767138"/>
              <a:ext cx="0" cy="166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5806193" y="36967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>
              <a:off x="4940300" y="3691951"/>
              <a:ext cx="427743" cy="47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flipH="1">
              <a:off x="4191001" y="3688202"/>
              <a:ext cx="7492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4890601" y="3382300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40</a:t>
              </a:r>
              <a:r>
                <a:rPr lang="en-US" sz="1400" b="1" dirty="0" smtClean="0"/>
                <a:t> mil</a:t>
              </a:r>
              <a:endParaRPr lang="en-US" sz="1400" b="1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270903" y="338417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80</a:t>
              </a:r>
              <a:r>
                <a:rPr lang="en-US" sz="1400" b="1" dirty="0" smtClean="0"/>
                <a:t> mil</a:t>
              </a:r>
              <a:endParaRPr lang="en-US" sz="1400" b="1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6820635" y="3726302"/>
              <a:ext cx="385879" cy="31172"/>
              <a:chOff x="6075218" y="2826240"/>
              <a:chExt cx="385879" cy="31172"/>
            </a:xfrm>
          </p:grpSpPr>
          <p:cxnSp>
            <p:nvCxnSpPr>
              <p:cNvPr id="13" name="直線接點 12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群組 15"/>
            <p:cNvGrpSpPr/>
            <p:nvPr/>
          </p:nvGrpSpPr>
          <p:grpSpPr>
            <a:xfrm>
              <a:off x="6820635" y="3934066"/>
              <a:ext cx="385879" cy="31172"/>
              <a:chOff x="6075218" y="2826240"/>
              <a:chExt cx="385879" cy="31172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字方塊 19"/>
            <p:cNvSpPr txBox="1"/>
            <p:nvPr/>
          </p:nvSpPr>
          <p:spPr>
            <a:xfrm>
              <a:off x="6305946" y="3300640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 mil</a:t>
              </a:r>
              <a:endParaRPr lang="en-US" sz="1400" b="1" dirty="0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6794500" y="3467099"/>
              <a:ext cx="494590" cy="294653"/>
            </a:xfrm>
            <a:custGeom>
              <a:avLst/>
              <a:gdLst>
                <a:gd name="connsiteX0" fmla="*/ 0 w 393834"/>
                <a:gd name="connsiteY0" fmla="*/ 0 h 342900"/>
                <a:gd name="connsiteX1" fmla="*/ 298450 w 393834"/>
                <a:gd name="connsiteY1" fmla="*/ 82550 h 342900"/>
                <a:gd name="connsiteX2" fmla="*/ 374650 w 393834"/>
                <a:gd name="connsiteY2" fmla="*/ 158750 h 342900"/>
                <a:gd name="connsiteX3" fmla="*/ 393700 w 393834"/>
                <a:gd name="connsiteY3" fmla="*/ 228600 h 342900"/>
                <a:gd name="connsiteX4" fmla="*/ 381000 w 393834"/>
                <a:gd name="connsiteY4" fmla="*/ 285750 h 342900"/>
                <a:gd name="connsiteX5" fmla="*/ 342900 w 393834"/>
                <a:gd name="connsiteY5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34" h="342900">
                  <a:moveTo>
                    <a:pt x="0" y="0"/>
                  </a:moveTo>
                  <a:cubicBezTo>
                    <a:pt x="118004" y="28046"/>
                    <a:pt x="236008" y="56092"/>
                    <a:pt x="298450" y="82550"/>
                  </a:cubicBezTo>
                  <a:cubicBezTo>
                    <a:pt x="360892" y="109008"/>
                    <a:pt x="358775" y="134408"/>
                    <a:pt x="374650" y="158750"/>
                  </a:cubicBezTo>
                  <a:cubicBezTo>
                    <a:pt x="390525" y="183092"/>
                    <a:pt x="392642" y="207433"/>
                    <a:pt x="393700" y="228600"/>
                  </a:cubicBezTo>
                  <a:cubicBezTo>
                    <a:pt x="394758" y="249767"/>
                    <a:pt x="389467" y="266700"/>
                    <a:pt x="381000" y="285750"/>
                  </a:cubicBezTo>
                  <a:cubicBezTo>
                    <a:pt x="372533" y="304800"/>
                    <a:pt x="357716" y="323850"/>
                    <a:pt x="342900" y="3429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手繪多邊形 23"/>
            <p:cNvSpPr/>
            <p:nvPr/>
          </p:nvSpPr>
          <p:spPr>
            <a:xfrm>
              <a:off x="6804660" y="3413760"/>
              <a:ext cx="609538" cy="552235"/>
            </a:xfrm>
            <a:custGeom>
              <a:avLst/>
              <a:gdLst>
                <a:gd name="connsiteX0" fmla="*/ 0 w 585787"/>
                <a:gd name="connsiteY0" fmla="*/ 0 h 552235"/>
                <a:gd name="connsiteX1" fmla="*/ 304800 w 585787"/>
                <a:gd name="connsiteY1" fmla="*/ 45720 h 552235"/>
                <a:gd name="connsiteX2" fmla="*/ 556260 w 585787"/>
                <a:gd name="connsiteY2" fmla="*/ 167640 h 552235"/>
                <a:gd name="connsiteX3" fmla="*/ 571500 w 585787"/>
                <a:gd name="connsiteY3" fmla="*/ 365760 h 552235"/>
                <a:gd name="connsiteX4" fmla="*/ 472440 w 585787"/>
                <a:gd name="connsiteY4" fmla="*/ 533400 h 552235"/>
                <a:gd name="connsiteX5" fmla="*/ 434340 w 585787"/>
                <a:gd name="connsiteY5" fmla="*/ 541020 h 55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787" h="552235">
                  <a:moveTo>
                    <a:pt x="0" y="0"/>
                  </a:moveTo>
                  <a:cubicBezTo>
                    <a:pt x="106045" y="8890"/>
                    <a:pt x="212090" y="17780"/>
                    <a:pt x="304800" y="45720"/>
                  </a:cubicBezTo>
                  <a:cubicBezTo>
                    <a:pt x="397510" y="73660"/>
                    <a:pt x="511810" y="114300"/>
                    <a:pt x="556260" y="167640"/>
                  </a:cubicBezTo>
                  <a:cubicBezTo>
                    <a:pt x="600710" y="220980"/>
                    <a:pt x="585470" y="304800"/>
                    <a:pt x="571500" y="365760"/>
                  </a:cubicBezTo>
                  <a:cubicBezTo>
                    <a:pt x="557530" y="426720"/>
                    <a:pt x="495300" y="504190"/>
                    <a:pt x="472440" y="533400"/>
                  </a:cubicBezTo>
                  <a:cubicBezTo>
                    <a:pt x="449580" y="562610"/>
                    <a:pt x="441960" y="551815"/>
                    <a:pt x="434340" y="5410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0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346450" y="2640372"/>
            <a:ext cx="4067748" cy="1577255"/>
            <a:chOff x="3346450" y="2640372"/>
            <a:chExt cx="4067748" cy="157725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75" r="22026"/>
            <a:stretch/>
          </p:blipFill>
          <p:spPr>
            <a:xfrm>
              <a:off x="3346450" y="2640372"/>
              <a:ext cx="3448050" cy="1577255"/>
            </a:xfrm>
            <a:prstGeom prst="rect">
              <a:avLst/>
            </a:prstGeom>
          </p:spPr>
        </p:pic>
        <p:cxnSp>
          <p:nvCxnSpPr>
            <p:cNvPr id="4" name="直線單箭頭接點 3"/>
            <p:cNvCxnSpPr/>
            <p:nvPr/>
          </p:nvCxnSpPr>
          <p:spPr>
            <a:xfrm>
              <a:off x="5806193" y="3767138"/>
              <a:ext cx="0" cy="166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5806193" y="36967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H="1">
              <a:off x="4940300" y="3691951"/>
              <a:ext cx="427743" cy="47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H="1">
              <a:off x="4191001" y="3688202"/>
              <a:ext cx="7492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4890601" y="3382300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40</a:t>
              </a:r>
              <a:r>
                <a:rPr lang="en-US" sz="1400" b="1" dirty="0" smtClean="0"/>
                <a:t> mil</a:t>
              </a:r>
              <a:endParaRPr lang="en-US" sz="1400" b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270903" y="338417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80</a:t>
              </a:r>
              <a:r>
                <a:rPr lang="en-US" sz="1400" b="1" dirty="0" smtClean="0"/>
                <a:t> mil</a:t>
              </a:r>
              <a:endParaRPr lang="en-US" sz="1400" b="1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6820635" y="3726302"/>
              <a:ext cx="385879" cy="31172"/>
              <a:chOff x="6075218" y="2826240"/>
              <a:chExt cx="385879" cy="31172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群組 10"/>
            <p:cNvGrpSpPr/>
            <p:nvPr/>
          </p:nvGrpSpPr>
          <p:grpSpPr>
            <a:xfrm>
              <a:off x="6820635" y="3934066"/>
              <a:ext cx="385879" cy="31172"/>
              <a:chOff x="6075218" y="2826240"/>
              <a:chExt cx="385879" cy="31172"/>
            </a:xfrm>
          </p:grpSpPr>
          <p:cxnSp>
            <p:nvCxnSpPr>
              <p:cNvPr id="15" name="直線接點 14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字方塊 11"/>
            <p:cNvSpPr txBox="1"/>
            <p:nvPr/>
          </p:nvSpPr>
          <p:spPr>
            <a:xfrm>
              <a:off x="6305946" y="3300640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 mil</a:t>
              </a:r>
              <a:endParaRPr lang="en-US" sz="1400" b="1" dirty="0"/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6794500" y="3467099"/>
              <a:ext cx="494590" cy="294653"/>
            </a:xfrm>
            <a:custGeom>
              <a:avLst/>
              <a:gdLst>
                <a:gd name="connsiteX0" fmla="*/ 0 w 393834"/>
                <a:gd name="connsiteY0" fmla="*/ 0 h 342900"/>
                <a:gd name="connsiteX1" fmla="*/ 298450 w 393834"/>
                <a:gd name="connsiteY1" fmla="*/ 82550 h 342900"/>
                <a:gd name="connsiteX2" fmla="*/ 374650 w 393834"/>
                <a:gd name="connsiteY2" fmla="*/ 158750 h 342900"/>
                <a:gd name="connsiteX3" fmla="*/ 393700 w 393834"/>
                <a:gd name="connsiteY3" fmla="*/ 228600 h 342900"/>
                <a:gd name="connsiteX4" fmla="*/ 381000 w 393834"/>
                <a:gd name="connsiteY4" fmla="*/ 285750 h 342900"/>
                <a:gd name="connsiteX5" fmla="*/ 342900 w 393834"/>
                <a:gd name="connsiteY5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34" h="342900">
                  <a:moveTo>
                    <a:pt x="0" y="0"/>
                  </a:moveTo>
                  <a:cubicBezTo>
                    <a:pt x="118004" y="28046"/>
                    <a:pt x="236008" y="56092"/>
                    <a:pt x="298450" y="82550"/>
                  </a:cubicBezTo>
                  <a:cubicBezTo>
                    <a:pt x="360892" y="109008"/>
                    <a:pt x="358775" y="134408"/>
                    <a:pt x="374650" y="158750"/>
                  </a:cubicBezTo>
                  <a:cubicBezTo>
                    <a:pt x="390525" y="183092"/>
                    <a:pt x="392642" y="207433"/>
                    <a:pt x="393700" y="228600"/>
                  </a:cubicBezTo>
                  <a:cubicBezTo>
                    <a:pt x="394758" y="249767"/>
                    <a:pt x="389467" y="266700"/>
                    <a:pt x="381000" y="285750"/>
                  </a:cubicBezTo>
                  <a:cubicBezTo>
                    <a:pt x="372533" y="304800"/>
                    <a:pt x="357716" y="323850"/>
                    <a:pt x="342900" y="3429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6804660" y="3413760"/>
              <a:ext cx="609538" cy="552235"/>
            </a:xfrm>
            <a:custGeom>
              <a:avLst/>
              <a:gdLst>
                <a:gd name="connsiteX0" fmla="*/ 0 w 585787"/>
                <a:gd name="connsiteY0" fmla="*/ 0 h 552235"/>
                <a:gd name="connsiteX1" fmla="*/ 304800 w 585787"/>
                <a:gd name="connsiteY1" fmla="*/ 45720 h 552235"/>
                <a:gd name="connsiteX2" fmla="*/ 556260 w 585787"/>
                <a:gd name="connsiteY2" fmla="*/ 167640 h 552235"/>
                <a:gd name="connsiteX3" fmla="*/ 571500 w 585787"/>
                <a:gd name="connsiteY3" fmla="*/ 365760 h 552235"/>
                <a:gd name="connsiteX4" fmla="*/ 472440 w 585787"/>
                <a:gd name="connsiteY4" fmla="*/ 533400 h 552235"/>
                <a:gd name="connsiteX5" fmla="*/ 434340 w 585787"/>
                <a:gd name="connsiteY5" fmla="*/ 541020 h 55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787" h="552235">
                  <a:moveTo>
                    <a:pt x="0" y="0"/>
                  </a:moveTo>
                  <a:cubicBezTo>
                    <a:pt x="106045" y="8890"/>
                    <a:pt x="212090" y="17780"/>
                    <a:pt x="304800" y="45720"/>
                  </a:cubicBezTo>
                  <a:cubicBezTo>
                    <a:pt x="397510" y="73660"/>
                    <a:pt x="511810" y="114300"/>
                    <a:pt x="556260" y="167640"/>
                  </a:cubicBezTo>
                  <a:cubicBezTo>
                    <a:pt x="600710" y="220980"/>
                    <a:pt x="585470" y="304800"/>
                    <a:pt x="571500" y="365760"/>
                  </a:cubicBezTo>
                  <a:cubicBezTo>
                    <a:pt x="557530" y="426720"/>
                    <a:pt x="495300" y="504190"/>
                    <a:pt x="472440" y="533400"/>
                  </a:cubicBezTo>
                  <a:cubicBezTo>
                    <a:pt x="449580" y="562610"/>
                    <a:pt x="441960" y="551815"/>
                    <a:pt x="434340" y="5410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47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群組 102"/>
          <p:cNvGrpSpPr/>
          <p:nvPr/>
        </p:nvGrpSpPr>
        <p:grpSpPr>
          <a:xfrm>
            <a:off x="5146200" y="1248959"/>
            <a:ext cx="3513196" cy="5066332"/>
            <a:chOff x="3935568" y="254813"/>
            <a:chExt cx="3513196" cy="5066332"/>
          </a:xfrm>
        </p:grpSpPr>
        <p:sp>
          <p:nvSpPr>
            <p:cNvPr id="2" name="矩形 1"/>
            <p:cNvSpPr/>
            <p:nvPr/>
          </p:nvSpPr>
          <p:spPr>
            <a:xfrm>
              <a:off x="5694595" y="1859688"/>
              <a:ext cx="1623317" cy="708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delay half clock period 0.5 T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4599964" y="647473"/>
              <a:ext cx="578783" cy="55466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5694595" y="647473"/>
              <a:ext cx="523982" cy="553419"/>
              <a:chOff x="5948737" y="1078787"/>
              <a:chExt cx="914400" cy="96577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948737" y="1078787"/>
                <a:ext cx="914400" cy="9657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肘形接點 5"/>
              <p:cNvCxnSpPr/>
              <p:nvPr/>
            </p:nvCxnSpPr>
            <p:spPr>
              <a:xfrm rot="10800000" flipV="1">
                <a:off x="6087438" y="1330036"/>
                <a:ext cx="636998" cy="463272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接點 9"/>
            <p:cNvCxnSpPr>
              <a:stCxn id="2" idx="1"/>
            </p:cNvCxnSpPr>
            <p:nvPr/>
          </p:nvCxnSpPr>
          <p:spPr>
            <a:xfrm flipH="1" flipV="1">
              <a:off x="4880224" y="2214146"/>
              <a:ext cx="814371" cy="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4890499" y="1202141"/>
              <a:ext cx="0" cy="39043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4941398" y="183737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Tap1</a:t>
              </a:r>
              <a:endParaRPr lang="en-US" dirty="0"/>
            </a:p>
          </p:txBody>
        </p:sp>
        <p:cxnSp>
          <p:nvCxnSpPr>
            <p:cNvPr id="14" name="直線接點 13"/>
            <p:cNvCxnSpPr>
              <a:stCxn id="4" idx="1"/>
              <a:endCxn id="3" idx="6"/>
            </p:cNvCxnSpPr>
            <p:nvPr/>
          </p:nvCxnSpPr>
          <p:spPr>
            <a:xfrm flipH="1">
              <a:off x="5178747" y="924183"/>
              <a:ext cx="515848" cy="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6222463" y="924517"/>
              <a:ext cx="122630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6873412" y="924182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6873412" y="256860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616558" y="350377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/>
            <p:cNvCxnSpPr>
              <a:stCxn id="30" idx="1"/>
            </p:cNvCxnSpPr>
            <p:nvPr/>
          </p:nvCxnSpPr>
          <p:spPr>
            <a:xfrm flipH="1">
              <a:off x="4880225" y="3724325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4941398" y="331432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Tap2</a:t>
              </a:r>
              <a:endParaRPr 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16558" y="488004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6873412" y="394487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4880225" y="5106452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/>
            <p:cNvSpPr txBox="1"/>
            <p:nvPr/>
          </p:nvSpPr>
          <p:spPr>
            <a:xfrm>
              <a:off x="4941398" y="4696455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Tap3</a:t>
              </a:r>
              <a:endParaRPr lang="en-US" dirty="0"/>
            </a:p>
          </p:txBody>
        </p:sp>
        <p:cxnSp>
          <p:nvCxnSpPr>
            <p:cNvPr id="66" name="直線接點 65"/>
            <p:cNvCxnSpPr>
              <a:stCxn id="3" idx="2"/>
            </p:cNvCxnSpPr>
            <p:nvPr/>
          </p:nvCxnSpPr>
          <p:spPr>
            <a:xfrm flipH="1" flipV="1">
              <a:off x="4027297" y="924182"/>
              <a:ext cx="572667" cy="625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6834461" y="54403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3935568" y="254813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en-US" baseline="-25000" dirty="0"/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02608" y="1250567"/>
            <a:ext cx="3580064" cy="5066332"/>
            <a:chOff x="602608" y="254813"/>
            <a:chExt cx="3580064" cy="5066332"/>
          </a:xfrm>
        </p:grpSpPr>
        <p:sp>
          <p:nvSpPr>
            <p:cNvPr id="44" name="橢圓 43"/>
            <p:cNvSpPr/>
            <p:nvPr/>
          </p:nvSpPr>
          <p:spPr>
            <a:xfrm>
              <a:off x="1255001" y="647473"/>
              <a:ext cx="578783" cy="55466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2350403" y="647473"/>
              <a:ext cx="523982" cy="553419"/>
              <a:chOff x="5948737" y="1078787"/>
              <a:chExt cx="914400" cy="96577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948737" y="1078787"/>
                <a:ext cx="914400" cy="9657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肘形接點 46"/>
              <p:cNvCxnSpPr/>
              <p:nvPr/>
            </p:nvCxnSpPr>
            <p:spPr>
              <a:xfrm rot="10800000" flipV="1">
                <a:off x="6087438" y="1330036"/>
                <a:ext cx="636998" cy="463272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線接點 47"/>
            <p:cNvCxnSpPr>
              <a:stCxn id="106" idx="1"/>
            </p:cNvCxnSpPr>
            <p:nvPr/>
          </p:nvCxnSpPr>
          <p:spPr>
            <a:xfrm flipH="1" flipV="1">
              <a:off x="1546307" y="2200889"/>
              <a:ext cx="1726059" cy="314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1546307" y="1202141"/>
              <a:ext cx="0" cy="39043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1597206" y="183737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Tap1</a:t>
              </a:r>
              <a:endParaRPr lang="en-US" dirty="0"/>
            </a:p>
          </p:txBody>
        </p:sp>
        <p:cxnSp>
          <p:nvCxnSpPr>
            <p:cNvPr id="51" name="直線接點 50"/>
            <p:cNvCxnSpPr>
              <a:stCxn id="46" idx="1"/>
              <a:endCxn id="44" idx="6"/>
            </p:cNvCxnSpPr>
            <p:nvPr/>
          </p:nvCxnSpPr>
          <p:spPr>
            <a:xfrm flipH="1">
              <a:off x="1833784" y="924183"/>
              <a:ext cx="516619" cy="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878271" y="924517"/>
              <a:ext cx="130440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endCxn id="106" idx="0"/>
            </p:cNvCxnSpPr>
            <p:nvPr/>
          </p:nvCxnSpPr>
          <p:spPr>
            <a:xfrm>
              <a:off x="3529220" y="924182"/>
              <a:ext cx="0" cy="1059298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106" idx="2"/>
            </p:cNvCxnSpPr>
            <p:nvPr/>
          </p:nvCxnSpPr>
          <p:spPr>
            <a:xfrm>
              <a:off x="3529220" y="2424580"/>
              <a:ext cx="0" cy="1079531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3272366" y="350377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接點 55"/>
            <p:cNvCxnSpPr>
              <a:stCxn id="55" idx="1"/>
            </p:cNvCxnSpPr>
            <p:nvPr/>
          </p:nvCxnSpPr>
          <p:spPr>
            <a:xfrm flipH="1">
              <a:off x="1536033" y="3724325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1597206" y="331432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Tap2</a:t>
              </a:r>
              <a:endParaRPr 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72366" y="488004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3529220" y="394487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1536033" y="5106452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/>
            <p:cNvSpPr txBox="1"/>
            <p:nvPr/>
          </p:nvSpPr>
          <p:spPr>
            <a:xfrm>
              <a:off x="1597206" y="4696455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Tap3</a:t>
              </a:r>
              <a:endParaRPr lang="en-US" dirty="0"/>
            </a:p>
          </p:txBody>
        </p:sp>
        <p:cxnSp>
          <p:nvCxnSpPr>
            <p:cNvPr id="68" name="直線接點 67"/>
            <p:cNvCxnSpPr/>
            <p:nvPr/>
          </p:nvCxnSpPr>
          <p:spPr>
            <a:xfrm flipH="1" flipV="1">
              <a:off x="680391" y="924182"/>
              <a:ext cx="572667" cy="625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/>
            <p:cNvSpPr txBox="1"/>
            <p:nvPr/>
          </p:nvSpPr>
          <p:spPr>
            <a:xfrm>
              <a:off x="3574988" y="54403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02608" y="254813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en-US" baseline="-250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272366" y="1983480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1741101" y="778922"/>
            <a:ext cx="178811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Traditional DFE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6168931" y="778922"/>
            <a:ext cx="199657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Half-delayed DFE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9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157</Words>
  <Application>Microsoft Office PowerPoint</Application>
  <PresentationFormat>如螢幕大小 (4:3)</PresentationFormat>
  <Paragraphs>90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Bookman Old Style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Qurt</dc:creator>
  <cp:lastModifiedBy>Qurt</cp:lastModifiedBy>
  <cp:revision>79</cp:revision>
  <dcterms:created xsi:type="dcterms:W3CDTF">2016-04-18T20:13:26Z</dcterms:created>
  <dcterms:modified xsi:type="dcterms:W3CDTF">2016-05-04T22:17:13Z</dcterms:modified>
</cp:coreProperties>
</file>