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35381" y="1159768"/>
            <a:ext cx="3546764" cy="69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528454" y="5727198"/>
            <a:ext cx="3553691" cy="69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128214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20057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10884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25186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21520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11624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094971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082444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091798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6283693" y="1244977"/>
            <a:ext cx="824034" cy="4318098"/>
            <a:chOff x="6239769" y="1301992"/>
            <a:chExt cx="824034" cy="4318098"/>
          </a:xfrm>
        </p:grpSpPr>
        <p:sp>
          <p:nvSpPr>
            <p:cNvPr id="90" name="文字方塊 89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5423384" y="851704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  mil</a:t>
            </a:r>
            <a:endParaRPr lang="en-US" sz="1400" b="1" dirty="0"/>
          </a:p>
        </p:txBody>
      </p:sp>
      <p:sp>
        <p:nvSpPr>
          <p:cNvPr id="4" name="手繪多邊形 3"/>
          <p:cNvSpPr/>
          <p:nvPr/>
        </p:nvSpPr>
        <p:spPr>
          <a:xfrm>
            <a:off x="5957309" y="994874"/>
            <a:ext cx="770631" cy="207460"/>
          </a:xfrm>
          <a:custGeom>
            <a:avLst/>
            <a:gdLst>
              <a:gd name="connsiteX0" fmla="*/ 0 w 770631"/>
              <a:gd name="connsiteY0" fmla="*/ 1977 h 207460"/>
              <a:gd name="connsiteX1" fmla="*/ 267128 w 770631"/>
              <a:gd name="connsiteY1" fmla="*/ 1977 h 207460"/>
              <a:gd name="connsiteX2" fmla="*/ 585627 w 770631"/>
              <a:gd name="connsiteY2" fmla="*/ 22526 h 207460"/>
              <a:gd name="connsiteX3" fmla="*/ 770562 w 770631"/>
              <a:gd name="connsiteY3" fmla="*/ 104719 h 207460"/>
              <a:gd name="connsiteX4" fmla="*/ 606176 w 770631"/>
              <a:gd name="connsiteY4" fmla="*/ 186912 h 207460"/>
              <a:gd name="connsiteX5" fmla="*/ 503434 w 770631"/>
              <a:gd name="connsiteY5" fmla="*/ 207460 h 20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631" h="207460">
                <a:moveTo>
                  <a:pt x="0" y="1977"/>
                </a:moveTo>
                <a:cubicBezTo>
                  <a:pt x="84762" y="264"/>
                  <a:pt x="169524" y="-1448"/>
                  <a:pt x="267128" y="1977"/>
                </a:cubicBezTo>
                <a:cubicBezTo>
                  <a:pt x="364732" y="5402"/>
                  <a:pt x="501721" y="5402"/>
                  <a:pt x="585627" y="22526"/>
                </a:cubicBezTo>
                <a:cubicBezTo>
                  <a:pt x="669533" y="39650"/>
                  <a:pt x="767137" y="77321"/>
                  <a:pt x="770562" y="104719"/>
                </a:cubicBezTo>
                <a:cubicBezTo>
                  <a:pt x="773987" y="132117"/>
                  <a:pt x="650697" y="169789"/>
                  <a:pt x="606176" y="186912"/>
                </a:cubicBezTo>
                <a:cubicBezTo>
                  <a:pt x="561655" y="204036"/>
                  <a:pt x="532544" y="205748"/>
                  <a:pt x="503434" y="2074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69" y="1133085"/>
            <a:ext cx="2940081" cy="868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188448" y="5727198"/>
            <a:ext cx="893697" cy="55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6239769" y="1301992"/>
            <a:ext cx="824034" cy="4318098"/>
            <a:chOff x="6239769" y="1301992"/>
            <a:chExt cx="824034" cy="4318098"/>
          </a:xfrm>
        </p:grpSpPr>
        <p:sp>
          <p:nvSpPr>
            <p:cNvPr id="69" name="文字方塊 68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211029" y="1764662"/>
            <a:ext cx="29245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2639" y="1609769"/>
            <a:ext cx="486888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43435" y="3304784"/>
            <a:ext cx="4567429" cy="277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4928259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95" name="直線單箭頭接點 94"/>
          <p:cNvCxnSpPr/>
          <p:nvPr/>
        </p:nvCxnSpPr>
        <p:spPr>
          <a:xfrm flipH="1">
            <a:off x="5188449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>
            <a:off x="5082639" y="5918589"/>
            <a:ext cx="5208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960282" y="5942500"/>
            <a:ext cx="90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r_anti</a:t>
            </a:r>
            <a:endParaRPr lang="en-US" sz="1400" b="1" dirty="0"/>
          </a:p>
        </p:txBody>
      </p:sp>
      <p:cxnSp>
        <p:nvCxnSpPr>
          <p:cNvPr id="98" name="直線接點 97"/>
          <p:cNvCxnSpPr/>
          <p:nvPr/>
        </p:nvCxnSpPr>
        <p:spPr>
          <a:xfrm>
            <a:off x="5082639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5600415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173393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465850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65895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103" name="直線單箭頭接點 102"/>
          <p:cNvCxnSpPr/>
          <p:nvPr/>
        </p:nvCxnSpPr>
        <p:spPr>
          <a:xfrm flipH="1">
            <a:off x="3226085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3211029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3503486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789598" y="852885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  mil</a:t>
            </a:r>
            <a:endParaRPr lang="en-US" sz="1400" b="1" dirty="0"/>
          </a:p>
        </p:txBody>
      </p:sp>
      <p:sp>
        <p:nvSpPr>
          <p:cNvPr id="89" name="手繪多邊形 88"/>
          <p:cNvSpPr/>
          <p:nvPr/>
        </p:nvSpPr>
        <p:spPr>
          <a:xfrm>
            <a:off x="6349429" y="1005207"/>
            <a:ext cx="265982" cy="197152"/>
          </a:xfrm>
          <a:custGeom>
            <a:avLst/>
            <a:gdLst>
              <a:gd name="connsiteX0" fmla="*/ 0 w 770631"/>
              <a:gd name="connsiteY0" fmla="*/ 1977 h 207460"/>
              <a:gd name="connsiteX1" fmla="*/ 267128 w 770631"/>
              <a:gd name="connsiteY1" fmla="*/ 1977 h 207460"/>
              <a:gd name="connsiteX2" fmla="*/ 585627 w 770631"/>
              <a:gd name="connsiteY2" fmla="*/ 22526 h 207460"/>
              <a:gd name="connsiteX3" fmla="*/ 770562 w 770631"/>
              <a:gd name="connsiteY3" fmla="*/ 104719 h 207460"/>
              <a:gd name="connsiteX4" fmla="*/ 606176 w 770631"/>
              <a:gd name="connsiteY4" fmla="*/ 186912 h 207460"/>
              <a:gd name="connsiteX5" fmla="*/ 503434 w 770631"/>
              <a:gd name="connsiteY5" fmla="*/ 207460 h 20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631" h="207460">
                <a:moveTo>
                  <a:pt x="0" y="1977"/>
                </a:moveTo>
                <a:cubicBezTo>
                  <a:pt x="84762" y="264"/>
                  <a:pt x="169524" y="-1448"/>
                  <a:pt x="267128" y="1977"/>
                </a:cubicBezTo>
                <a:cubicBezTo>
                  <a:pt x="364732" y="5402"/>
                  <a:pt x="501721" y="5402"/>
                  <a:pt x="585627" y="22526"/>
                </a:cubicBezTo>
                <a:cubicBezTo>
                  <a:pt x="669533" y="39650"/>
                  <a:pt x="767137" y="77321"/>
                  <a:pt x="770562" y="104719"/>
                </a:cubicBezTo>
                <a:cubicBezTo>
                  <a:pt x="773987" y="132117"/>
                  <a:pt x="650697" y="169789"/>
                  <a:pt x="606176" y="186912"/>
                </a:cubicBezTo>
                <a:cubicBezTo>
                  <a:pt x="561655" y="204036"/>
                  <a:pt x="532544" y="205748"/>
                  <a:pt x="503434" y="2074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595915" y="2092722"/>
            <a:ext cx="1954020" cy="888250"/>
            <a:chOff x="2054345" y="5704659"/>
            <a:chExt cx="1954020" cy="888250"/>
          </a:xfrm>
        </p:grpSpPr>
        <p:grpSp>
          <p:nvGrpSpPr>
            <p:cNvPr id="13" name="群組 12"/>
            <p:cNvGrpSpPr/>
            <p:nvPr/>
          </p:nvGrpSpPr>
          <p:grpSpPr>
            <a:xfrm>
              <a:off x="2054345" y="5704659"/>
              <a:ext cx="1954020" cy="180020"/>
              <a:chOff x="4402535" y="4538816"/>
              <a:chExt cx="1954020" cy="18002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endCxn id="19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2054345" y="6412889"/>
              <a:ext cx="1954020" cy="180020"/>
              <a:chOff x="4402535" y="4538816"/>
              <a:chExt cx="1954020" cy="18002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endCxn id="16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肘形接點 21"/>
          <p:cNvCxnSpPr>
            <a:stCxn id="81" idx="0"/>
          </p:cNvCxnSpPr>
          <p:nvPr/>
        </p:nvCxnSpPr>
        <p:spPr>
          <a:xfrm rot="16200000" flipV="1">
            <a:off x="4499280" y="2342379"/>
            <a:ext cx="597404" cy="341513"/>
          </a:xfrm>
          <a:prstGeom prst="bentConnector2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2535428" y="1619385"/>
            <a:ext cx="1743348" cy="759391"/>
            <a:chOff x="3746575" y="3081517"/>
            <a:chExt cx="1743348" cy="759391"/>
          </a:xfrm>
        </p:grpSpPr>
        <p:sp>
          <p:nvSpPr>
            <p:cNvPr id="24" name="矩形 23"/>
            <p:cNvSpPr/>
            <p:nvPr/>
          </p:nvSpPr>
          <p:spPr>
            <a:xfrm rot="16200000">
              <a:off x="4831930" y="3304391"/>
              <a:ext cx="3078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819449" y="3083721"/>
              <a:ext cx="579005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11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26" name="群組 25"/>
            <p:cNvGrpSpPr/>
            <p:nvPr/>
          </p:nvGrpSpPr>
          <p:grpSpPr>
            <a:xfrm rot="16200000">
              <a:off x="4821829" y="3316501"/>
              <a:ext cx="339236" cy="709577"/>
              <a:chOff x="5249520" y="3329267"/>
              <a:chExt cx="339236" cy="708201"/>
            </a:xfrm>
          </p:grpSpPr>
          <p:sp>
            <p:nvSpPr>
              <p:cNvPr id="40" name="弧形 39"/>
              <p:cNvSpPr/>
              <p:nvPr/>
            </p:nvSpPr>
            <p:spPr>
              <a:xfrm rot="5400000">
                <a:off x="5318542" y="3260245"/>
                <a:ext cx="171658" cy="309701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弧形 40"/>
              <p:cNvSpPr/>
              <p:nvPr/>
            </p:nvSpPr>
            <p:spPr>
              <a:xfrm rot="5400000">
                <a:off x="5304097" y="3376394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弧形 41"/>
              <p:cNvSpPr/>
              <p:nvPr/>
            </p:nvSpPr>
            <p:spPr>
              <a:xfrm rot="5400000">
                <a:off x="5304097" y="3516255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弧形 42"/>
              <p:cNvSpPr/>
              <p:nvPr/>
            </p:nvSpPr>
            <p:spPr>
              <a:xfrm rot="5400000">
                <a:off x="5304097" y="3652246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弧形 43"/>
              <p:cNvSpPr/>
              <p:nvPr/>
            </p:nvSpPr>
            <p:spPr>
              <a:xfrm rot="5400000">
                <a:off x="5302192" y="3783715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弧形 44"/>
              <p:cNvSpPr/>
              <p:nvPr/>
            </p:nvSpPr>
            <p:spPr>
              <a:xfrm rot="5400000">
                <a:off x="5234673" y="3385551"/>
                <a:ext cx="402820" cy="305347"/>
              </a:xfrm>
              <a:prstGeom prst="arc">
                <a:avLst>
                  <a:gd name="adj1" fmla="val 10690884"/>
                  <a:gd name="adj2" fmla="val 13346613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弧形 45"/>
              <p:cNvSpPr/>
              <p:nvPr/>
            </p:nvSpPr>
            <p:spPr>
              <a:xfrm rot="16200000" flipV="1">
                <a:off x="5311064" y="3742517"/>
                <a:ext cx="214248" cy="305347"/>
              </a:xfrm>
              <a:prstGeom prst="arc">
                <a:avLst>
                  <a:gd name="adj1" fmla="val 10739958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 rot="16200000">
              <a:off x="3950514" y="3307678"/>
              <a:ext cx="305985" cy="713863"/>
              <a:chOff x="2149030" y="2184516"/>
              <a:chExt cx="305985" cy="713863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49030" y="2184516"/>
                <a:ext cx="30598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75537" y="222201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33" name="直線接點 32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>
                  <a:endCxn id="31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文字方塊 27"/>
            <p:cNvSpPr txBox="1"/>
            <p:nvPr/>
          </p:nvSpPr>
          <p:spPr>
            <a:xfrm>
              <a:off x="3895250" y="3081517"/>
              <a:ext cx="457176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r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9" name="直線接點 28"/>
            <p:cNvCxnSpPr>
              <a:stCxn id="31" idx="2"/>
            </p:cNvCxnSpPr>
            <p:nvPr/>
          </p:nvCxnSpPr>
          <p:spPr>
            <a:xfrm flipV="1">
              <a:off x="4460438" y="3662579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5319586" y="3672144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2535428" y="2332811"/>
            <a:ext cx="1743348" cy="759391"/>
            <a:chOff x="3746575" y="3081517"/>
            <a:chExt cx="1743348" cy="759391"/>
          </a:xfrm>
        </p:grpSpPr>
        <p:sp>
          <p:nvSpPr>
            <p:cNvPr id="48" name="矩形 47"/>
            <p:cNvSpPr/>
            <p:nvPr/>
          </p:nvSpPr>
          <p:spPr>
            <a:xfrm rot="16200000">
              <a:off x="4831930" y="3304391"/>
              <a:ext cx="3078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819449" y="3083721"/>
              <a:ext cx="579005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50" name="群組 49"/>
            <p:cNvGrpSpPr/>
            <p:nvPr/>
          </p:nvGrpSpPr>
          <p:grpSpPr>
            <a:xfrm rot="16200000">
              <a:off x="4821829" y="3316501"/>
              <a:ext cx="339236" cy="709577"/>
              <a:chOff x="5249520" y="3329267"/>
              <a:chExt cx="339236" cy="708201"/>
            </a:xfrm>
          </p:grpSpPr>
          <p:sp>
            <p:nvSpPr>
              <p:cNvPr id="64" name="弧形 63"/>
              <p:cNvSpPr/>
              <p:nvPr/>
            </p:nvSpPr>
            <p:spPr>
              <a:xfrm rot="5400000">
                <a:off x="5318542" y="3260245"/>
                <a:ext cx="171658" cy="309701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弧形 64"/>
              <p:cNvSpPr/>
              <p:nvPr/>
            </p:nvSpPr>
            <p:spPr>
              <a:xfrm rot="5400000">
                <a:off x="5304097" y="3376394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 rot="5400000">
                <a:off x="5304097" y="3516255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rot="5400000">
                <a:off x="5304097" y="3652246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弧形 67"/>
              <p:cNvSpPr/>
              <p:nvPr/>
            </p:nvSpPr>
            <p:spPr>
              <a:xfrm rot="5400000">
                <a:off x="5302192" y="3783715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rot="5400000">
                <a:off x="5234673" y="3385551"/>
                <a:ext cx="402820" cy="305347"/>
              </a:xfrm>
              <a:prstGeom prst="arc">
                <a:avLst>
                  <a:gd name="adj1" fmla="val 10690884"/>
                  <a:gd name="adj2" fmla="val 13346613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弧形 69"/>
              <p:cNvSpPr/>
              <p:nvPr/>
            </p:nvSpPr>
            <p:spPr>
              <a:xfrm rot="16200000" flipV="1">
                <a:off x="5311064" y="3742517"/>
                <a:ext cx="214248" cy="305347"/>
              </a:xfrm>
              <a:prstGeom prst="arc">
                <a:avLst>
                  <a:gd name="adj1" fmla="val 10739958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 rot="16200000">
              <a:off x="3950514" y="3307678"/>
              <a:ext cx="305985" cy="713863"/>
              <a:chOff x="2149030" y="2184516"/>
              <a:chExt cx="305985" cy="71386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149030" y="2184516"/>
                <a:ext cx="30598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75537" y="222201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57" name="直線接點 56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>
                  <a:endCxn id="55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字方塊 51"/>
            <p:cNvSpPr txBox="1"/>
            <p:nvPr/>
          </p:nvSpPr>
          <p:spPr>
            <a:xfrm>
              <a:off x="3895250" y="3081517"/>
              <a:ext cx="457176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r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53" name="直線接點 52"/>
            <p:cNvCxnSpPr>
              <a:stCxn id="55" idx="2"/>
            </p:cNvCxnSpPr>
            <p:nvPr/>
          </p:nvCxnSpPr>
          <p:spPr>
            <a:xfrm flipV="1">
              <a:off x="4460438" y="3662579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5319586" y="3672144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4819985" y="2423750"/>
            <a:ext cx="785302" cy="1419870"/>
            <a:chOff x="4435066" y="2423750"/>
            <a:chExt cx="785302" cy="1419870"/>
          </a:xfrm>
        </p:grpSpPr>
        <p:grpSp>
          <p:nvGrpSpPr>
            <p:cNvPr id="72" name="群組 71"/>
            <p:cNvGrpSpPr/>
            <p:nvPr/>
          </p:nvGrpSpPr>
          <p:grpSpPr>
            <a:xfrm>
              <a:off x="4435066" y="2423750"/>
              <a:ext cx="785302" cy="1016312"/>
              <a:chOff x="1437787" y="2063830"/>
              <a:chExt cx="785302" cy="1016312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1437787" y="2063830"/>
                <a:ext cx="297505" cy="597393"/>
                <a:chOff x="1437787" y="2063830"/>
                <a:chExt cx="297505" cy="59739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437787" y="2451918"/>
                  <a:ext cx="297505" cy="209305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82" name="群組 81"/>
                <p:cNvGrpSpPr/>
                <p:nvPr/>
              </p:nvGrpSpPr>
              <p:grpSpPr>
                <a:xfrm>
                  <a:off x="1450099" y="2063830"/>
                  <a:ext cx="284017" cy="591522"/>
                  <a:chOff x="1450099" y="2063830"/>
                  <a:chExt cx="284017" cy="591522"/>
                </a:xfrm>
              </p:grpSpPr>
              <p:cxnSp>
                <p:nvCxnSpPr>
                  <p:cNvPr id="83" name="直線接點 82"/>
                  <p:cNvCxnSpPr/>
                  <p:nvPr/>
                </p:nvCxnSpPr>
                <p:spPr>
                  <a:xfrm>
                    <a:off x="1450099" y="2655352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線接點 83"/>
                  <p:cNvCxnSpPr/>
                  <p:nvPr/>
                </p:nvCxnSpPr>
                <p:spPr>
                  <a:xfrm>
                    <a:off x="1450099" y="2454711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84"/>
                  <p:cNvCxnSpPr/>
                  <p:nvPr/>
                </p:nvCxnSpPr>
                <p:spPr>
                  <a:xfrm flipH="1" flipV="1">
                    <a:off x="1586539" y="2063830"/>
                    <a:ext cx="2" cy="366498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文字方塊 79"/>
              <p:cNvSpPr txBox="1">
                <a:spLocks noChangeAspect="1"/>
              </p:cNvSpPr>
              <p:nvPr/>
            </p:nvSpPr>
            <p:spPr>
              <a:xfrm>
                <a:off x="1620260" y="2682469"/>
                <a:ext cx="602829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Bookman Old Style" panose="02050604050505020204" pitchFamily="18" charset="0"/>
                  </a:rPr>
                  <a:t>C</a:t>
                </a:r>
                <a:r>
                  <a:rPr lang="en-US" b="1" i="1" baseline="-25000" dirty="0" smtClean="0">
                    <a:latin typeface="Bookman Old Style" panose="02050604050505020204" pitchFamily="18" charset="0"/>
                  </a:rPr>
                  <a:t>11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73" name="梯形 72"/>
            <p:cNvSpPr/>
            <p:nvPr/>
          </p:nvSpPr>
          <p:spPr>
            <a:xfrm flipV="1">
              <a:off x="4441498" y="3676372"/>
              <a:ext cx="292632" cy="167248"/>
            </a:xfrm>
            <a:prstGeom prst="trapezoid">
              <a:avLst>
                <a:gd name="adj" fmla="val 36718"/>
              </a:avLst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/>
            <p:cNvGrpSpPr/>
            <p:nvPr/>
          </p:nvGrpSpPr>
          <p:grpSpPr>
            <a:xfrm>
              <a:off x="4441498" y="3676374"/>
              <a:ext cx="284442" cy="159586"/>
              <a:chOff x="6484255" y="1479971"/>
              <a:chExt cx="284442" cy="159586"/>
            </a:xfrm>
          </p:grpSpPr>
          <p:cxnSp>
            <p:nvCxnSpPr>
              <p:cNvPr id="76" name="直線接點 75"/>
              <p:cNvCxnSpPr/>
              <p:nvPr/>
            </p:nvCxnSpPr>
            <p:spPr>
              <a:xfrm>
                <a:off x="6484255" y="1479971"/>
                <a:ext cx="28444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6527074" y="1559764"/>
                <a:ext cx="1988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6556307" y="1639557"/>
                <a:ext cx="14033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線接點 74"/>
            <p:cNvCxnSpPr/>
            <p:nvPr/>
          </p:nvCxnSpPr>
          <p:spPr>
            <a:xfrm>
              <a:off x="4583819" y="3044216"/>
              <a:ext cx="3995" cy="655229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4117958" y="2912552"/>
            <a:ext cx="715999" cy="1060245"/>
            <a:chOff x="1437787" y="2063830"/>
            <a:chExt cx="715999" cy="1060245"/>
          </a:xfrm>
        </p:grpSpPr>
        <p:grpSp>
          <p:nvGrpSpPr>
            <p:cNvPr id="87" name="群組 86"/>
            <p:cNvGrpSpPr/>
            <p:nvPr/>
          </p:nvGrpSpPr>
          <p:grpSpPr>
            <a:xfrm>
              <a:off x="1437787" y="2063830"/>
              <a:ext cx="297505" cy="597393"/>
              <a:chOff x="1437787" y="2063830"/>
              <a:chExt cx="297505" cy="597393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1450099" y="2063830"/>
                <a:ext cx="284017" cy="591522"/>
                <a:chOff x="1450099" y="2063830"/>
                <a:chExt cx="284017" cy="591522"/>
              </a:xfrm>
            </p:grpSpPr>
            <p:cxnSp>
              <p:nvCxnSpPr>
                <p:cNvPr id="91" name="直線接點 90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接點 91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/>
                <p:nvPr/>
              </p:nvCxnSpPr>
              <p:spPr>
                <a:xfrm flipH="1" flipV="1">
                  <a:off x="1586539" y="2063830"/>
                  <a:ext cx="2" cy="36649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文字方塊 87"/>
            <p:cNvSpPr txBox="1">
              <a:spLocks noChangeAspect="1"/>
            </p:cNvSpPr>
            <p:nvPr/>
          </p:nvSpPr>
          <p:spPr>
            <a:xfrm>
              <a:off x="1550957" y="2726402"/>
              <a:ext cx="602829" cy="39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4" name="直線接點 93"/>
          <p:cNvCxnSpPr>
            <a:stCxn id="89" idx="2"/>
          </p:cNvCxnSpPr>
          <p:nvPr/>
        </p:nvCxnSpPr>
        <p:spPr>
          <a:xfrm>
            <a:off x="4266711" y="3509945"/>
            <a:ext cx="3995" cy="655229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4136555" y="4165174"/>
            <a:ext cx="284442" cy="159586"/>
            <a:chOff x="6484255" y="1479971"/>
            <a:chExt cx="284442" cy="159586"/>
          </a:xfrm>
        </p:grpSpPr>
        <p:cxnSp>
          <p:nvCxnSpPr>
            <p:cNvPr id="96" name="直線接點 95"/>
            <p:cNvCxnSpPr/>
            <p:nvPr/>
          </p:nvCxnSpPr>
          <p:spPr>
            <a:xfrm>
              <a:off x="6484255" y="1479971"/>
              <a:ext cx="28444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6527074" y="1559764"/>
              <a:ext cx="198804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6556307" y="1639557"/>
              <a:ext cx="140338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4278776" y="2115795"/>
            <a:ext cx="3361272" cy="888250"/>
            <a:chOff x="647093" y="5704659"/>
            <a:chExt cx="3361272" cy="888250"/>
          </a:xfrm>
        </p:grpSpPr>
        <p:grpSp>
          <p:nvGrpSpPr>
            <p:cNvPr id="100" name="群組 99"/>
            <p:cNvGrpSpPr/>
            <p:nvPr/>
          </p:nvGrpSpPr>
          <p:grpSpPr>
            <a:xfrm>
              <a:off x="647093" y="5704659"/>
              <a:ext cx="3361272" cy="180020"/>
              <a:chOff x="2995283" y="4538816"/>
              <a:chExt cx="3361272" cy="180020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8" name="直線接點 107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>
                <a:endCxn id="107" idx="1"/>
              </p:cNvCxnSpPr>
              <p:nvPr/>
            </p:nvCxnSpPr>
            <p:spPr>
              <a:xfrm>
                <a:off x="2995283" y="4628826"/>
                <a:ext cx="167764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文字方塊 100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02" name="群組 101"/>
            <p:cNvGrpSpPr/>
            <p:nvPr/>
          </p:nvGrpSpPr>
          <p:grpSpPr>
            <a:xfrm>
              <a:off x="647093" y="6412889"/>
              <a:ext cx="3361272" cy="180020"/>
              <a:chOff x="2995283" y="4538816"/>
              <a:chExt cx="3361272" cy="180020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4020379" y="4628826"/>
                <a:ext cx="633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995283" y="4628826"/>
                <a:ext cx="39760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15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2712378" y="2917861"/>
            <a:ext cx="4701820" cy="1299766"/>
            <a:chOff x="2712378" y="2917861"/>
            <a:chExt cx="4701820" cy="129976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t="17593" r="22025"/>
            <a:stretch/>
          </p:blipFill>
          <p:spPr>
            <a:xfrm>
              <a:off x="2712378" y="2917861"/>
              <a:ext cx="4082122" cy="1299766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5806193" y="36967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4940300" y="3691951"/>
              <a:ext cx="427743" cy="47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H="1">
              <a:off x="4191001" y="3688202"/>
              <a:ext cx="7492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890601" y="338230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40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270903" y="338417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80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5" name="直線接點 14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/>
            <p:cNvSpPr txBox="1"/>
            <p:nvPr/>
          </p:nvSpPr>
          <p:spPr>
            <a:xfrm>
              <a:off x="6305946" y="330064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mil</a:t>
              </a:r>
              <a:endParaRPr lang="en-US" sz="1400" b="1" dirty="0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1428107" y="4187801"/>
            <a:ext cx="5657318" cy="1072568"/>
            <a:chOff x="1428107" y="4187801"/>
            <a:chExt cx="5657318" cy="107256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/>
            <a:srcRect l="4952" t="37462" r="20954" b="26583"/>
            <a:stretch/>
          </p:blipFill>
          <p:spPr>
            <a:xfrm>
              <a:off x="1428107" y="4187801"/>
              <a:ext cx="5044611" cy="1072568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5260505" y="4949666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字方塊 3"/>
            <p:cNvSpPr txBox="1"/>
            <p:nvPr/>
          </p:nvSpPr>
          <p:spPr>
            <a:xfrm>
              <a:off x="5260505" y="4879241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200 um</a:t>
              </a:r>
              <a:endParaRPr lang="en-US" sz="1400" b="1" dirty="0"/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H="1">
              <a:off x="4807320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H="1">
              <a:off x="3102796" y="4748736"/>
              <a:ext cx="17045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4719526" y="444353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367 um</a:t>
              </a:r>
              <a:endParaRPr lang="en-US" sz="14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637053" y="4495577"/>
              <a:ext cx="853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3334 um</a:t>
              </a:r>
              <a:endParaRPr lang="en-US" sz="1400" b="1" dirty="0"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6491862" y="4921240"/>
              <a:ext cx="385879" cy="31172"/>
              <a:chOff x="6075218" y="2826240"/>
              <a:chExt cx="385879" cy="31172"/>
            </a:xfrm>
          </p:grpSpPr>
          <p:cxnSp>
            <p:nvCxnSpPr>
              <p:cNvPr id="10" name="直線接點 9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6491862" y="5129004"/>
              <a:ext cx="385879" cy="31172"/>
              <a:chOff x="6075218" y="2826240"/>
              <a:chExt cx="385879" cy="31172"/>
            </a:xfrm>
          </p:grpSpPr>
          <p:cxnSp>
            <p:nvCxnSpPr>
              <p:cNvPr id="13" name="直線接點 12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5903575" y="4495578"/>
              <a:ext cx="869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17 um</a:t>
              </a:r>
              <a:endParaRPr lang="en-US" sz="1400" b="1" dirty="0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6465727" y="4662037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6475887" y="4608698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直線單箭頭接點 19"/>
            <p:cNvCxnSpPr/>
            <p:nvPr/>
          </p:nvCxnSpPr>
          <p:spPr>
            <a:xfrm flipH="1">
              <a:off x="2865024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2790191" y="443578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367 um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24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/>
          <p:cNvGrpSpPr/>
          <p:nvPr/>
        </p:nvGrpSpPr>
        <p:grpSpPr>
          <a:xfrm>
            <a:off x="5146200" y="1248959"/>
            <a:ext cx="3513196" cy="5066332"/>
            <a:chOff x="3935568" y="254813"/>
            <a:chExt cx="3513196" cy="5066332"/>
          </a:xfrm>
        </p:grpSpPr>
        <p:sp>
          <p:nvSpPr>
            <p:cNvPr id="2" name="矩形 1"/>
            <p:cNvSpPr/>
            <p:nvPr/>
          </p:nvSpPr>
          <p:spPr>
            <a:xfrm>
              <a:off x="5694595" y="1859688"/>
              <a:ext cx="1623317" cy="708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delay half clock period 0.5 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599964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694595" y="647473"/>
              <a:ext cx="523982" cy="553419"/>
              <a:chOff x="5948737" y="1078787"/>
              <a:chExt cx="914400" cy="9657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肘形接點 5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>
              <a:stCxn id="2" idx="1"/>
            </p:cNvCxnSpPr>
            <p:nvPr/>
          </p:nvCxnSpPr>
          <p:spPr>
            <a:xfrm flipH="1" flipV="1">
              <a:off x="4880224" y="2214146"/>
              <a:ext cx="814371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4890499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941398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14" name="直線接點 13"/>
            <p:cNvCxnSpPr>
              <a:stCxn id="4" idx="1"/>
              <a:endCxn id="3" idx="6"/>
            </p:cNvCxnSpPr>
            <p:nvPr/>
          </p:nvCxnSpPr>
          <p:spPr>
            <a:xfrm flipH="1">
              <a:off x="5178747" y="924183"/>
              <a:ext cx="515848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6222463" y="924517"/>
              <a:ext cx="12263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873412" y="924182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73412" y="256860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616558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/>
            <p:cNvCxnSpPr>
              <a:stCxn id="30" idx="1"/>
            </p:cNvCxnSpPr>
            <p:nvPr/>
          </p:nvCxnSpPr>
          <p:spPr>
            <a:xfrm flipH="1">
              <a:off x="4880225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4941398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16558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873412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4880225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4941398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6" name="直線接點 65"/>
            <p:cNvCxnSpPr>
              <a:stCxn id="3" idx="2"/>
            </p:cNvCxnSpPr>
            <p:nvPr/>
          </p:nvCxnSpPr>
          <p:spPr>
            <a:xfrm flipH="1" flipV="1">
              <a:off x="4027297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6834461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93556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02608" y="1250567"/>
            <a:ext cx="3580064" cy="5066332"/>
            <a:chOff x="602608" y="254813"/>
            <a:chExt cx="3580064" cy="5066332"/>
          </a:xfrm>
        </p:grpSpPr>
        <p:sp>
          <p:nvSpPr>
            <p:cNvPr id="44" name="橢圓 43"/>
            <p:cNvSpPr/>
            <p:nvPr/>
          </p:nvSpPr>
          <p:spPr>
            <a:xfrm>
              <a:off x="1255001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2350403" y="647473"/>
              <a:ext cx="523982" cy="553419"/>
              <a:chOff x="5948737" y="1078787"/>
              <a:chExt cx="914400" cy="96577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>
              <a:stCxn id="106" idx="1"/>
            </p:cNvCxnSpPr>
            <p:nvPr/>
          </p:nvCxnSpPr>
          <p:spPr>
            <a:xfrm flipH="1" flipV="1">
              <a:off x="1546307" y="2200889"/>
              <a:ext cx="1726059" cy="31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546307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1597206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51" name="直線接點 50"/>
            <p:cNvCxnSpPr>
              <a:stCxn id="46" idx="1"/>
              <a:endCxn id="44" idx="6"/>
            </p:cNvCxnSpPr>
            <p:nvPr/>
          </p:nvCxnSpPr>
          <p:spPr>
            <a:xfrm flipH="1">
              <a:off x="1833784" y="924183"/>
              <a:ext cx="516619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878271" y="924517"/>
              <a:ext cx="13044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endCxn id="106" idx="0"/>
            </p:cNvCxnSpPr>
            <p:nvPr/>
          </p:nvCxnSpPr>
          <p:spPr>
            <a:xfrm>
              <a:off x="3529220" y="924182"/>
              <a:ext cx="0" cy="1059298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106" idx="2"/>
            </p:cNvCxnSpPr>
            <p:nvPr/>
          </p:nvCxnSpPr>
          <p:spPr>
            <a:xfrm>
              <a:off x="3529220" y="2424580"/>
              <a:ext cx="0" cy="1079531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272366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/>
            <p:cNvCxnSpPr>
              <a:stCxn id="55" idx="1"/>
            </p:cNvCxnSpPr>
            <p:nvPr/>
          </p:nvCxnSpPr>
          <p:spPr>
            <a:xfrm flipH="1">
              <a:off x="1536033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597206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72366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3529220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1536033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597206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8" name="直線接點 67"/>
            <p:cNvCxnSpPr/>
            <p:nvPr/>
          </p:nvCxnSpPr>
          <p:spPr>
            <a:xfrm flipH="1" flipV="1">
              <a:off x="680391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3574988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0260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72366" y="1983480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1741101" y="778922"/>
            <a:ext cx="17881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Traditional DFE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168931" y="778922"/>
            <a:ext cx="19965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Half-delayed DFE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9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171</Words>
  <Application>Microsoft Office PowerPoint</Application>
  <PresentationFormat>如螢幕大小 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93</cp:revision>
  <dcterms:created xsi:type="dcterms:W3CDTF">2016-04-18T20:13:26Z</dcterms:created>
  <dcterms:modified xsi:type="dcterms:W3CDTF">2016-05-11T18:54:24Z</dcterms:modified>
</cp:coreProperties>
</file>