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082444" y="851704"/>
            <a:ext cx="5025283" cy="5076163"/>
            <a:chOff x="2082444" y="851704"/>
            <a:chExt cx="5025283" cy="5076163"/>
          </a:xfrm>
        </p:grpSpPr>
        <p:sp>
          <p:nvSpPr>
            <p:cNvPr id="2" name="矩形 1"/>
            <p:cNvSpPr/>
            <p:nvPr/>
          </p:nvSpPr>
          <p:spPr>
            <a:xfrm>
              <a:off x="2535382" y="1215582"/>
              <a:ext cx="3539836" cy="45116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535381" y="1159768"/>
              <a:ext cx="3546764" cy="692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528454" y="1695390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535381" y="2257694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21527" y="2788140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21527" y="3419716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21527" y="4051292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21527" y="4631626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21527" y="5211961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28454" y="5727198"/>
              <a:ext cx="3553691" cy="692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6075218" y="169539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079754" y="176466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075218" y="225769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075218" y="233299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075218" y="27881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6075218" y="285741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068291" y="341971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6075218" y="349501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075218" y="4044441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075218" y="412056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075218" y="463162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75218" y="4700898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68290" y="5211961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75218" y="5281233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6068289" y="571298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6075217" y="5796469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6040133" y="12290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6068288" y="1159768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6261227" y="1229040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6268156" y="1764662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6270592" y="2326966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H="1">
              <a:off x="6268156" y="2857412"/>
              <a:ext cx="2436" cy="5623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H="1">
              <a:off x="6270592" y="3488029"/>
              <a:ext cx="2436" cy="5623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 flipH="1">
              <a:off x="6270592" y="4126362"/>
              <a:ext cx="3810" cy="5052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H="1">
              <a:off x="6267469" y="4703320"/>
              <a:ext cx="3810" cy="5052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 flipH="1">
              <a:off x="6268156" y="5288263"/>
              <a:ext cx="3123" cy="4389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2128214" y="1048469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S1</a:t>
              </a:r>
              <a:endParaRPr lang="en-US" sz="1400" b="1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2120057" y="5620090"/>
              <a:ext cx="45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S9</a:t>
              </a:r>
              <a:endParaRPr lang="en-US" sz="1400" b="1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2110884" y="159628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G2</a:t>
              </a:r>
              <a:endParaRPr lang="en-US" sz="1400" b="1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2125186" y="213844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G3</a:t>
              </a:r>
              <a:endParaRPr lang="en-US" sz="1400" b="1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121520" y="2680939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G4</a:t>
              </a:r>
              <a:endParaRPr lang="en-US" sz="1400" b="1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111624" y="3225798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G5</a:t>
              </a:r>
              <a:endParaRPr lang="en-US" sz="1400" b="1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2094971" y="3927322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G6</a:t>
              </a:r>
              <a:endParaRPr lang="en-US" sz="1400" b="1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2082444" y="4512373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G7</a:t>
              </a:r>
              <a:endParaRPr lang="en-US" sz="1400" b="1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2091798" y="506623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G8</a:t>
              </a:r>
              <a:endParaRPr lang="en-US" sz="1400" b="1" dirty="0"/>
            </a:p>
          </p:txBody>
        </p:sp>
        <p:grpSp>
          <p:nvGrpSpPr>
            <p:cNvPr id="89" name="群組 88"/>
            <p:cNvGrpSpPr/>
            <p:nvPr/>
          </p:nvGrpSpPr>
          <p:grpSpPr>
            <a:xfrm>
              <a:off x="6283693" y="1244977"/>
              <a:ext cx="824034" cy="4318098"/>
              <a:chOff x="6239769" y="1301992"/>
              <a:chExt cx="824034" cy="4318098"/>
            </a:xfrm>
          </p:grpSpPr>
          <p:sp>
            <p:nvSpPr>
              <p:cNvPr id="90" name="文字方塊 89"/>
              <p:cNvSpPr txBox="1"/>
              <p:nvPr/>
            </p:nvSpPr>
            <p:spPr>
              <a:xfrm>
                <a:off x="6261227" y="1301992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 mil</a:t>
                </a:r>
                <a:endParaRPr lang="en-US" sz="1400" b="1" dirty="0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6242783" y="4263117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6261226" y="239228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6268156" y="296156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6239769" y="3615292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6268156" y="5312313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6261224" y="4815994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6261225" y="1867814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</p:grpSp>
        <p:sp>
          <p:nvSpPr>
            <p:cNvPr id="58" name="文字方塊 57"/>
            <p:cNvSpPr txBox="1"/>
            <p:nvPr/>
          </p:nvSpPr>
          <p:spPr>
            <a:xfrm>
              <a:off x="5423384" y="85170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 mil</a:t>
              </a:r>
              <a:endParaRPr lang="en-US" sz="1400" b="1" dirty="0"/>
            </a:p>
          </p:txBody>
        </p:sp>
        <p:sp>
          <p:nvSpPr>
            <p:cNvPr id="4" name="手繪多邊形 3"/>
            <p:cNvSpPr/>
            <p:nvPr/>
          </p:nvSpPr>
          <p:spPr>
            <a:xfrm>
              <a:off x="5957309" y="994874"/>
              <a:ext cx="770631" cy="207460"/>
            </a:xfrm>
            <a:custGeom>
              <a:avLst/>
              <a:gdLst>
                <a:gd name="connsiteX0" fmla="*/ 0 w 770631"/>
                <a:gd name="connsiteY0" fmla="*/ 1977 h 207460"/>
                <a:gd name="connsiteX1" fmla="*/ 267128 w 770631"/>
                <a:gd name="connsiteY1" fmla="*/ 1977 h 207460"/>
                <a:gd name="connsiteX2" fmla="*/ 585627 w 770631"/>
                <a:gd name="connsiteY2" fmla="*/ 22526 h 207460"/>
                <a:gd name="connsiteX3" fmla="*/ 770562 w 770631"/>
                <a:gd name="connsiteY3" fmla="*/ 104719 h 207460"/>
                <a:gd name="connsiteX4" fmla="*/ 606176 w 770631"/>
                <a:gd name="connsiteY4" fmla="*/ 186912 h 207460"/>
                <a:gd name="connsiteX5" fmla="*/ 503434 w 770631"/>
                <a:gd name="connsiteY5" fmla="*/ 207460 h 20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0631" h="207460">
                  <a:moveTo>
                    <a:pt x="0" y="1977"/>
                  </a:moveTo>
                  <a:cubicBezTo>
                    <a:pt x="84762" y="264"/>
                    <a:pt x="169524" y="-1448"/>
                    <a:pt x="267128" y="1977"/>
                  </a:cubicBezTo>
                  <a:cubicBezTo>
                    <a:pt x="364732" y="5402"/>
                    <a:pt x="501721" y="5402"/>
                    <a:pt x="585627" y="22526"/>
                  </a:cubicBezTo>
                  <a:cubicBezTo>
                    <a:pt x="669533" y="39650"/>
                    <a:pt x="767137" y="77321"/>
                    <a:pt x="770562" y="104719"/>
                  </a:cubicBezTo>
                  <a:cubicBezTo>
                    <a:pt x="773987" y="132117"/>
                    <a:pt x="650697" y="169789"/>
                    <a:pt x="606176" y="186912"/>
                  </a:cubicBezTo>
                  <a:cubicBezTo>
                    <a:pt x="561655" y="204036"/>
                    <a:pt x="532544" y="205748"/>
                    <a:pt x="503434" y="20746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431540" y="414946"/>
            <a:ext cx="6315956" cy="6070345"/>
            <a:chOff x="1431540" y="414946"/>
            <a:chExt cx="6315956" cy="6070345"/>
          </a:xfrm>
        </p:grpSpPr>
        <p:grpSp>
          <p:nvGrpSpPr>
            <p:cNvPr id="18" name="群組 17"/>
            <p:cNvGrpSpPr/>
            <p:nvPr/>
          </p:nvGrpSpPr>
          <p:grpSpPr>
            <a:xfrm>
              <a:off x="1431540" y="414946"/>
              <a:ext cx="6315956" cy="6070345"/>
              <a:chOff x="1431540" y="414946"/>
              <a:chExt cx="6315956" cy="6070345"/>
            </a:xfrm>
          </p:grpSpPr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540" y="594916"/>
                <a:ext cx="6315956" cy="5668166"/>
              </a:xfrm>
              <a:prstGeom prst="rect">
                <a:avLst/>
              </a:prstGeom>
            </p:spPr>
          </p:pic>
          <p:cxnSp>
            <p:nvCxnSpPr>
              <p:cNvPr id="3" name="直線單箭頭接點 2"/>
              <p:cNvCxnSpPr/>
              <p:nvPr/>
            </p:nvCxnSpPr>
            <p:spPr>
              <a:xfrm flipH="1">
                <a:off x="4864984" y="6092414"/>
                <a:ext cx="392817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/>
              <p:cNvSpPr txBox="1"/>
              <p:nvPr/>
            </p:nvSpPr>
            <p:spPr>
              <a:xfrm>
                <a:off x="4855458" y="611595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7" name="直線單箭頭接點 6"/>
              <p:cNvCxnSpPr/>
              <p:nvPr/>
            </p:nvCxnSpPr>
            <p:spPr>
              <a:xfrm flipH="1">
                <a:off x="3912483" y="6092414"/>
                <a:ext cx="354717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方塊 7"/>
              <p:cNvSpPr txBox="1"/>
              <p:nvPr/>
            </p:nvSpPr>
            <p:spPr>
              <a:xfrm>
                <a:off x="3741459" y="611595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0" name="直線單箭頭接點 9"/>
              <p:cNvCxnSpPr/>
              <p:nvPr/>
            </p:nvCxnSpPr>
            <p:spPr>
              <a:xfrm flipH="1">
                <a:off x="4276726" y="6092414"/>
                <a:ext cx="62558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4329717" y="6115959"/>
                <a:ext cx="572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3" name="直線單箭頭接點 12"/>
              <p:cNvCxnSpPr/>
              <p:nvPr/>
            </p:nvCxnSpPr>
            <p:spPr>
              <a:xfrm flipH="1">
                <a:off x="5057775" y="922266"/>
                <a:ext cx="200026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4840233" y="422358"/>
                <a:ext cx="64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16" name="直線單箭頭接點 15"/>
              <p:cNvCxnSpPr/>
              <p:nvPr/>
            </p:nvCxnSpPr>
            <p:spPr>
              <a:xfrm flipH="1">
                <a:off x="4103742" y="926091"/>
                <a:ext cx="971551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4275720" y="414946"/>
                <a:ext cx="57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20" name="直線單箭頭接點 19"/>
              <p:cNvCxnSpPr/>
              <p:nvPr/>
            </p:nvCxnSpPr>
            <p:spPr>
              <a:xfrm flipH="1">
                <a:off x="3890461" y="922266"/>
                <a:ext cx="200026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3668348" y="433644"/>
                <a:ext cx="64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22" name="直線單箭頭接點 21"/>
              <p:cNvCxnSpPr/>
              <p:nvPr/>
            </p:nvCxnSpPr>
            <p:spPr>
              <a:xfrm flipH="1">
                <a:off x="4048126" y="2411266"/>
                <a:ext cx="40957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4041521" y="2041934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25" name="直線單箭頭接點 24"/>
              <p:cNvCxnSpPr/>
              <p:nvPr/>
            </p:nvCxnSpPr>
            <p:spPr>
              <a:xfrm flipV="1">
                <a:off x="3846174" y="2488539"/>
                <a:ext cx="0" cy="25297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>
                <a:off x="3503330" y="241126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285781" y="2935842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 flipV="1">
                <a:off x="5285781" y="2935842"/>
                <a:ext cx="0" cy="40640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 flipV="1">
                <a:off x="6438306" y="2905125"/>
                <a:ext cx="0" cy="15454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6438306" y="2830365"/>
                <a:ext cx="53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PAD</a:t>
                </a:r>
                <a:endParaRPr lang="en-US" baseline="-25000" dirty="0"/>
              </a:p>
            </p:txBody>
          </p:sp>
          <p:cxnSp>
            <p:nvCxnSpPr>
              <p:cNvPr id="38" name="直線單箭頭接點 37"/>
              <p:cNvCxnSpPr/>
              <p:nvPr/>
            </p:nvCxnSpPr>
            <p:spPr>
              <a:xfrm flipV="1">
                <a:off x="6221067" y="3099888"/>
                <a:ext cx="190105" cy="2437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字方塊 38"/>
              <p:cNvSpPr txBox="1"/>
              <p:nvPr/>
            </p:nvSpPr>
            <p:spPr>
              <a:xfrm>
                <a:off x="6127970" y="3128463"/>
                <a:ext cx="64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W</a:t>
                </a:r>
                <a:r>
                  <a:rPr lang="en-US" altLang="zh-TW" baseline="-25000" dirty="0" smtClean="0"/>
                  <a:t>PAD</a:t>
                </a:r>
                <a:endParaRPr lang="en-US" baseline="-25000" dirty="0"/>
              </a:p>
            </p:txBody>
          </p:sp>
          <p:cxnSp>
            <p:nvCxnSpPr>
              <p:cNvPr id="41" name="直線單箭頭接點 40"/>
              <p:cNvCxnSpPr/>
              <p:nvPr/>
            </p:nvCxnSpPr>
            <p:spPr>
              <a:xfrm flipV="1">
                <a:off x="5190728" y="2401040"/>
                <a:ext cx="1001764" cy="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5444040" y="2061705"/>
                <a:ext cx="582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46" name="直線單箭頭接點 45"/>
              <p:cNvCxnSpPr/>
              <p:nvPr/>
            </p:nvCxnSpPr>
            <p:spPr>
              <a:xfrm flipV="1">
                <a:off x="4653713" y="3412548"/>
                <a:ext cx="545217" cy="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字方塊 46"/>
              <p:cNvSpPr txBox="1"/>
              <p:nvPr/>
            </p:nvSpPr>
            <p:spPr>
              <a:xfrm>
                <a:off x="4457923" y="3412548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3241790" y="5524418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1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5273021" y="5524418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2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3136661" y="936365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3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5315606" y="936365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4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 flipV="1">
                <a:off x="1955242" y="2780598"/>
                <a:ext cx="0" cy="339417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/>
              <p:nvPr/>
            </p:nvCxnSpPr>
            <p:spPr>
              <a:xfrm flipV="1">
                <a:off x="1955242" y="802976"/>
                <a:ext cx="0" cy="193853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字方塊 42"/>
              <p:cNvSpPr txBox="1"/>
              <p:nvPr/>
            </p:nvSpPr>
            <p:spPr>
              <a:xfrm>
                <a:off x="1963598" y="1689212"/>
                <a:ext cx="534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963598" y="4293017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PCB</a:t>
                </a:r>
                <a:endParaRPr lang="en-US" baseline="-25000" dirty="0"/>
              </a:p>
            </p:txBody>
          </p:sp>
        </p:grpSp>
        <p:cxnSp>
          <p:nvCxnSpPr>
            <p:cNvPr id="45" name="直線單箭頭接點 44"/>
            <p:cNvCxnSpPr/>
            <p:nvPr/>
          </p:nvCxnSpPr>
          <p:spPr>
            <a:xfrm flipV="1">
              <a:off x="3103241" y="2753444"/>
              <a:ext cx="0" cy="24936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3055398" y="2718048"/>
              <a:ext cx="50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</a:t>
              </a:r>
              <a:r>
                <a:rPr lang="en-US" baseline="-25000" dirty="0" err="1" smtClean="0"/>
                <a:t>gap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50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群組 105"/>
          <p:cNvGrpSpPr/>
          <p:nvPr/>
        </p:nvGrpSpPr>
        <p:grpSpPr>
          <a:xfrm>
            <a:off x="245457" y="2045095"/>
            <a:ext cx="8482016" cy="3778328"/>
            <a:chOff x="245457" y="2045095"/>
            <a:chExt cx="8482016" cy="3778328"/>
          </a:xfrm>
        </p:grpSpPr>
        <p:sp>
          <p:nvSpPr>
            <p:cNvPr id="2" name="文字方塊 1"/>
            <p:cNvSpPr txBox="1"/>
            <p:nvPr/>
          </p:nvSpPr>
          <p:spPr>
            <a:xfrm>
              <a:off x="4813020" y="2784296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smtClean="0"/>
                <a:t>Diff</a:t>
              </a:r>
            </a:p>
            <a:p>
              <a:pPr algn="ctr"/>
              <a:r>
                <a:rPr lang="en-US" altLang="zh-TW" dirty="0" smtClean="0"/>
                <a:t>Channel</a:t>
              </a:r>
              <a:endParaRPr lang="en-US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044558" y="2784296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smtClean="0"/>
                <a:t>FFE</a:t>
              </a:r>
              <a:endParaRPr lang="en-US" dirty="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6724013" y="2784296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smtClean="0"/>
                <a:t>DFE</a:t>
              </a:r>
              <a:endParaRPr lang="en-US" dirty="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3061699" y="3061699"/>
              <a:ext cx="1751321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3061699" y="3544585"/>
              <a:ext cx="1751321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5830161" y="3061699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830161" y="3544585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7741154" y="3061699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7741154" y="3544585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234314" y="2414427"/>
              <a:ext cx="0" cy="178770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905540" y="2045095"/>
              <a:ext cx="82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 C</a:t>
              </a:r>
              <a:endParaRPr lang="en-US" dirty="0"/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6282225" y="2414427"/>
              <a:ext cx="0" cy="178770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5953451" y="2045095"/>
              <a:ext cx="82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 B</a:t>
              </a:r>
              <a:endParaRPr lang="en-US" dirty="0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4350684" y="2414427"/>
              <a:ext cx="0" cy="178770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4021910" y="2045095"/>
              <a:ext cx="82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 A</a:t>
              </a:r>
              <a:endParaRPr lang="en-US" dirty="0"/>
            </a:p>
          </p:txBody>
        </p:sp>
        <p:cxnSp>
          <p:nvCxnSpPr>
            <p:cNvPr id="24" name="直線接點 23"/>
            <p:cNvCxnSpPr/>
            <p:nvPr/>
          </p:nvCxnSpPr>
          <p:spPr>
            <a:xfrm>
              <a:off x="1510301" y="3287731"/>
              <a:ext cx="534257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398424" y="3319091"/>
              <a:ext cx="9144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PRBS31</a:t>
              </a:r>
            </a:p>
            <a:p>
              <a:pPr algn="ctr"/>
              <a:r>
                <a:rPr lang="en-US" altLang="zh-TW" dirty="0" smtClean="0"/>
                <a:t>D</a:t>
              </a:r>
              <a:r>
                <a:rPr lang="en-US" altLang="zh-TW" baseline="-25000" dirty="0" smtClean="0"/>
                <a:t>in</a:t>
              </a:r>
              <a:endParaRPr lang="en-US" baseline="-25000" dirty="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5457" y="3234191"/>
              <a:ext cx="1100457" cy="100042"/>
              <a:chOff x="1862047" y="1591992"/>
              <a:chExt cx="2920168" cy="265471"/>
            </a:xfrm>
          </p:grpSpPr>
          <p:cxnSp>
            <p:nvCxnSpPr>
              <p:cNvPr id="22" name="肘形接點 21"/>
              <p:cNvCxnSpPr/>
              <p:nvPr/>
            </p:nvCxnSpPr>
            <p:spPr>
              <a:xfrm rot="10800000" flipV="1">
                <a:off x="1862047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肘形接點 22"/>
              <p:cNvCxnSpPr/>
              <p:nvPr/>
            </p:nvCxnSpPr>
            <p:spPr>
              <a:xfrm rot="10800000" flipH="1" flipV="1">
                <a:off x="2227068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接點 24"/>
              <p:cNvCxnSpPr/>
              <p:nvPr/>
            </p:nvCxnSpPr>
            <p:spPr>
              <a:xfrm rot="10800000" flipV="1">
                <a:off x="2592089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肘形接點 25"/>
              <p:cNvCxnSpPr/>
              <p:nvPr/>
            </p:nvCxnSpPr>
            <p:spPr>
              <a:xfrm rot="10800000" flipH="1" flipV="1">
                <a:off x="2957110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接點 27"/>
              <p:cNvCxnSpPr/>
              <p:nvPr/>
            </p:nvCxnSpPr>
            <p:spPr>
              <a:xfrm rot="10800000" flipV="1">
                <a:off x="3322131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接點 28"/>
              <p:cNvCxnSpPr/>
              <p:nvPr/>
            </p:nvCxnSpPr>
            <p:spPr>
              <a:xfrm rot="10800000" flipH="1" flipV="1">
                <a:off x="3687152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接點 29"/>
              <p:cNvCxnSpPr/>
              <p:nvPr/>
            </p:nvCxnSpPr>
            <p:spPr>
              <a:xfrm rot="10800000" flipV="1">
                <a:off x="4052173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接點 30"/>
              <p:cNvCxnSpPr/>
              <p:nvPr/>
            </p:nvCxnSpPr>
            <p:spPr>
              <a:xfrm rot="10800000" flipH="1" flipV="1">
                <a:off x="4417194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群組 54"/>
            <p:cNvGrpSpPr/>
            <p:nvPr/>
          </p:nvGrpSpPr>
          <p:grpSpPr>
            <a:xfrm>
              <a:off x="3334157" y="2498106"/>
              <a:ext cx="713863" cy="1572758"/>
              <a:chOff x="3334157" y="2498106"/>
              <a:chExt cx="713863" cy="1572758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3538096" y="2724267"/>
                <a:ext cx="305985" cy="713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4" name="群組 33"/>
              <p:cNvGrpSpPr/>
              <p:nvPr/>
            </p:nvGrpSpPr>
            <p:grpSpPr>
              <a:xfrm rot="16200000">
                <a:off x="3584281" y="2743946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35" name="直線接點 3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>
                  <a:endCxn id="33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文字方塊 41"/>
              <p:cNvSpPr txBox="1"/>
              <p:nvPr/>
            </p:nvSpPr>
            <p:spPr>
              <a:xfrm>
                <a:off x="3482832" y="2498106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>
                    <a:latin typeface="Bookman Old Style" panose="02050604050505020204" pitchFamily="18" charset="0"/>
                  </a:rPr>
                  <a:t>50</a:t>
                </a:r>
                <a:endParaRPr lang="en-US" b="1" i="1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16200000">
                <a:off x="3538096" y="3186722"/>
                <a:ext cx="305985" cy="713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/>
              <p:cNvGrpSpPr/>
              <p:nvPr/>
            </p:nvGrpSpPr>
            <p:grpSpPr>
              <a:xfrm rot="16200000">
                <a:off x="3584281" y="320640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45" name="直線接點 4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>
                  <a:endCxn id="43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4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文字方塊 51"/>
              <p:cNvSpPr txBox="1"/>
              <p:nvPr/>
            </p:nvSpPr>
            <p:spPr>
              <a:xfrm>
                <a:off x="3482832" y="3701532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>
                    <a:latin typeface="Bookman Old Style" panose="02050604050505020204" pitchFamily="18" charset="0"/>
                  </a:rPr>
                  <a:t>50</a:t>
                </a:r>
                <a:endParaRPr lang="en-US" b="1" i="1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56" name="文字方塊 55"/>
            <p:cNvSpPr txBox="1"/>
            <p:nvPr/>
          </p:nvSpPr>
          <p:spPr>
            <a:xfrm>
              <a:off x="4813020" y="4775459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smtClean="0"/>
                <a:t>Diff</a:t>
              </a:r>
            </a:p>
            <a:p>
              <a:pPr algn="ctr"/>
              <a:r>
                <a:rPr lang="en-US" altLang="zh-TW" dirty="0" smtClean="0"/>
                <a:t>Channel</a:t>
              </a:r>
              <a:endParaRPr lang="en-US" dirty="0"/>
            </a:p>
          </p:txBody>
        </p:sp>
        <p:cxnSp>
          <p:nvCxnSpPr>
            <p:cNvPr id="57" name="直線接點 56"/>
            <p:cNvCxnSpPr/>
            <p:nvPr/>
          </p:nvCxnSpPr>
          <p:spPr>
            <a:xfrm>
              <a:off x="3061699" y="5052862"/>
              <a:ext cx="1751321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061699" y="5535748"/>
              <a:ext cx="1751321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2044558" y="4701372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err="1" smtClean="0"/>
                <a:t>Clk</a:t>
              </a:r>
              <a:r>
                <a:rPr lang="en-US" altLang="zh-TW" dirty="0" smtClean="0"/>
                <a:t> w/</a:t>
              </a:r>
              <a:br>
                <a:rPr lang="en-US" altLang="zh-TW" dirty="0" smtClean="0"/>
              </a:br>
              <a:r>
                <a:rPr lang="en-US" altLang="zh-TW" dirty="0" smtClean="0"/>
                <a:t>Jitter</a:t>
              </a:r>
              <a:endParaRPr lang="en-US" dirty="0"/>
            </a:p>
          </p:txBody>
        </p:sp>
        <p:cxnSp>
          <p:nvCxnSpPr>
            <p:cNvPr id="95" name="直線接點 94"/>
            <p:cNvCxnSpPr>
              <a:endCxn id="3" idx="2"/>
            </p:cNvCxnSpPr>
            <p:nvPr/>
          </p:nvCxnSpPr>
          <p:spPr>
            <a:xfrm flipV="1">
              <a:off x="2548212" y="3832260"/>
              <a:ext cx="4917" cy="845584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等腰三角形 97"/>
            <p:cNvSpPr/>
            <p:nvPr/>
          </p:nvSpPr>
          <p:spPr>
            <a:xfrm>
              <a:off x="2480789" y="3687196"/>
              <a:ext cx="160894" cy="138702"/>
            </a:xfrm>
            <a:prstGeom prst="triangl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6744560" y="4701372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err="1" smtClean="0"/>
                <a:t>Clk</a:t>
              </a:r>
              <a:endParaRPr lang="en-US" dirty="0"/>
            </a:p>
          </p:txBody>
        </p:sp>
        <p:cxnSp>
          <p:nvCxnSpPr>
            <p:cNvPr id="100" name="直線接點 99"/>
            <p:cNvCxnSpPr/>
            <p:nvPr/>
          </p:nvCxnSpPr>
          <p:spPr>
            <a:xfrm flipV="1">
              <a:off x="7248214" y="3832260"/>
              <a:ext cx="4917" cy="845584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/>
            <p:cNvSpPr/>
            <p:nvPr/>
          </p:nvSpPr>
          <p:spPr>
            <a:xfrm>
              <a:off x="7180791" y="3687196"/>
              <a:ext cx="160894" cy="138702"/>
            </a:xfrm>
            <a:prstGeom prst="triangl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接點 102"/>
            <p:cNvCxnSpPr/>
            <p:nvPr/>
          </p:nvCxnSpPr>
          <p:spPr>
            <a:xfrm>
              <a:off x="5830161" y="5047928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5830161" y="5530814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21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2105329" y="557754"/>
            <a:ext cx="4958474" cy="5754078"/>
            <a:chOff x="2105329" y="557754"/>
            <a:chExt cx="4958474" cy="5754078"/>
          </a:xfrm>
        </p:grpSpPr>
        <p:grpSp>
          <p:nvGrpSpPr>
            <p:cNvPr id="15" name="群組 14"/>
            <p:cNvGrpSpPr/>
            <p:nvPr/>
          </p:nvGrpSpPr>
          <p:grpSpPr>
            <a:xfrm>
              <a:off x="2105329" y="557754"/>
              <a:ext cx="4958474" cy="5754078"/>
              <a:chOff x="2105329" y="557754"/>
              <a:chExt cx="4958474" cy="57540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35382" y="1215582"/>
                <a:ext cx="3539836" cy="451161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525769" y="1133085"/>
                <a:ext cx="2940081" cy="8685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528454" y="1695390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535381" y="2257694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21527" y="2788140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521527" y="3419716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21527" y="4051292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21527" y="4631626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21527" y="5211961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188448" y="5727198"/>
                <a:ext cx="893697" cy="5505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075218" y="169539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6079754" y="176466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6075218" y="225769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6075218" y="233299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6075218" y="27881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6068291" y="341971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>
                <a:off x="6075218" y="349501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6075218" y="4044441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6075218" y="412056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6075218" y="463162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6075218" y="470089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6068290" y="5211961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>
                <a:off x="6075218" y="5281233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>
                <a:off x="6068289" y="571298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6075217" y="5796469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040133" y="12290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068288" y="115976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/>
              <p:cNvCxnSpPr/>
              <p:nvPr/>
            </p:nvCxnSpPr>
            <p:spPr>
              <a:xfrm>
                <a:off x="6261227" y="1229040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/>
              <p:nvPr/>
            </p:nvCxnSpPr>
            <p:spPr>
              <a:xfrm>
                <a:off x="6268156" y="1764662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/>
              <p:nvPr/>
            </p:nvCxnSpPr>
            <p:spPr>
              <a:xfrm>
                <a:off x="6270592" y="2326966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/>
              <p:cNvCxnSpPr/>
              <p:nvPr/>
            </p:nvCxnSpPr>
            <p:spPr>
              <a:xfrm flipH="1">
                <a:off x="6268156" y="2857412"/>
                <a:ext cx="2436" cy="562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/>
              <p:nvPr/>
            </p:nvCxnSpPr>
            <p:spPr>
              <a:xfrm flipH="1">
                <a:off x="6270592" y="3488029"/>
                <a:ext cx="2436" cy="562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 flipH="1">
                <a:off x="6270592" y="4126362"/>
                <a:ext cx="3810" cy="505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H="1">
                <a:off x="6267469" y="4703320"/>
                <a:ext cx="3810" cy="505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 flipH="1">
                <a:off x="6268156" y="5288263"/>
                <a:ext cx="3123" cy="438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群組 15"/>
              <p:cNvGrpSpPr/>
              <p:nvPr/>
            </p:nvGrpSpPr>
            <p:grpSpPr>
              <a:xfrm>
                <a:off x="6239769" y="1301992"/>
                <a:ext cx="824034" cy="4318098"/>
                <a:chOff x="6239769" y="1301992"/>
                <a:chExt cx="824034" cy="4318098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6261227" y="1301992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 mil</a:t>
                  </a:r>
                  <a:endParaRPr lang="en-US" sz="1400" b="1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6242783" y="4263117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1" name="文字方塊 70"/>
                <p:cNvSpPr txBox="1"/>
                <p:nvPr/>
              </p:nvSpPr>
              <p:spPr>
                <a:xfrm>
                  <a:off x="6261226" y="2392285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6268156" y="2961565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6239769" y="3615292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4" name="文字方塊 73"/>
                <p:cNvSpPr txBox="1"/>
                <p:nvPr/>
              </p:nvSpPr>
              <p:spPr>
                <a:xfrm>
                  <a:off x="6268156" y="5312313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6261224" y="4815994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6" name="文字方塊 75"/>
                <p:cNvSpPr txBox="1"/>
                <p:nvPr/>
              </p:nvSpPr>
              <p:spPr>
                <a:xfrm>
                  <a:off x="6261225" y="1867814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</p:grpSp>
          <p:sp>
            <p:nvSpPr>
              <p:cNvPr id="77" name="文字方塊 76"/>
              <p:cNvSpPr txBox="1"/>
              <p:nvPr/>
            </p:nvSpPr>
            <p:spPr>
              <a:xfrm>
                <a:off x="2105329" y="1048469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S1</a:t>
                </a:r>
                <a:endParaRPr lang="en-US" sz="1400" b="1" dirty="0"/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2114501" y="5620090"/>
                <a:ext cx="4586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S9</a:t>
                </a:r>
                <a:endParaRPr lang="en-US" sz="1400" b="1" dirty="0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2105329" y="159628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G2</a:t>
                </a:r>
                <a:endParaRPr lang="en-US" sz="1400" b="1" dirty="0"/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2105329" y="213844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G3</a:t>
                </a:r>
                <a:endParaRPr lang="en-US" sz="1400" b="1" dirty="0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105329" y="2680939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G4</a:t>
                </a:r>
                <a:endParaRPr lang="en-US" sz="1400" b="1" dirty="0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2105329" y="3225798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G5</a:t>
                </a:r>
                <a:endParaRPr lang="en-US" sz="1400" b="1" dirty="0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2105329" y="3927322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G6</a:t>
                </a:r>
                <a:endParaRPr lang="en-US" sz="1400" b="1" dirty="0"/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2105329" y="4512373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G7</a:t>
                </a:r>
                <a:endParaRPr lang="en-US" sz="1400" b="1" dirty="0"/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2105329" y="506623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G8</a:t>
                </a:r>
                <a:endParaRPr lang="en-US" sz="1400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11029" y="1764662"/>
                <a:ext cx="292457" cy="3443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82639" y="1609769"/>
                <a:ext cx="486888" cy="37642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 rot="5400000">
                <a:off x="3043435" y="3304784"/>
                <a:ext cx="4567429" cy="2774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4928259" y="557754"/>
                <a:ext cx="795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via</a:t>
                </a:r>
                <a:endParaRPr lang="en-US" b="1" baseline="-25000" dirty="0"/>
              </a:p>
            </p:txBody>
          </p:sp>
          <p:cxnSp>
            <p:nvCxnSpPr>
              <p:cNvPr id="95" name="直線單箭頭接點 94"/>
              <p:cNvCxnSpPr/>
              <p:nvPr/>
            </p:nvCxnSpPr>
            <p:spPr>
              <a:xfrm flipH="1">
                <a:off x="5188449" y="1040720"/>
                <a:ext cx="2774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H="1">
                <a:off x="5082639" y="5918589"/>
                <a:ext cx="5208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字方塊 96"/>
              <p:cNvSpPr txBox="1"/>
              <p:nvPr/>
            </p:nvSpPr>
            <p:spPr>
              <a:xfrm>
                <a:off x="4960282" y="5942500"/>
                <a:ext cx="906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Anti</a:t>
                </a:r>
                <a:endParaRPr lang="en-US" b="1" baseline="-25000" dirty="0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>
                <a:off x="5082639" y="5727197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5600415" y="5727197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5173393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>
                <a:off x="5465850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字方塊 101"/>
              <p:cNvSpPr txBox="1"/>
              <p:nvPr/>
            </p:nvSpPr>
            <p:spPr>
              <a:xfrm>
                <a:off x="2959433" y="557754"/>
                <a:ext cx="795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via</a:t>
                </a:r>
                <a:endParaRPr lang="en-US" b="1" baseline="-25000" dirty="0"/>
              </a:p>
            </p:txBody>
          </p:sp>
          <p:cxnSp>
            <p:nvCxnSpPr>
              <p:cNvPr id="103" name="直線單箭頭接點 102"/>
              <p:cNvCxnSpPr/>
              <p:nvPr/>
            </p:nvCxnSpPr>
            <p:spPr>
              <a:xfrm flipH="1">
                <a:off x="3226085" y="1040720"/>
                <a:ext cx="2774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3211029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3503486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>
                <a:off x="6040133" y="12290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>
                <a:off x="6068288" y="115976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字方塊 87"/>
              <p:cNvSpPr txBox="1"/>
              <p:nvPr/>
            </p:nvSpPr>
            <p:spPr>
              <a:xfrm>
                <a:off x="5789598" y="85288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  mil</a:t>
                </a:r>
                <a:endParaRPr lang="en-US" sz="1400" b="1" dirty="0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6349429" y="1005207"/>
                <a:ext cx="265982" cy="197152"/>
              </a:xfrm>
              <a:custGeom>
                <a:avLst/>
                <a:gdLst>
                  <a:gd name="connsiteX0" fmla="*/ 0 w 770631"/>
                  <a:gd name="connsiteY0" fmla="*/ 1977 h 207460"/>
                  <a:gd name="connsiteX1" fmla="*/ 267128 w 770631"/>
                  <a:gd name="connsiteY1" fmla="*/ 1977 h 207460"/>
                  <a:gd name="connsiteX2" fmla="*/ 585627 w 770631"/>
                  <a:gd name="connsiteY2" fmla="*/ 22526 h 207460"/>
                  <a:gd name="connsiteX3" fmla="*/ 770562 w 770631"/>
                  <a:gd name="connsiteY3" fmla="*/ 104719 h 207460"/>
                  <a:gd name="connsiteX4" fmla="*/ 606176 w 770631"/>
                  <a:gd name="connsiteY4" fmla="*/ 186912 h 207460"/>
                  <a:gd name="connsiteX5" fmla="*/ 503434 w 770631"/>
                  <a:gd name="connsiteY5" fmla="*/ 207460 h 20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631" h="207460">
                    <a:moveTo>
                      <a:pt x="0" y="1977"/>
                    </a:moveTo>
                    <a:cubicBezTo>
                      <a:pt x="84762" y="264"/>
                      <a:pt x="169524" y="-1448"/>
                      <a:pt x="267128" y="1977"/>
                    </a:cubicBezTo>
                    <a:cubicBezTo>
                      <a:pt x="364732" y="5402"/>
                      <a:pt x="501721" y="5402"/>
                      <a:pt x="585627" y="22526"/>
                    </a:cubicBezTo>
                    <a:cubicBezTo>
                      <a:pt x="669533" y="39650"/>
                      <a:pt x="767137" y="77321"/>
                      <a:pt x="770562" y="104719"/>
                    </a:cubicBezTo>
                    <a:cubicBezTo>
                      <a:pt x="773987" y="132117"/>
                      <a:pt x="650697" y="169789"/>
                      <a:pt x="606176" y="186912"/>
                    </a:cubicBezTo>
                    <a:cubicBezTo>
                      <a:pt x="561655" y="204036"/>
                      <a:pt x="532544" y="205748"/>
                      <a:pt x="503434" y="20746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群組 89"/>
            <p:cNvGrpSpPr/>
            <p:nvPr/>
          </p:nvGrpSpPr>
          <p:grpSpPr>
            <a:xfrm rot="18884949">
              <a:off x="5449905" y="1821149"/>
              <a:ext cx="200878" cy="482006"/>
              <a:chOff x="1437787" y="2186814"/>
              <a:chExt cx="297505" cy="713863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2" name="群組 91"/>
              <p:cNvGrpSpPr/>
              <p:nvPr/>
            </p:nvGrpSpPr>
            <p:grpSpPr>
              <a:xfrm>
                <a:off x="1450099" y="2186814"/>
                <a:ext cx="284017" cy="713863"/>
                <a:chOff x="1450099" y="2186814"/>
                <a:chExt cx="284017" cy="713863"/>
              </a:xfrm>
            </p:grpSpPr>
            <p:cxnSp>
              <p:nvCxnSpPr>
                <p:cNvPr id="93" name="直線接點 92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接點 105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接點 106"/>
                <p:cNvCxnSpPr/>
                <p:nvPr/>
              </p:nvCxnSpPr>
              <p:spPr>
                <a:xfrm flipV="1">
                  <a:off x="1586541" y="2186814"/>
                  <a:ext cx="0" cy="24351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/>
                <p:nvPr/>
              </p:nvCxnSpPr>
              <p:spPr>
                <a:xfrm>
                  <a:off x="1586541" y="2655352"/>
                  <a:ext cx="0" cy="2453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文字方塊 108"/>
            <p:cNvSpPr txBox="1">
              <a:spLocks noChangeAspect="1"/>
            </p:cNvSpPr>
            <p:nvPr/>
          </p:nvSpPr>
          <p:spPr>
            <a:xfrm>
              <a:off x="4384071" y="1772326"/>
              <a:ext cx="399607" cy="24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 rot="2715051" flipH="1">
              <a:off x="4993027" y="1829034"/>
              <a:ext cx="200878" cy="482006"/>
              <a:chOff x="1437787" y="2186814"/>
              <a:chExt cx="297505" cy="713863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2" name="群組 111"/>
              <p:cNvGrpSpPr/>
              <p:nvPr/>
            </p:nvGrpSpPr>
            <p:grpSpPr>
              <a:xfrm>
                <a:off x="1450099" y="2186814"/>
                <a:ext cx="284017" cy="713863"/>
                <a:chOff x="1450099" y="2186814"/>
                <a:chExt cx="284017" cy="713863"/>
              </a:xfrm>
            </p:grpSpPr>
            <p:cxnSp>
              <p:nvCxnSpPr>
                <p:cNvPr id="113" name="直線接點 112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/>
                <p:cNvCxnSpPr/>
                <p:nvPr/>
              </p:nvCxnSpPr>
              <p:spPr>
                <a:xfrm flipV="1">
                  <a:off x="1586541" y="2186814"/>
                  <a:ext cx="0" cy="24351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/>
                <p:cNvCxnSpPr/>
                <p:nvPr/>
              </p:nvCxnSpPr>
              <p:spPr>
                <a:xfrm>
                  <a:off x="1586541" y="2655352"/>
                  <a:ext cx="0" cy="2453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群組 116"/>
            <p:cNvGrpSpPr/>
            <p:nvPr/>
          </p:nvGrpSpPr>
          <p:grpSpPr>
            <a:xfrm>
              <a:off x="4621108" y="2952375"/>
              <a:ext cx="848395" cy="740088"/>
              <a:chOff x="2353318" y="2150414"/>
              <a:chExt cx="848395" cy="74008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2902303" y="2171301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2353318" y="215041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latin typeface="Bookman Old Style" panose="02050604050505020204" pitchFamily="18" charset="0"/>
                  </a:rPr>
                  <a:t>L</a:t>
                </a:r>
                <a:r>
                  <a:rPr lang="en-US" b="1" i="1" baseline="-25000" dirty="0" err="1" smtClean="0">
                    <a:latin typeface="Bookman Old Style" panose="02050604050505020204" pitchFamily="18" charset="0"/>
                  </a:rPr>
                  <a:t>via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2880062" y="2154535"/>
                <a:ext cx="321651" cy="735967"/>
                <a:chOff x="5267104" y="3303402"/>
                <a:chExt cx="321651" cy="735967"/>
              </a:xfrm>
            </p:grpSpPr>
            <p:sp>
              <p:nvSpPr>
                <p:cNvPr id="121" name="弧形 120"/>
                <p:cNvSpPr/>
                <p:nvPr/>
              </p:nvSpPr>
              <p:spPr>
                <a:xfrm rot="5400000">
                  <a:off x="5321242" y="3251169"/>
                  <a:ext cx="201520" cy="305985"/>
                </a:xfrm>
                <a:prstGeom prst="arc">
                  <a:avLst>
                    <a:gd name="adj1" fmla="val 16244412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弧形 121"/>
                <p:cNvSpPr/>
                <p:nvPr/>
              </p:nvSpPr>
              <p:spPr>
                <a:xfrm rot="5400000">
                  <a:off x="5321242" y="3385900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/>
                <p:cNvSpPr/>
                <p:nvPr/>
              </p:nvSpPr>
              <p:spPr>
                <a:xfrm rot="5400000">
                  <a:off x="5321242" y="3521959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弧形 123"/>
                <p:cNvSpPr/>
                <p:nvPr/>
              </p:nvSpPr>
              <p:spPr>
                <a:xfrm rot="5400000">
                  <a:off x="5321242" y="3654147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/>
                <p:cNvSpPr/>
                <p:nvPr/>
              </p:nvSpPr>
              <p:spPr>
                <a:xfrm rot="5400000">
                  <a:off x="5319337" y="3785616"/>
                  <a:ext cx="201520" cy="305985"/>
                </a:xfrm>
                <a:prstGeom prst="arc">
                  <a:avLst>
                    <a:gd name="adj1" fmla="val 7511547"/>
                    <a:gd name="adj2" fmla="val 16014537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弧形 125"/>
                <p:cNvSpPr/>
                <p:nvPr/>
              </p:nvSpPr>
              <p:spPr>
                <a:xfrm rot="5400000">
                  <a:off x="5328958" y="3295633"/>
                  <a:ext cx="214248" cy="305347"/>
                </a:xfrm>
                <a:prstGeom prst="arc">
                  <a:avLst>
                    <a:gd name="adj1" fmla="val 10921946"/>
                    <a:gd name="adj2" fmla="val 15079701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弧形 126"/>
                <p:cNvSpPr/>
                <p:nvPr/>
              </p:nvSpPr>
              <p:spPr>
                <a:xfrm rot="16200000" flipV="1">
                  <a:off x="5326285" y="3746320"/>
                  <a:ext cx="214248" cy="305347"/>
                </a:xfrm>
                <a:prstGeom prst="arc">
                  <a:avLst>
                    <a:gd name="adj1" fmla="val 10921946"/>
                    <a:gd name="adj2" fmla="val 15079701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群組 127"/>
            <p:cNvGrpSpPr/>
            <p:nvPr/>
          </p:nvGrpSpPr>
          <p:grpSpPr>
            <a:xfrm>
              <a:off x="4617766" y="4039941"/>
              <a:ext cx="849832" cy="713863"/>
              <a:chOff x="1594793" y="2186814"/>
              <a:chExt cx="849832" cy="713863"/>
            </a:xfrm>
          </p:grpSpPr>
          <p:grpSp>
            <p:nvGrpSpPr>
              <p:cNvPr id="129" name="群組 128"/>
              <p:cNvGrpSpPr/>
              <p:nvPr/>
            </p:nvGrpSpPr>
            <p:grpSpPr>
              <a:xfrm>
                <a:off x="2147120" y="2186814"/>
                <a:ext cx="297505" cy="713863"/>
                <a:chOff x="2147120" y="2186814"/>
                <a:chExt cx="297505" cy="713863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2147120" y="2186814"/>
                  <a:ext cx="297505" cy="713863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2" name="群組 131"/>
                <p:cNvGrpSpPr/>
                <p:nvPr/>
              </p:nvGrpSpPr>
              <p:grpSpPr>
                <a:xfrm>
                  <a:off x="2168754" y="2222011"/>
                  <a:ext cx="259086" cy="678666"/>
                  <a:chOff x="2168754" y="2222011"/>
                  <a:chExt cx="259086" cy="678666"/>
                </a:xfrm>
              </p:grpSpPr>
              <p:cxnSp>
                <p:nvCxnSpPr>
                  <p:cNvPr id="133" name="直線接點 132"/>
                  <p:cNvCxnSpPr/>
                  <p:nvPr/>
                </p:nvCxnSpPr>
                <p:spPr>
                  <a:xfrm rot="480000" flipV="1">
                    <a:off x="2194833" y="2479274"/>
                    <a:ext cx="212770" cy="1427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線接點 133"/>
                  <p:cNvCxnSpPr/>
                  <p:nvPr/>
                </p:nvCxnSpPr>
                <p:spPr>
                  <a:xfrm flipV="1">
                    <a:off x="2168754" y="2274658"/>
                    <a:ext cx="259086" cy="113527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線接點 134"/>
                  <p:cNvCxnSpPr/>
                  <p:nvPr/>
                </p:nvCxnSpPr>
                <p:spPr>
                  <a:xfrm>
                    <a:off x="2175537" y="2395701"/>
                    <a:ext cx="245520" cy="93805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線接點 135"/>
                  <p:cNvCxnSpPr/>
                  <p:nvPr/>
                </p:nvCxnSpPr>
                <p:spPr>
                  <a:xfrm>
                    <a:off x="2306026" y="2222011"/>
                    <a:ext cx="121814" cy="52647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2175537" y="2835202"/>
                    <a:ext cx="122760" cy="65475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rot="480000" flipV="1">
                    <a:off x="2194833" y="2702934"/>
                    <a:ext cx="212770" cy="1427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>
                    <a:off x="2175537" y="2610549"/>
                    <a:ext cx="245520" cy="103072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0" name="文字方塊 129"/>
              <p:cNvSpPr txBox="1"/>
              <p:nvPr/>
            </p:nvSpPr>
            <p:spPr>
              <a:xfrm>
                <a:off x="1594793" y="2314701"/>
                <a:ext cx="60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latin typeface="Bookman Old Style" panose="02050604050505020204" pitchFamily="18" charset="0"/>
                  </a:rPr>
                  <a:t>R</a:t>
                </a:r>
                <a:r>
                  <a:rPr lang="en-US" b="1" i="1" baseline="-25000" dirty="0" err="1" smtClean="0">
                    <a:latin typeface="Bookman Old Style" panose="02050604050505020204" pitchFamily="18" charset="0"/>
                  </a:rPr>
                  <a:t>via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595915" y="2092722"/>
            <a:ext cx="1954020" cy="888250"/>
            <a:chOff x="2054345" y="5704659"/>
            <a:chExt cx="1954020" cy="888250"/>
          </a:xfrm>
        </p:grpSpPr>
        <p:grpSp>
          <p:nvGrpSpPr>
            <p:cNvPr id="13" name="群組 12"/>
            <p:cNvGrpSpPr/>
            <p:nvPr/>
          </p:nvGrpSpPr>
          <p:grpSpPr>
            <a:xfrm>
              <a:off x="2054345" y="5704659"/>
              <a:ext cx="1954020" cy="180020"/>
              <a:chOff x="4402535" y="4538816"/>
              <a:chExt cx="1954020" cy="18002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endCxn id="19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2054345" y="6412889"/>
              <a:ext cx="1954020" cy="180020"/>
              <a:chOff x="4402535" y="4538816"/>
              <a:chExt cx="1954020" cy="18002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endCxn id="16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肘形接點 21"/>
          <p:cNvCxnSpPr>
            <a:stCxn id="81" idx="0"/>
          </p:cNvCxnSpPr>
          <p:nvPr/>
        </p:nvCxnSpPr>
        <p:spPr>
          <a:xfrm rot="16200000" flipV="1">
            <a:off x="4499280" y="2342379"/>
            <a:ext cx="597404" cy="341513"/>
          </a:xfrm>
          <a:prstGeom prst="bentConnector2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 rot="16200000">
            <a:off x="3620783" y="1842259"/>
            <a:ext cx="307885" cy="713863"/>
          </a:xfrm>
          <a:prstGeom prst="rect">
            <a:avLst/>
          </a:prstGeom>
          <a:solidFill>
            <a:srgbClr val="0000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608302" y="1621589"/>
            <a:ext cx="579005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man Old Style" panose="02050604050505020204" pitchFamily="18" charset="0"/>
              </a:rPr>
              <a:t>L</a:t>
            </a:r>
            <a:r>
              <a:rPr lang="en-US" b="1" i="1" baseline="-25000" dirty="0" smtClean="0">
                <a:latin typeface="Bookman Old Style" panose="02050604050505020204" pitchFamily="18" charset="0"/>
              </a:rPr>
              <a:t>11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 rot="16200000">
            <a:off x="3610682" y="1854369"/>
            <a:ext cx="339236" cy="709577"/>
            <a:chOff x="5249520" y="3329267"/>
            <a:chExt cx="339236" cy="708201"/>
          </a:xfrm>
        </p:grpSpPr>
        <p:sp>
          <p:nvSpPr>
            <p:cNvPr id="40" name="弧形 39"/>
            <p:cNvSpPr/>
            <p:nvPr/>
          </p:nvSpPr>
          <p:spPr>
            <a:xfrm rot="5400000">
              <a:off x="5318542" y="3260245"/>
              <a:ext cx="171658" cy="309701"/>
            </a:xfrm>
            <a:prstGeom prst="arc">
              <a:avLst>
                <a:gd name="adj1" fmla="val 16244412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弧形 40"/>
            <p:cNvSpPr/>
            <p:nvPr/>
          </p:nvSpPr>
          <p:spPr>
            <a:xfrm rot="5400000">
              <a:off x="5304097" y="3376394"/>
              <a:ext cx="201520" cy="305985"/>
            </a:xfrm>
            <a:prstGeom prst="arc">
              <a:avLst>
                <a:gd name="adj1" fmla="val 7511547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5304097" y="3516255"/>
              <a:ext cx="201520" cy="305985"/>
            </a:xfrm>
            <a:prstGeom prst="arc">
              <a:avLst>
                <a:gd name="adj1" fmla="val 7511547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弧形 42"/>
            <p:cNvSpPr/>
            <p:nvPr/>
          </p:nvSpPr>
          <p:spPr>
            <a:xfrm rot="5400000">
              <a:off x="5304097" y="3652246"/>
              <a:ext cx="201520" cy="305985"/>
            </a:xfrm>
            <a:prstGeom prst="arc">
              <a:avLst>
                <a:gd name="adj1" fmla="val 7511547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弧形 43"/>
            <p:cNvSpPr/>
            <p:nvPr/>
          </p:nvSpPr>
          <p:spPr>
            <a:xfrm rot="5400000">
              <a:off x="5302192" y="3783715"/>
              <a:ext cx="201520" cy="305985"/>
            </a:xfrm>
            <a:prstGeom prst="arc">
              <a:avLst>
                <a:gd name="adj1" fmla="val 7511547"/>
                <a:gd name="adj2" fmla="val 16014537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弧形 44"/>
            <p:cNvSpPr/>
            <p:nvPr/>
          </p:nvSpPr>
          <p:spPr>
            <a:xfrm rot="5400000">
              <a:off x="5234673" y="3385551"/>
              <a:ext cx="402820" cy="305347"/>
            </a:xfrm>
            <a:prstGeom prst="arc">
              <a:avLst>
                <a:gd name="adj1" fmla="val 10690884"/>
                <a:gd name="adj2" fmla="val 13346613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弧形 45"/>
            <p:cNvSpPr/>
            <p:nvPr/>
          </p:nvSpPr>
          <p:spPr>
            <a:xfrm rot="16200000" flipV="1">
              <a:off x="5311064" y="3742517"/>
              <a:ext cx="214248" cy="305347"/>
            </a:xfrm>
            <a:prstGeom prst="arc">
              <a:avLst>
                <a:gd name="adj1" fmla="val 10739958"/>
                <a:gd name="adj2" fmla="val 15079701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群組 26"/>
          <p:cNvGrpSpPr/>
          <p:nvPr/>
        </p:nvGrpSpPr>
        <p:grpSpPr>
          <a:xfrm rot="16200000">
            <a:off x="2739367" y="1845546"/>
            <a:ext cx="305985" cy="713863"/>
            <a:chOff x="2149030" y="2184516"/>
            <a:chExt cx="305985" cy="713863"/>
          </a:xfrm>
        </p:grpSpPr>
        <p:sp>
          <p:nvSpPr>
            <p:cNvPr id="31" name="矩形 30"/>
            <p:cNvSpPr/>
            <p:nvPr/>
          </p:nvSpPr>
          <p:spPr>
            <a:xfrm>
              <a:off x="2149030" y="2184516"/>
              <a:ext cx="3059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2175537" y="2222011"/>
              <a:ext cx="251109" cy="676367"/>
              <a:chOff x="2175537" y="2222011"/>
              <a:chExt cx="251109" cy="676367"/>
            </a:xfrm>
          </p:grpSpPr>
          <p:cxnSp>
            <p:nvCxnSpPr>
              <p:cNvPr id="33" name="直線接點 32"/>
              <p:cNvCxnSpPr/>
              <p:nvPr/>
            </p:nvCxnSpPr>
            <p:spPr>
              <a:xfrm rot="480000" flipV="1">
                <a:off x="2194833" y="247927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480000" flipV="1">
                <a:off x="2175537" y="2291186"/>
                <a:ext cx="245520" cy="11464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2175537" y="2395701"/>
                <a:ext cx="245520" cy="938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2306026" y="2222011"/>
                <a:ext cx="120620" cy="86128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endCxn id="31" idx="2"/>
              </p:cNvCxnSpPr>
              <p:nvPr/>
            </p:nvCxnSpPr>
            <p:spPr>
              <a:xfrm rot="5400000" flipV="1">
                <a:off x="2215988" y="2812342"/>
                <a:ext cx="65472" cy="10660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480000" flipV="1">
                <a:off x="2194833" y="270293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2175537" y="2610549"/>
                <a:ext cx="245520" cy="10307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字方塊 27"/>
          <p:cNvSpPr txBox="1"/>
          <p:nvPr/>
        </p:nvSpPr>
        <p:spPr>
          <a:xfrm>
            <a:off x="2684103" y="1619385"/>
            <a:ext cx="457176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R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r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cxnSp>
        <p:nvCxnSpPr>
          <p:cNvPr id="29" name="直線接點 28"/>
          <p:cNvCxnSpPr>
            <a:stCxn id="31" idx="2"/>
          </p:cNvCxnSpPr>
          <p:nvPr/>
        </p:nvCxnSpPr>
        <p:spPr>
          <a:xfrm flipV="1">
            <a:off x="3249291" y="2200447"/>
            <a:ext cx="170337" cy="203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4108439" y="2210012"/>
            <a:ext cx="170337" cy="203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2535428" y="2332811"/>
            <a:ext cx="1743348" cy="759391"/>
            <a:chOff x="3746575" y="3081517"/>
            <a:chExt cx="1743348" cy="759391"/>
          </a:xfrm>
        </p:grpSpPr>
        <p:sp>
          <p:nvSpPr>
            <p:cNvPr id="48" name="矩形 47"/>
            <p:cNvSpPr/>
            <p:nvPr/>
          </p:nvSpPr>
          <p:spPr>
            <a:xfrm rot="16200000">
              <a:off x="4831930" y="3304391"/>
              <a:ext cx="3078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819449" y="3083721"/>
              <a:ext cx="579005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50" name="群組 49"/>
            <p:cNvGrpSpPr/>
            <p:nvPr/>
          </p:nvGrpSpPr>
          <p:grpSpPr>
            <a:xfrm rot="16200000">
              <a:off x="4821829" y="3316501"/>
              <a:ext cx="339236" cy="709577"/>
              <a:chOff x="5249520" y="3329267"/>
              <a:chExt cx="339236" cy="708201"/>
            </a:xfrm>
          </p:grpSpPr>
          <p:sp>
            <p:nvSpPr>
              <p:cNvPr id="64" name="弧形 63"/>
              <p:cNvSpPr/>
              <p:nvPr/>
            </p:nvSpPr>
            <p:spPr>
              <a:xfrm rot="5400000">
                <a:off x="5318542" y="3260245"/>
                <a:ext cx="171658" cy="309701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弧形 64"/>
              <p:cNvSpPr/>
              <p:nvPr/>
            </p:nvSpPr>
            <p:spPr>
              <a:xfrm rot="5400000">
                <a:off x="5304097" y="3376394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 rot="5400000">
                <a:off x="5304097" y="3516255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rot="5400000">
                <a:off x="5304097" y="3652246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弧形 67"/>
              <p:cNvSpPr/>
              <p:nvPr/>
            </p:nvSpPr>
            <p:spPr>
              <a:xfrm rot="5400000">
                <a:off x="5302192" y="3783715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rot="5400000">
                <a:off x="5234673" y="3385551"/>
                <a:ext cx="402820" cy="305347"/>
              </a:xfrm>
              <a:prstGeom prst="arc">
                <a:avLst>
                  <a:gd name="adj1" fmla="val 10690884"/>
                  <a:gd name="adj2" fmla="val 13346613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弧形 69"/>
              <p:cNvSpPr/>
              <p:nvPr/>
            </p:nvSpPr>
            <p:spPr>
              <a:xfrm rot="16200000" flipV="1">
                <a:off x="5311064" y="3742517"/>
                <a:ext cx="214248" cy="305347"/>
              </a:xfrm>
              <a:prstGeom prst="arc">
                <a:avLst>
                  <a:gd name="adj1" fmla="val 10739958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 rot="16200000">
              <a:off x="3950514" y="3307678"/>
              <a:ext cx="305985" cy="713863"/>
              <a:chOff x="2149030" y="2184516"/>
              <a:chExt cx="305985" cy="71386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149030" y="2184516"/>
                <a:ext cx="30598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75537" y="222201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57" name="直線接點 56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>
                  <a:endCxn id="55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字方塊 51"/>
            <p:cNvSpPr txBox="1"/>
            <p:nvPr/>
          </p:nvSpPr>
          <p:spPr>
            <a:xfrm>
              <a:off x="3895250" y="3081517"/>
              <a:ext cx="457176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r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53" name="直線接點 52"/>
            <p:cNvCxnSpPr>
              <a:stCxn id="55" idx="2"/>
            </p:cNvCxnSpPr>
            <p:nvPr/>
          </p:nvCxnSpPr>
          <p:spPr>
            <a:xfrm flipV="1">
              <a:off x="4460438" y="3662579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5319586" y="3672144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4819985" y="2423750"/>
            <a:ext cx="785302" cy="1419870"/>
            <a:chOff x="4435066" y="2423750"/>
            <a:chExt cx="785302" cy="1419870"/>
          </a:xfrm>
        </p:grpSpPr>
        <p:grpSp>
          <p:nvGrpSpPr>
            <p:cNvPr id="72" name="群組 71"/>
            <p:cNvGrpSpPr/>
            <p:nvPr/>
          </p:nvGrpSpPr>
          <p:grpSpPr>
            <a:xfrm>
              <a:off x="4435066" y="2423750"/>
              <a:ext cx="785302" cy="1016312"/>
              <a:chOff x="1437787" y="2063830"/>
              <a:chExt cx="785302" cy="1016312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1437787" y="2063830"/>
                <a:ext cx="297505" cy="597393"/>
                <a:chOff x="1437787" y="2063830"/>
                <a:chExt cx="297505" cy="59739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437787" y="2451918"/>
                  <a:ext cx="297505" cy="209305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82" name="群組 81"/>
                <p:cNvGrpSpPr/>
                <p:nvPr/>
              </p:nvGrpSpPr>
              <p:grpSpPr>
                <a:xfrm>
                  <a:off x="1450099" y="2063830"/>
                  <a:ext cx="284017" cy="591522"/>
                  <a:chOff x="1450099" y="2063830"/>
                  <a:chExt cx="284017" cy="591522"/>
                </a:xfrm>
              </p:grpSpPr>
              <p:cxnSp>
                <p:nvCxnSpPr>
                  <p:cNvPr id="83" name="直線接點 82"/>
                  <p:cNvCxnSpPr/>
                  <p:nvPr/>
                </p:nvCxnSpPr>
                <p:spPr>
                  <a:xfrm>
                    <a:off x="1450099" y="2655352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線接點 83"/>
                  <p:cNvCxnSpPr/>
                  <p:nvPr/>
                </p:nvCxnSpPr>
                <p:spPr>
                  <a:xfrm>
                    <a:off x="1450099" y="2454711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84"/>
                  <p:cNvCxnSpPr/>
                  <p:nvPr/>
                </p:nvCxnSpPr>
                <p:spPr>
                  <a:xfrm flipH="1" flipV="1">
                    <a:off x="1586539" y="2063830"/>
                    <a:ext cx="2" cy="366498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文字方塊 79"/>
              <p:cNvSpPr txBox="1">
                <a:spLocks noChangeAspect="1"/>
              </p:cNvSpPr>
              <p:nvPr/>
            </p:nvSpPr>
            <p:spPr>
              <a:xfrm>
                <a:off x="1620260" y="2682469"/>
                <a:ext cx="602829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Bookman Old Style" panose="02050604050505020204" pitchFamily="18" charset="0"/>
                  </a:rPr>
                  <a:t>C</a:t>
                </a:r>
                <a:r>
                  <a:rPr lang="en-US" b="1" i="1" baseline="-25000" dirty="0" smtClean="0">
                    <a:latin typeface="Bookman Old Style" panose="02050604050505020204" pitchFamily="18" charset="0"/>
                  </a:rPr>
                  <a:t>11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73" name="梯形 72"/>
            <p:cNvSpPr/>
            <p:nvPr/>
          </p:nvSpPr>
          <p:spPr>
            <a:xfrm flipV="1">
              <a:off x="4441498" y="3676372"/>
              <a:ext cx="292632" cy="167248"/>
            </a:xfrm>
            <a:prstGeom prst="trapezoid">
              <a:avLst>
                <a:gd name="adj" fmla="val 36718"/>
              </a:avLst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/>
            <p:cNvGrpSpPr/>
            <p:nvPr/>
          </p:nvGrpSpPr>
          <p:grpSpPr>
            <a:xfrm>
              <a:off x="4441498" y="3676374"/>
              <a:ext cx="284442" cy="159586"/>
              <a:chOff x="6484255" y="1479971"/>
              <a:chExt cx="284442" cy="159586"/>
            </a:xfrm>
          </p:grpSpPr>
          <p:cxnSp>
            <p:nvCxnSpPr>
              <p:cNvPr id="76" name="直線接點 75"/>
              <p:cNvCxnSpPr/>
              <p:nvPr/>
            </p:nvCxnSpPr>
            <p:spPr>
              <a:xfrm>
                <a:off x="6484255" y="1479971"/>
                <a:ext cx="28444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6527074" y="1559764"/>
                <a:ext cx="1988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6556307" y="1639557"/>
                <a:ext cx="14033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線接點 74"/>
            <p:cNvCxnSpPr/>
            <p:nvPr/>
          </p:nvCxnSpPr>
          <p:spPr>
            <a:xfrm>
              <a:off x="4583819" y="3044216"/>
              <a:ext cx="3995" cy="655229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4117958" y="2912552"/>
            <a:ext cx="715999" cy="1060245"/>
            <a:chOff x="1437787" y="2063830"/>
            <a:chExt cx="715999" cy="1060245"/>
          </a:xfrm>
        </p:grpSpPr>
        <p:grpSp>
          <p:nvGrpSpPr>
            <p:cNvPr id="87" name="群組 86"/>
            <p:cNvGrpSpPr/>
            <p:nvPr/>
          </p:nvGrpSpPr>
          <p:grpSpPr>
            <a:xfrm>
              <a:off x="1437787" y="2063830"/>
              <a:ext cx="297505" cy="597393"/>
              <a:chOff x="1437787" y="2063830"/>
              <a:chExt cx="297505" cy="597393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1450099" y="2063830"/>
                <a:ext cx="284017" cy="591522"/>
                <a:chOff x="1450099" y="2063830"/>
                <a:chExt cx="284017" cy="591522"/>
              </a:xfrm>
            </p:grpSpPr>
            <p:cxnSp>
              <p:nvCxnSpPr>
                <p:cNvPr id="91" name="直線接點 90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接點 91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/>
                <p:nvPr/>
              </p:nvCxnSpPr>
              <p:spPr>
                <a:xfrm flipH="1" flipV="1">
                  <a:off x="1586539" y="2063830"/>
                  <a:ext cx="2" cy="36649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文字方塊 87"/>
            <p:cNvSpPr txBox="1">
              <a:spLocks noChangeAspect="1"/>
            </p:cNvSpPr>
            <p:nvPr/>
          </p:nvSpPr>
          <p:spPr>
            <a:xfrm>
              <a:off x="1550957" y="2726402"/>
              <a:ext cx="602829" cy="39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4" name="直線接點 93"/>
          <p:cNvCxnSpPr>
            <a:stCxn id="89" idx="2"/>
          </p:cNvCxnSpPr>
          <p:nvPr/>
        </p:nvCxnSpPr>
        <p:spPr>
          <a:xfrm>
            <a:off x="4266711" y="3509945"/>
            <a:ext cx="3995" cy="655229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4136555" y="4165174"/>
            <a:ext cx="284442" cy="159586"/>
            <a:chOff x="6484255" y="1479971"/>
            <a:chExt cx="284442" cy="159586"/>
          </a:xfrm>
        </p:grpSpPr>
        <p:cxnSp>
          <p:nvCxnSpPr>
            <p:cNvPr id="96" name="直線接點 95"/>
            <p:cNvCxnSpPr/>
            <p:nvPr/>
          </p:nvCxnSpPr>
          <p:spPr>
            <a:xfrm>
              <a:off x="6484255" y="1479971"/>
              <a:ext cx="28444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6527074" y="1559764"/>
              <a:ext cx="198804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6556307" y="1639557"/>
              <a:ext cx="140338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4278776" y="2115795"/>
            <a:ext cx="3361272" cy="888250"/>
            <a:chOff x="647093" y="5704659"/>
            <a:chExt cx="3361272" cy="888250"/>
          </a:xfrm>
        </p:grpSpPr>
        <p:grpSp>
          <p:nvGrpSpPr>
            <p:cNvPr id="100" name="群組 99"/>
            <p:cNvGrpSpPr/>
            <p:nvPr/>
          </p:nvGrpSpPr>
          <p:grpSpPr>
            <a:xfrm>
              <a:off x="647093" y="5704659"/>
              <a:ext cx="3361272" cy="180020"/>
              <a:chOff x="2995283" y="4538816"/>
              <a:chExt cx="3361272" cy="180020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8" name="直線接點 107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>
                <a:endCxn id="107" idx="1"/>
              </p:cNvCxnSpPr>
              <p:nvPr/>
            </p:nvCxnSpPr>
            <p:spPr>
              <a:xfrm>
                <a:off x="2995283" y="4628826"/>
                <a:ext cx="167764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文字方塊 100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02" name="群組 101"/>
            <p:cNvGrpSpPr/>
            <p:nvPr/>
          </p:nvGrpSpPr>
          <p:grpSpPr>
            <a:xfrm>
              <a:off x="647093" y="6412889"/>
              <a:ext cx="3361272" cy="180020"/>
              <a:chOff x="2995283" y="4538816"/>
              <a:chExt cx="3361272" cy="180020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4020379" y="4628826"/>
                <a:ext cx="633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995283" y="4628826"/>
                <a:ext cx="39760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15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2712378" y="2917861"/>
            <a:ext cx="4701820" cy="1299766"/>
            <a:chOff x="2712378" y="2917861"/>
            <a:chExt cx="4701820" cy="129976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t="17593" r="22025"/>
            <a:stretch/>
          </p:blipFill>
          <p:spPr>
            <a:xfrm>
              <a:off x="2712378" y="2917861"/>
              <a:ext cx="4082122" cy="1299766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群組 9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5" name="直線接點 14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手繪多邊形 1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H="1">
              <a:off x="4198998" y="3537665"/>
              <a:ext cx="729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4279784" y="3126635"/>
              <a:ext cx="85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PCB</a:t>
              </a:r>
              <a:endParaRPr lang="en-US" sz="2000" baseline="-250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H="1">
              <a:off x="3787645" y="3532937"/>
              <a:ext cx="4113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4829655" y="313801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621020" y="311715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4928076" y="3532937"/>
              <a:ext cx="4113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6327735" y="3245093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843871" y="3562530"/>
              <a:ext cx="574196" cy="36933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428107" y="4187801"/>
            <a:ext cx="5657318" cy="1072568"/>
            <a:chOff x="1428107" y="4187801"/>
            <a:chExt cx="5657318" cy="107256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/>
            <a:srcRect l="4952" t="37462" r="20954" b="26583"/>
            <a:stretch/>
          </p:blipFill>
          <p:spPr>
            <a:xfrm>
              <a:off x="1428107" y="4187801"/>
              <a:ext cx="5044611" cy="1072568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5260505" y="4949666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H="1">
              <a:off x="4807320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H="1">
              <a:off x="3102796" y="4748736"/>
              <a:ext cx="17045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3781793" y="4351201"/>
              <a:ext cx="85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PKG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6491862" y="4921240"/>
              <a:ext cx="385879" cy="31172"/>
              <a:chOff x="6075218" y="2826240"/>
              <a:chExt cx="385879" cy="31172"/>
            </a:xfrm>
          </p:grpSpPr>
          <p:cxnSp>
            <p:nvCxnSpPr>
              <p:cNvPr id="10" name="直線接點 9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6491862" y="5129004"/>
              <a:ext cx="385879" cy="31172"/>
              <a:chOff x="6075218" y="2826240"/>
              <a:chExt cx="385879" cy="31172"/>
            </a:xfrm>
          </p:grpSpPr>
          <p:cxnSp>
            <p:nvCxnSpPr>
              <p:cNvPr id="13" name="直線接點 12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手繪多邊形 15"/>
            <p:cNvSpPr/>
            <p:nvPr/>
          </p:nvSpPr>
          <p:spPr>
            <a:xfrm>
              <a:off x="6465727" y="4662037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6475887" y="4608698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直線單箭頭接點 19"/>
            <p:cNvCxnSpPr/>
            <p:nvPr/>
          </p:nvCxnSpPr>
          <p:spPr>
            <a:xfrm flipH="1">
              <a:off x="2865024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4618598" y="4341461"/>
              <a:ext cx="64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00687" y="4341461"/>
              <a:ext cx="64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933076" y="4390896"/>
              <a:ext cx="548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327912" y="4812450"/>
              <a:ext cx="58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4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/>
          <p:cNvGrpSpPr/>
          <p:nvPr/>
        </p:nvGrpSpPr>
        <p:grpSpPr>
          <a:xfrm>
            <a:off x="5146200" y="1248959"/>
            <a:ext cx="3513196" cy="5066332"/>
            <a:chOff x="3935568" y="254813"/>
            <a:chExt cx="3513196" cy="5066332"/>
          </a:xfrm>
        </p:grpSpPr>
        <p:sp>
          <p:nvSpPr>
            <p:cNvPr id="2" name="矩形 1"/>
            <p:cNvSpPr/>
            <p:nvPr/>
          </p:nvSpPr>
          <p:spPr>
            <a:xfrm>
              <a:off x="5694595" y="1859688"/>
              <a:ext cx="1623317" cy="708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delay half clock period 0.5 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599964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694595" y="647473"/>
              <a:ext cx="523982" cy="553419"/>
              <a:chOff x="5948737" y="1078787"/>
              <a:chExt cx="914400" cy="9657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肘形接點 5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>
              <a:stCxn id="2" idx="1"/>
            </p:cNvCxnSpPr>
            <p:nvPr/>
          </p:nvCxnSpPr>
          <p:spPr>
            <a:xfrm flipH="1" flipV="1">
              <a:off x="4880224" y="2214146"/>
              <a:ext cx="814371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4890499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941398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14" name="直線接點 13"/>
            <p:cNvCxnSpPr>
              <a:stCxn id="4" idx="1"/>
              <a:endCxn id="3" idx="6"/>
            </p:cNvCxnSpPr>
            <p:nvPr/>
          </p:nvCxnSpPr>
          <p:spPr>
            <a:xfrm flipH="1">
              <a:off x="5178747" y="924183"/>
              <a:ext cx="515848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6222463" y="924517"/>
              <a:ext cx="12263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873412" y="924182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73412" y="256860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616558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/>
            <p:cNvCxnSpPr>
              <a:stCxn id="30" idx="1"/>
            </p:cNvCxnSpPr>
            <p:nvPr/>
          </p:nvCxnSpPr>
          <p:spPr>
            <a:xfrm flipH="1">
              <a:off x="4880225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4941398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16558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873412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4880225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4941398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6" name="直線接點 65"/>
            <p:cNvCxnSpPr>
              <a:stCxn id="3" idx="2"/>
            </p:cNvCxnSpPr>
            <p:nvPr/>
          </p:nvCxnSpPr>
          <p:spPr>
            <a:xfrm flipH="1" flipV="1">
              <a:off x="4027297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6834461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93556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02608" y="1250567"/>
            <a:ext cx="3580064" cy="5066332"/>
            <a:chOff x="602608" y="254813"/>
            <a:chExt cx="3580064" cy="5066332"/>
          </a:xfrm>
        </p:grpSpPr>
        <p:sp>
          <p:nvSpPr>
            <p:cNvPr id="44" name="橢圓 43"/>
            <p:cNvSpPr/>
            <p:nvPr/>
          </p:nvSpPr>
          <p:spPr>
            <a:xfrm>
              <a:off x="1255001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2350403" y="647473"/>
              <a:ext cx="523982" cy="553419"/>
              <a:chOff x="5948737" y="1078787"/>
              <a:chExt cx="914400" cy="96577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>
              <a:stCxn id="106" idx="1"/>
            </p:cNvCxnSpPr>
            <p:nvPr/>
          </p:nvCxnSpPr>
          <p:spPr>
            <a:xfrm flipH="1" flipV="1">
              <a:off x="1546307" y="2200889"/>
              <a:ext cx="1726059" cy="31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546307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1597206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51" name="直線接點 50"/>
            <p:cNvCxnSpPr>
              <a:stCxn id="46" idx="1"/>
              <a:endCxn id="44" idx="6"/>
            </p:cNvCxnSpPr>
            <p:nvPr/>
          </p:nvCxnSpPr>
          <p:spPr>
            <a:xfrm flipH="1">
              <a:off x="1833784" y="924183"/>
              <a:ext cx="516619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878271" y="924517"/>
              <a:ext cx="13044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endCxn id="106" idx="0"/>
            </p:cNvCxnSpPr>
            <p:nvPr/>
          </p:nvCxnSpPr>
          <p:spPr>
            <a:xfrm>
              <a:off x="3529220" y="924182"/>
              <a:ext cx="0" cy="1059298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106" idx="2"/>
            </p:cNvCxnSpPr>
            <p:nvPr/>
          </p:nvCxnSpPr>
          <p:spPr>
            <a:xfrm>
              <a:off x="3529220" y="2424580"/>
              <a:ext cx="0" cy="1079531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272366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/>
            <p:cNvCxnSpPr>
              <a:stCxn id="55" idx="1"/>
            </p:cNvCxnSpPr>
            <p:nvPr/>
          </p:nvCxnSpPr>
          <p:spPr>
            <a:xfrm flipH="1">
              <a:off x="1536033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597206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72366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3529220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1536033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597206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8" name="直線接點 67"/>
            <p:cNvCxnSpPr/>
            <p:nvPr/>
          </p:nvCxnSpPr>
          <p:spPr>
            <a:xfrm flipH="1" flipV="1">
              <a:off x="680391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3574988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0260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72366" y="1983480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1741101" y="778922"/>
            <a:ext cx="17881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Traditional DFE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168931" y="778922"/>
            <a:ext cx="19965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Half-delayed DFE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9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59837" y="954744"/>
            <a:ext cx="8455543" cy="5100909"/>
            <a:chOff x="-8463" y="916644"/>
            <a:chExt cx="8455543" cy="51009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69" y="916644"/>
              <a:ext cx="6787229" cy="5100909"/>
            </a:xfrm>
            <a:prstGeom prst="rect">
              <a:avLst/>
            </a:prstGeom>
          </p:spPr>
        </p:pic>
        <p:grpSp>
          <p:nvGrpSpPr>
            <p:cNvPr id="2" name="群組 1"/>
            <p:cNvGrpSpPr/>
            <p:nvPr/>
          </p:nvGrpSpPr>
          <p:grpSpPr>
            <a:xfrm>
              <a:off x="-8463" y="1688833"/>
              <a:ext cx="8455543" cy="4105254"/>
              <a:chOff x="-8463" y="1688833"/>
              <a:chExt cx="8455543" cy="4105254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7487005" y="3705753"/>
                <a:ext cx="385879" cy="153525"/>
                <a:chOff x="6075218" y="2826240"/>
                <a:chExt cx="385879" cy="153525"/>
              </a:xfrm>
            </p:grpSpPr>
            <p:cxnSp>
              <p:nvCxnSpPr>
                <p:cNvPr id="5" name="直線接點 4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接點 5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12"/>
              <p:cNvGrpSpPr/>
              <p:nvPr/>
            </p:nvGrpSpPr>
            <p:grpSpPr>
              <a:xfrm>
                <a:off x="7487005" y="5154409"/>
                <a:ext cx="385879" cy="153525"/>
                <a:chOff x="6075218" y="2826240"/>
                <a:chExt cx="385879" cy="153525"/>
              </a:xfrm>
            </p:grpSpPr>
            <p:cxnSp>
              <p:nvCxnSpPr>
                <p:cNvPr id="14" name="直線接點 13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/>
              <p:cNvSpPr txBox="1"/>
              <p:nvPr/>
            </p:nvSpPr>
            <p:spPr>
              <a:xfrm>
                <a:off x="7872884" y="358568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872884" y="4370045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>
                <a:off x="7679944" y="3859278"/>
                <a:ext cx="0" cy="1295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 flipH="1">
                <a:off x="4193342" y="3267967"/>
                <a:ext cx="199130" cy="199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 rot="10800000" flipH="1">
                <a:off x="4446777" y="3028096"/>
                <a:ext cx="199130" cy="199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4628420" y="2758330"/>
                <a:ext cx="71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wire</a:t>
                </a:r>
                <a:endParaRPr lang="en-US" baseline="-25000" dirty="0"/>
              </a:p>
            </p:txBody>
          </p:sp>
          <p:grpSp>
            <p:nvGrpSpPr>
              <p:cNvPr id="38" name="群組 37"/>
              <p:cNvGrpSpPr/>
              <p:nvPr/>
            </p:nvGrpSpPr>
            <p:grpSpPr>
              <a:xfrm>
                <a:off x="223056" y="2707545"/>
                <a:ext cx="385879" cy="61059"/>
                <a:chOff x="6075218" y="2918706"/>
                <a:chExt cx="385879" cy="61059"/>
              </a:xfrm>
            </p:grpSpPr>
            <p:cxnSp>
              <p:nvCxnSpPr>
                <p:cNvPr id="39" name="直線接點 38"/>
                <p:cNvCxnSpPr/>
                <p:nvPr/>
              </p:nvCxnSpPr>
              <p:spPr>
                <a:xfrm>
                  <a:off x="6075218" y="2918706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群組 40"/>
              <p:cNvGrpSpPr/>
              <p:nvPr/>
            </p:nvGrpSpPr>
            <p:grpSpPr>
              <a:xfrm>
                <a:off x="241091" y="3806049"/>
                <a:ext cx="385879" cy="61059"/>
                <a:chOff x="6075218" y="2826240"/>
                <a:chExt cx="385879" cy="61059"/>
              </a:xfrm>
            </p:grpSpPr>
            <p:cxnSp>
              <p:nvCxnSpPr>
                <p:cNvPr id="42" name="直線接點 41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075218" y="2887299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字方塊 43"/>
              <p:cNvSpPr txBox="1"/>
              <p:nvPr/>
            </p:nvSpPr>
            <p:spPr>
              <a:xfrm>
                <a:off x="223056" y="2315363"/>
                <a:ext cx="548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-8463" y="3042053"/>
                <a:ext cx="580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46" name="直線單箭頭接點 45"/>
              <p:cNvCxnSpPr/>
              <p:nvPr/>
            </p:nvCxnSpPr>
            <p:spPr>
              <a:xfrm>
                <a:off x="499360" y="2768604"/>
                <a:ext cx="0" cy="1037445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字方塊 48"/>
              <p:cNvSpPr txBox="1"/>
              <p:nvPr/>
            </p:nvSpPr>
            <p:spPr>
              <a:xfrm>
                <a:off x="223056" y="3912241"/>
                <a:ext cx="548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2086152" y="2315363"/>
                <a:ext cx="60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H</a:t>
                </a:r>
                <a:r>
                  <a:rPr lang="en-US" baseline="-25000" dirty="0" err="1" smtClean="0"/>
                  <a:t>wire</a:t>
                </a:r>
                <a:endParaRPr lang="en-US" baseline="-25000" dirty="0"/>
              </a:p>
            </p:txBody>
          </p:sp>
          <p:cxnSp>
            <p:nvCxnSpPr>
              <p:cNvPr id="51" name="直線單箭頭接點 50"/>
              <p:cNvCxnSpPr/>
              <p:nvPr/>
            </p:nvCxnSpPr>
            <p:spPr>
              <a:xfrm>
                <a:off x="2708304" y="2229492"/>
                <a:ext cx="0" cy="478053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 flipH="1">
                <a:off x="3464807" y="3806049"/>
                <a:ext cx="1163613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字方塊 56"/>
              <p:cNvSpPr txBox="1"/>
              <p:nvPr/>
            </p:nvSpPr>
            <p:spPr>
              <a:xfrm>
                <a:off x="3745837" y="3766542"/>
                <a:ext cx="505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</a:t>
                </a:r>
                <a:r>
                  <a:rPr lang="en-US" baseline="-25000" dirty="0" err="1" smtClean="0"/>
                  <a:t>gap</a:t>
                </a:r>
                <a:endParaRPr lang="en-US" baseline="-25000" dirty="0"/>
              </a:p>
            </p:txBody>
          </p:sp>
          <p:cxnSp>
            <p:nvCxnSpPr>
              <p:cNvPr id="58" name="直線單箭頭接點 57"/>
              <p:cNvCxnSpPr/>
              <p:nvPr/>
            </p:nvCxnSpPr>
            <p:spPr>
              <a:xfrm flipH="1">
                <a:off x="4645908" y="5424755"/>
                <a:ext cx="922685" cy="10274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字方塊 62"/>
              <p:cNvSpPr txBox="1"/>
              <p:nvPr/>
            </p:nvSpPr>
            <p:spPr>
              <a:xfrm>
                <a:off x="4789968" y="5424755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64" name="直線單箭頭接點 63"/>
              <p:cNvCxnSpPr/>
              <p:nvPr/>
            </p:nvCxnSpPr>
            <p:spPr>
              <a:xfrm flipH="1">
                <a:off x="2569624" y="3952583"/>
                <a:ext cx="799218" cy="8899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2658033" y="3929570"/>
                <a:ext cx="678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67" name="直線單箭頭接點 66"/>
              <p:cNvCxnSpPr/>
              <p:nvPr/>
            </p:nvCxnSpPr>
            <p:spPr>
              <a:xfrm flipH="1">
                <a:off x="2937200" y="2099314"/>
                <a:ext cx="30943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2799850" y="1688833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L</a:t>
                </a:r>
                <a:r>
                  <a:rPr lang="en-US" altLang="zh-TW" baseline="-25000" dirty="0" err="1" smtClean="0"/>
                  <a:t>wire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54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221</Words>
  <Application>Microsoft Office PowerPoint</Application>
  <PresentationFormat>如螢幕大小 (4:3)</PresentationFormat>
  <Paragraphs>151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179</cp:revision>
  <dcterms:created xsi:type="dcterms:W3CDTF">2016-04-18T20:13:26Z</dcterms:created>
  <dcterms:modified xsi:type="dcterms:W3CDTF">2016-05-14T02:42:21Z</dcterms:modified>
</cp:coreProperties>
</file>