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25" d="100"/>
          <a:sy n="125" d="100"/>
        </p:scale>
        <p:origin x="-312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35381" y="1159768"/>
            <a:ext cx="3546764" cy="69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2528454" y="5727198"/>
            <a:ext cx="3553691" cy="692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2128214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20057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10884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25186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21520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11624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094971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082444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091798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89" name="群組 88"/>
          <p:cNvGrpSpPr/>
          <p:nvPr/>
        </p:nvGrpSpPr>
        <p:grpSpPr>
          <a:xfrm>
            <a:off x="6283693" y="1244977"/>
            <a:ext cx="824034" cy="4318098"/>
            <a:chOff x="6239769" y="1301992"/>
            <a:chExt cx="824034" cy="4318098"/>
          </a:xfrm>
        </p:grpSpPr>
        <p:sp>
          <p:nvSpPr>
            <p:cNvPr id="90" name="文字方塊 89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69" y="1133085"/>
            <a:ext cx="2940081" cy="868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188448" y="5727198"/>
            <a:ext cx="893697" cy="55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6075218" y="169539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079754" y="176466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075218" y="22576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075218" y="233299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75218" y="27881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075218" y="2857412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68291" y="34197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075218" y="349501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75218" y="404444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5218" y="412056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075218" y="4631626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075218" y="470089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068290" y="5211961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6075218" y="5281233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68289" y="5712984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6075217" y="5796469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040133" y="1229040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68288" y="1159768"/>
            <a:ext cx="385879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261227" y="1229040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6268156" y="1764662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6270592" y="2326966"/>
            <a:ext cx="0" cy="466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6268156" y="2857412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6270592" y="3488029"/>
            <a:ext cx="2436" cy="5623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6270592" y="4126362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H="1">
            <a:off x="6267469" y="4703320"/>
            <a:ext cx="3810" cy="5052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268156" y="5288263"/>
            <a:ext cx="3123" cy="4389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6239769" y="1301992"/>
            <a:ext cx="824034" cy="4318098"/>
            <a:chOff x="6239769" y="1301992"/>
            <a:chExt cx="824034" cy="4318098"/>
          </a:xfrm>
        </p:grpSpPr>
        <p:sp>
          <p:nvSpPr>
            <p:cNvPr id="69" name="文字方塊 68"/>
            <p:cNvSpPr txBox="1"/>
            <p:nvPr/>
          </p:nvSpPr>
          <p:spPr>
            <a:xfrm>
              <a:off x="6261227" y="13019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 mil</a:t>
              </a:r>
              <a:endParaRPr lang="en-US" sz="1400" b="1" dirty="0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242783" y="4263117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261226" y="239228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268156" y="2961565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239769" y="3615292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268156" y="53123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261224" y="481599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261225" y="186781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3211029" y="1764662"/>
            <a:ext cx="29245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2639" y="1609769"/>
            <a:ext cx="486888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43435" y="3304784"/>
            <a:ext cx="4567429" cy="2774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4928259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95" name="直線單箭頭接點 94"/>
          <p:cNvCxnSpPr/>
          <p:nvPr/>
        </p:nvCxnSpPr>
        <p:spPr>
          <a:xfrm flipH="1">
            <a:off x="5188449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>
            <a:off x="5082639" y="5918589"/>
            <a:ext cx="5208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960282" y="5942500"/>
            <a:ext cx="90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r_anti</a:t>
            </a:r>
            <a:endParaRPr lang="en-US" sz="1400" b="1" dirty="0"/>
          </a:p>
        </p:txBody>
      </p:sp>
      <p:cxnSp>
        <p:nvCxnSpPr>
          <p:cNvPr id="98" name="直線接點 97"/>
          <p:cNvCxnSpPr/>
          <p:nvPr/>
        </p:nvCxnSpPr>
        <p:spPr>
          <a:xfrm>
            <a:off x="5082639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5600415" y="5727197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173393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465850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2965895" y="685136"/>
            <a:ext cx="79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2*</a:t>
            </a:r>
            <a:r>
              <a:rPr lang="en-US" sz="1400" b="1" dirty="0" err="1" smtClean="0"/>
              <a:t>r_via</a:t>
            </a:r>
            <a:endParaRPr lang="en-US" sz="1400" b="1" dirty="0"/>
          </a:p>
        </p:txBody>
      </p:sp>
      <p:cxnSp>
        <p:nvCxnSpPr>
          <p:cNvPr id="103" name="直線單箭頭接點 102"/>
          <p:cNvCxnSpPr/>
          <p:nvPr/>
        </p:nvCxnSpPr>
        <p:spPr>
          <a:xfrm flipH="1">
            <a:off x="3226085" y="1040720"/>
            <a:ext cx="27740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3211029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>
            <a:off x="3503486" y="940683"/>
            <a:ext cx="0" cy="27489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3346450" y="2640372"/>
            <a:ext cx="4067748" cy="1577255"/>
            <a:chOff x="3346450" y="2640372"/>
            <a:chExt cx="4067748" cy="157725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5" r="22026"/>
            <a:stretch/>
          </p:blipFill>
          <p:spPr>
            <a:xfrm>
              <a:off x="3346450" y="2640372"/>
              <a:ext cx="3448050" cy="1577255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806193" y="36967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4940300" y="3691951"/>
              <a:ext cx="42774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4191001" y="3688202"/>
              <a:ext cx="7492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4890601" y="338230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40</a:t>
              </a:r>
              <a:r>
                <a:rPr lang="en-US" sz="1400" b="1" dirty="0" smtClean="0"/>
                <a:t> </a:t>
              </a:r>
              <a:r>
                <a:rPr lang="en-US" sz="1400" b="1" dirty="0" smtClean="0"/>
                <a:t>mil</a:t>
              </a:r>
              <a:endParaRPr lang="en-US" sz="1400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270903" y="338417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80</a:t>
              </a:r>
              <a:r>
                <a:rPr lang="en-US" sz="1400" b="1" dirty="0" smtClean="0"/>
                <a:t> </a:t>
              </a:r>
              <a:r>
                <a:rPr lang="en-US" sz="1400" b="1" dirty="0" smtClean="0"/>
                <a:t>mil</a:t>
              </a:r>
              <a:endParaRPr lang="en-US" sz="1400" b="1" dirty="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字方塊 19"/>
            <p:cNvSpPr txBox="1"/>
            <p:nvPr/>
          </p:nvSpPr>
          <p:spPr>
            <a:xfrm>
              <a:off x="6305946" y="330064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</a:t>
              </a:r>
              <a:r>
                <a:rPr lang="en-US" sz="1400" b="1" dirty="0" smtClean="0"/>
                <a:t>mil</a:t>
              </a:r>
              <a:endParaRPr lang="en-US" sz="1400" b="1" dirty="0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346450" y="2640372"/>
            <a:ext cx="4067748" cy="1577255"/>
            <a:chOff x="3346450" y="2640372"/>
            <a:chExt cx="4067748" cy="157725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5" r="22026"/>
            <a:stretch/>
          </p:blipFill>
          <p:spPr>
            <a:xfrm>
              <a:off x="3346450" y="2640372"/>
              <a:ext cx="3448050" cy="1577255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5806193" y="3696713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19 mil</a:t>
              </a:r>
              <a:endParaRPr lang="en-US" sz="1400" b="1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4940300" y="3691951"/>
              <a:ext cx="427743" cy="47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H="1">
              <a:off x="4191001" y="3688202"/>
              <a:ext cx="7492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890601" y="338230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40</a:t>
              </a:r>
              <a:r>
                <a:rPr lang="en-US" sz="1400" b="1" dirty="0" smtClean="0"/>
                <a:t> </a:t>
              </a:r>
              <a:r>
                <a:rPr lang="en-US" sz="1400" b="1" dirty="0" smtClean="0"/>
                <a:t>mil</a:t>
              </a:r>
              <a:endParaRPr lang="en-US" sz="1400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70903" y="338417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/>
                <a:t>80</a:t>
              </a:r>
              <a:r>
                <a:rPr lang="en-US" sz="1400" b="1" dirty="0" smtClean="0"/>
                <a:t> </a:t>
              </a:r>
              <a:r>
                <a:rPr lang="en-US" sz="1400" b="1" dirty="0" smtClean="0"/>
                <a:t>mil</a:t>
              </a:r>
              <a:endParaRPr lang="en-US" sz="1400" b="1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/>
            <p:cNvSpPr txBox="1"/>
            <p:nvPr/>
          </p:nvSpPr>
          <p:spPr>
            <a:xfrm>
              <a:off x="6305946" y="3300640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</a:t>
              </a:r>
              <a:r>
                <a:rPr lang="en-US" sz="1400" b="1" dirty="0" smtClean="0"/>
                <a:t>mil</a:t>
              </a:r>
              <a:endParaRPr lang="en-US" sz="1400" b="1" dirty="0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124</Words>
  <Application>Microsoft Office PowerPoint</Application>
  <PresentationFormat>如螢幕大小 (4:3)</PresentationFormat>
  <Paragraphs>70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46</cp:revision>
  <dcterms:created xsi:type="dcterms:W3CDTF">2016-04-18T20:13:26Z</dcterms:created>
  <dcterms:modified xsi:type="dcterms:W3CDTF">2016-05-03T00:09:04Z</dcterms:modified>
</cp:coreProperties>
</file>