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5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5EEA-C602-4478-A810-24EF6DA9415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382" y="1215582"/>
            <a:ext cx="3539836" cy="4511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35381" y="1159768"/>
            <a:ext cx="3546764" cy="69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28454" y="169539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535381" y="2257694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21527" y="278814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21527" y="341971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21527" y="4051292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21527" y="463162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21527" y="5211961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2528454" y="5727198"/>
            <a:ext cx="3553691" cy="692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6075218" y="169539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079754" y="176466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075218" y="22576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075218" y="23329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6075218" y="27881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75218" y="285741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068291" y="34197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075218" y="34950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075218" y="404444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075218" y="412056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075218" y="463162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075218" y="470089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068290" y="521196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075218" y="5281233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068289" y="571298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6075217" y="5796469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040133" y="12290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6068288" y="115976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6261227" y="1229040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268156" y="1764662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6270592" y="2326966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>
            <a:off x="6268156" y="2857412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6270592" y="3488029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6270592" y="4126362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>
            <a:off x="6267469" y="4703320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6268156" y="5288263"/>
            <a:ext cx="3123" cy="438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2128214" y="104846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S1</a:t>
            </a:r>
            <a:endParaRPr lang="en-US" sz="14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20057" y="5620090"/>
            <a:ext cx="45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S9</a:t>
            </a:r>
            <a:endParaRPr lang="en-US" sz="14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110884" y="159628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G2</a:t>
            </a:r>
            <a:endParaRPr lang="en-US" sz="1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25186" y="213844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G3</a:t>
            </a:r>
            <a:endParaRPr lang="en-US" sz="14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21520" y="268093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G4</a:t>
            </a:r>
            <a:endParaRPr lang="en-US" sz="14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11624" y="3225798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G5</a:t>
            </a:r>
            <a:endParaRPr lang="en-US" sz="14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094971" y="3927322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G6</a:t>
            </a:r>
            <a:endParaRPr lang="en-US" sz="14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082444" y="4512373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G7</a:t>
            </a:r>
            <a:endParaRPr lang="en-US" sz="1400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091798" y="506623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G8</a:t>
            </a:r>
            <a:endParaRPr lang="en-US" sz="140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6886215" y="1288504"/>
            <a:ext cx="211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signal traces and ground planes have thickness 1mil</a:t>
            </a:r>
            <a:endParaRPr lang="en-US" dirty="0"/>
          </a:p>
        </p:txBody>
      </p:sp>
      <p:grpSp>
        <p:nvGrpSpPr>
          <p:cNvPr id="89" name="群組 88"/>
          <p:cNvGrpSpPr/>
          <p:nvPr/>
        </p:nvGrpSpPr>
        <p:grpSpPr>
          <a:xfrm>
            <a:off x="6283693" y="1244977"/>
            <a:ext cx="824034" cy="4318098"/>
            <a:chOff x="6239769" y="1301992"/>
            <a:chExt cx="824034" cy="4318098"/>
          </a:xfrm>
        </p:grpSpPr>
        <p:sp>
          <p:nvSpPr>
            <p:cNvPr id="90" name="文字方塊 89"/>
            <p:cNvSpPr txBox="1"/>
            <p:nvPr/>
          </p:nvSpPr>
          <p:spPr>
            <a:xfrm>
              <a:off x="6261227" y="13019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 mil</a:t>
              </a:r>
              <a:endParaRPr lang="en-US" sz="1400" b="1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6242783" y="4263117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6261226" y="239228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6268156" y="296156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6239769" y="36152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6268156" y="5312313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6261224" y="481599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6261225" y="186781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45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382" y="1215582"/>
            <a:ext cx="3539836" cy="4511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25769" y="1133085"/>
            <a:ext cx="2940081" cy="868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28454" y="169539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535381" y="2257694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21527" y="278814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21527" y="341971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21527" y="4051292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21527" y="463162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21527" y="5211961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188448" y="5727198"/>
            <a:ext cx="893697" cy="55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6075218" y="169539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079754" y="176466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075218" y="22576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075218" y="23329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6075218" y="27881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75218" y="285741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068291" y="34197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075218" y="34950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075218" y="404444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075218" y="412056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075218" y="463162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075218" y="470089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068290" y="521196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075218" y="5281233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068289" y="571298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6075217" y="5796469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040133" y="12290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6068288" y="115976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6261227" y="1229040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268156" y="1764662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6270592" y="2326966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>
            <a:off x="6268156" y="2857412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6270592" y="3488029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6270592" y="4126362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>
            <a:off x="6267469" y="4703320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6268156" y="5288263"/>
            <a:ext cx="3123" cy="438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6239769" y="1301992"/>
            <a:ext cx="824034" cy="4318098"/>
            <a:chOff x="6239769" y="1301992"/>
            <a:chExt cx="824034" cy="4318098"/>
          </a:xfrm>
        </p:grpSpPr>
        <p:sp>
          <p:nvSpPr>
            <p:cNvPr id="69" name="文字方塊 68"/>
            <p:cNvSpPr txBox="1"/>
            <p:nvPr/>
          </p:nvSpPr>
          <p:spPr>
            <a:xfrm>
              <a:off x="6261227" y="13019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 mil</a:t>
              </a:r>
              <a:endParaRPr lang="en-US" sz="1400" b="1" dirty="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6242783" y="4263117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261226" y="239228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6268156" y="296156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6239769" y="36152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6268156" y="5312313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261224" y="481599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261225" y="186781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2105329" y="104846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S1</a:t>
            </a:r>
            <a:endParaRPr lang="en-US" sz="14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14501" y="5620090"/>
            <a:ext cx="45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S9</a:t>
            </a:r>
            <a:endParaRPr lang="en-US" sz="14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105329" y="159628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G2</a:t>
            </a:r>
            <a:endParaRPr lang="en-US" sz="1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05329" y="213844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G3</a:t>
            </a:r>
            <a:endParaRPr lang="en-US" sz="14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05329" y="268093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G4</a:t>
            </a:r>
            <a:endParaRPr lang="en-US" sz="14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05329" y="3225798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G5</a:t>
            </a:r>
            <a:endParaRPr lang="en-US" sz="14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105329" y="3927322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G6</a:t>
            </a:r>
            <a:endParaRPr lang="en-US" sz="14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105329" y="4512373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G7</a:t>
            </a:r>
            <a:endParaRPr lang="en-US" sz="1400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105329" y="506623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G8</a:t>
            </a:r>
            <a:endParaRPr lang="en-US" sz="14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6945591" y="1259650"/>
            <a:ext cx="211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signal traces and ground planes have thickness 1mil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3211029" y="1764662"/>
            <a:ext cx="292457" cy="344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5082639" y="1609769"/>
            <a:ext cx="486888" cy="3764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 rot="5400000">
            <a:off x="3043435" y="3304784"/>
            <a:ext cx="4567429" cy="2774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4928259" y="685136"/>
            <a:ext cx="79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2*</a:t>
            </a:r>
            <a:r>
              <a:rPr lang="en-US" sz="1400" b="1" dirty="0" err="1" smtClean="0"/>
              <a:t>r_via</a:t>
            </a:r>
            <a:endParaRPr lang="en-US" sz="1400" b="1" dirty="0"/>
          </a:p>
        </p:txBody>
      </p:sp>
      <p:cxnSp>
        <p:nvCxnSpPr>
          <p:cNvPr id="95" name="直線單箭頭接點 94"/>
          <p:cNvCxnSpPr/>
          <p:nvPr/>
        </p:nvCxnSpPr>
        <p:spPr>
          <a:xfrm flipH="1">
            <a:off x="5188449" y="1040720"/>
            <a:ext cx="27740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>
            <a:off x="5082639" y="5918589"/>
            <a:ext cx="52084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4960282" y="5942500"/>
            <a:ext cx="906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2*</a:t>
            </a:r>
            <a:r>
              <a:rPr lang="en-US" sz="1400" b="1" dirty="0" err="1" smtClean="0"/>
              <a:t>r_anti</a:t>
            </a:r>
            <a:endParaRPr lang="en-US" sz="1400" b="1" dirty="0"/>
          </a:p>
        </p:txBody>
      </p:sp>
      <p:cxnSp>
        <p:nvCxnSpPr>
          <p:cNvPr id="98" name="直線接點 97"/>
          <p:cNvCxnSpPr/>
          <p:nvPr/>
        </p:nvCxnSpPr>
        <p:spPr>
          <a:xfrm>
            <a:off x="5082639" y="5727197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5600415" y="5727197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5173393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465850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2965895" y="685136"/>
            <a:ext cx="79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2*</a:t>
            </a:r>
            <a:r>
              <a:rPr lang="en-US" sz="1400" b="1" dirty="0" err="1" smtClean="0"/>
              <a:t>r_via</a:t>
            </a:r>
            <a:endParaRPr lang="en-US" sz="1400" b="1" dirty="0"/>
          </a:p>
        </p:txBody>
      </p:sp>
      <p:cxnSp>
        <p:nvCxnSpPr>
          <p:cNvPr id="103" name="直線單箭頭接點 102"/>
          <p:cNvCxnSpPr/>
          <p:nvPr/>
        </p:nvCxnSpPr>
        <p:spPr>
          <a:xfrm flipH="1">
            <a:off x="3226085" y="1040720"/>
            <a:ext cx="27740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3211029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3503486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4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382" y="1215582"/>
            <a:ext cx="3539836" cy="4511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25770" y="1114051"/>
            <a:ext cx="2845264" cy="1149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28454" y="169539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535381" y="2257694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21527" y="278814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21527" y="341971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21527" y="4051292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21527" y="463162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21527" y="5211961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282007" y="5727198"/>
            <a:ext cx="800138" cy="715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2105329" y="104846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S1</a:t>
            </a:r>
            <a:endParaRPr lang="en-US" sz="14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14501" y="5620090"/>
            <a:ext cx="45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S9</a:t>
            </a:r>
            <a:endParaRPr lang="en-US" sz="14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105329" y="159628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G2</a:t>
            </a:r>
            <a:endParaRPr lang="en-US" sz="1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05329" y="213844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G3</a:t>
            </a:r>
            <a:endParaRPr lang="en-US" sz="14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05329" y="268093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G4</a:t>
            </a:r>
            <a:endParaRPr lang="en-US" sz="14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05329" y="3225798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G5</a:t>
            </a:r>
            <a:endParaRPr lang="en-US" sz="14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105329" y="3927322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G6</a:t>
            </a:r>
            <a:endParaRPr lang="en-US" sz="14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105329" y="4512373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G7</a:t>
            </a:r>
            <a:endParaRPr lang="en-US" sz="1400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105329" y="506623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G8</a:t>
            </a:r>
            <a:endParaRPr lang="en-US" sz="1400" b="1" dirty="0"/>
          </a:p>
        </p:txBody>
      </p:sp>
      <p:sp>
        <p:nvSpPr>
          <p:cNvPr id="12" name="矩形 11"/>
          <p:cNvSpPr/>
          <p:nvPr/>
        </p:nvSpPr>
        <p:spPr>
          <a:xfrm>
            <a:off x="3375103" y="1764662"/>
            <a:ext cx="83127" cy="344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5089609" y="1609769"/>
            <a:ext cx="442735" cy="3764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 rot="5400000">
            <a:off x="3076543" y="3432707"/>
            <a:ext cx="4499953" cy="890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群組 67"/>
          <p:cNvGrpSpPr/>
          <p:nvPr/>
        </p:nvGrpSpPr>
        <p:grpSpPr>
          <a:xfrm rot="18884949">
            <a:off x="5449905" y="1821149"/>
            <a:ext cx="200878" cy="482006"/>
            <a:chOff x="1437787" y="2186814"/>
            <a:chExt cx="297505" cy="713863"/>
          </a:xfrm>
        </p:grpSpPr>
        <p:sp>
          <p:nvSpPr>
            <p:cNvPr id="87" name="矩形 86"/>
            <p:cNvSpPr/>
            <p:nvPr/>
          </p:nvSpPr>
          <p:spPr>
            <a:xfrm>
              <a:off x="1437787" y="2451918"/>
              <a:ext cx="297505" cy="209305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8" name="群組 87"/>
            <p:cNvGrpSpPr/>
            <p:nvPr/>
          </p:nvGrpSpPr>
          <p:grpSpPr>
            <a:xfrm>
              <a:off x="1450099" y="2186814"/>
              <a:ext cx="284017" cy="713863"/>
              <a:chOff x="1450099" y="2186814"/>
              <a:chExt cx="284017" cy="713863"/>
            </a:xfrm>
          </p:grpSpPr>
          <p:cxnSp>
            <p:nvCxnSpPr>
              <p:cNvPr id="89" name="直線接點 88"/>
              <p:cNvCxnSpPr/>
              <p:nvPr/>
            </p:nvCxnSpPr>
            <p:spPr>
              <a:xfrm>
                <a:off x="1450099" y="2655352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/>
              <p:cNvCxnSpPr/>
              <p:nvPr/>
            </p:nvCxnSpPr>
            <p:spPr>
              <a:xfrm>
                <a:off x="1450099" y="2454711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V="1">
                <a:off x="1586541" y="2186814"/>
                <a:ext cx="0" cy="24351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/>
              <p:nvPr/>
            </p:nvCxnSpPr>
            <p:spPr>
              <a:xfrm>
                <a:off x="1586541" y="2655352"/>
                <a:ext cx="0" cy="2453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文字方塊 85"/>
          <p:cNvSpPr txBox="1">
            <a:spLocks noChangeAspect="1"/>
          </p:cNvSpPr>
          <p:nvPr/>
        </p:nvSpPr>
        <p:spPr>
          <a:xfrm>
            <a:off x="5540803" y="1709862"/>
            <a:ext cx="399607" cy="24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latin typeface="Bookman Old Style" panose="02050604050505020204" pitchFamily="18" charset="0"/>
              </a:rPr>
              <a:t>C</a:t>
            </a:r>
            <a:r>
              <a:rPr lang="en-US" b="1" i="1" baseline="-25000" dirty="0" err="1" smtClean="0">
                <a:latin typeface="Bookman Old Style" panose="02050604050505020204" pitchFamily="18" charset="0"/>
              </a:rPr>
              <a:t>via</a:t>
            </a:r>
            <a:endParaRPr lang="en-US" b="1" i="1" baseline="-25000" dirty="0">
              <a:latin typeface="Bookman Old Style" panose="02050604050505020204" pitchFamily="18" charset="0"/>
            </a:endParaRPr>
          </a:p>
        </p:txBody>
      </p:sp>
      <p:grpSp>
        <p:nvGrpSpPr>
          <p:cNvPr id="102" name="群組 101"/>
          <p:cNvGrpSpPr/>
          <p:nvPr/>
        </p:nvGrpSpPr>
        <p:grpSpPr>
          <a:xfrm rot="2715051" flipH="1">
            <a:off x="4993027" y="1829034"/>
            <a:ext cx="200878" cy="482006"/>
            <a:chOff x="1437787" y="2186814"/>
            <a:chExt cx="297505" cy="713863"/>
          </a:xfrm>
        </p:grpSpPr>
        <p:sp>
          <p:nvSpPr>
            <p:cNvPr id="103" name="矩形 102"/>
            <p:cNvSpPr/>
            <p:nvPr/>
          </p:nvSpPr>
          <p:spPr>
            <a:xfrm>
              <a:off x="1437787" y="2451918"/>
              <a:ext cx="297505" cy="209305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4" name="群組 103"/>
            <p:cNvGrpSpPr/>
            <p:nvPr/>
          </p:nvGrpSpPr>
          <p:grpSpPr>
            <a:xfrm>
              <a:off x="1450099" y="2186814"/>
              <a:ext cx="284017" cy="713863"/>
              <a:chOff x="1450099" y="2186814"/>
              <a:chExt cx="284017" cy="713863"/>
            </a:xfrm>
          </p:grpSpPr>
          <p:cxnSp>
            <p:nvCxnSpPr>
              <p:cNvPr id="105" name="直線接點 104"/>
              <p:cNvCxnSpPr/>
              <p:nvPr/>
            </p:nvCxnSpPr>
            <p:spPr>
              <a:xfrm>
                <a:off x="1450099" y="2655352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1450099" y="2454711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/>
              <p:cNvCxnSpPr/>
              <p:nvPr/>
            </p:nvCxnSpPr>
            <p:spPr>
              <a:xfrm flipV="1">
                <a:off x="1586541" y="2186814"/>
                <a:ext cx="0" cy="24351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/>
              <p:cNvCxnSpPr/>
              <p:nvPr/>
            </p:nvCxnSpPr>
            <p:spPr>
              <a:xfrm>
                <a:off x="1586541" y="2655352"/>
                <a:ext cx="0" cy="2453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群組 108"/>
          <p:cNvGrpSpPr/>
          <p:nvPr/>
        </p:nvGrpSpPr>
        <p:grpSpPr>
          <a:xfrm>
            <a:off x="5147852" y="2956496"/>
            <a:ext cx="899054" cy="735967"/>
            <a:chOff x="2880062" y="2154535"/>
            <a:chExt cx="899054" cy="735967"/>
          </a:xfrm>
        </p:grpSpPr>
        <p:sp>
          <p:nvSpPr>
            <p:cNvPr id="110" name="矩形 109"/>
            <p:cNvSpPr/>
            <p:nvPr/>
          </p:nvSpPr>
          <p:spPr>
            <a:xfrm>
              <a:off x="2902303" y="2171301"/>
              <a:ext cx="297505" cy="713863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201714" y="2213515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L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12" name="群組 111"/>
            <p:cNvGrpSpPr/>
            <p:nvPr/>
          </p:nvGrpSpPr>
          <p:grpSpPr>
            <a:xfrm>
              <a:off x="2880062" y="2154535"/>
              <a:ext cx="321651" cy="735967"/>
              <a:chOff x="5267104" y="3303402"/>
              <a:chExt cx="321651" cy="735967"/>
            </a:xfrm>
          </p:grpSpPr>
          <p:sp>
            <p:nvSpPr>
              <p:cNvPr id="113" name="弧形 112"/>
              <p:cNvSpPr/>
              <p:nvPr/>
            </p:nvSpPr>
            <p:spPr>
              <a:xfrm rot="5400000">
                <a:off x="5321242" y="3251169"/>
                <a:ext cx="201520" cy="305985"/>
              </a:xfrm>
              <a:prstGeom prst="arc">
                <a:avLst>
                  <a:gd name="adj1" fmla="val 16244412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 rot="5400000">
                <a:off x="5321242" y="3385900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弧形 114"/>
              <p:cNvSpPr/>
              <p:nvPr/>
            </p:nvSpPr>
            <p:spPr>
              <a:xfrm rot="5400000">
                <a:off x="5321242" y="3521959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弧形 115"/>
              <p:cNvSpPr/>
              <p:nvPr/>
            </p:nvSpPr>
            <p:spPr>
              <a:xfrm rot="5400000">
                <a:off x="5321242" y="3654147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弧形 116"/>
              <p:cNvSpPr/>
              <p:nvPr/>
            </p:nvSpPr>
            <p:spPr>
              <a:xfrm rot="5400000">
                <a:off x="5319337" y="3785616"/>
                <a:ext cx="201520" cy="305985"/>
              </a:xfrm>
              <a:prstGeom prst="arc">
                <a:avLst>
                  <a:gd name="adj1" fmla="val 7511547"/>
                  <a:gd name="adj2" fmla="val 16014537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>
                <a:off x="5328958" y="3295633"/>
                <a:ext cx="214248" cy="305347"/>
              </a:xfrm>
              <a:prstGeom prst="arc">
                <a:avLst>
                  <a:gd name="adj1" fmla="val 10921946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16200000" flipV="1">
                <a:off x="5326285" y="3746320"/>
                <a:ext cx="214248" cy="305347"/>
              </a:xfrm>
              <a:prstGeom prst="arc">
                <a:avLst>
                  <a:gd name="adj1" fmla="val 10921946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5170093" y="4039941"/>
            <a:ext cx="835021" cy="713863"/>
            <a:chOff x="2147120" y="2186814"/>
            <a:chExt cx="835021" cy="713863"/>
          </a:xfrm>
        </p:grpSpPr>
        <p:grpSp>
          <p:nvGrpSpPr>
            <p:cNvPr id="121" name="群組 120"/>
            <p:cNvGrpSpPr/>
            <p:nvPr/>
          </p:nvGrpSpPr>
          <p:grpSpPr>
            <a:xfrm>
              <a:off x="2147120" y="2186814"/>
              <a:ext cx="297505" cy="713863"/>
              <a:chOff x="2147120" y="2186814"/>
              <a:chExt cx="297505" cy="713863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2147120" y="2186814"/>
                <a:ext cx="29750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24" name="群組 123"/>
              <p:cNvGrpSpPr/>
              <p:nvPr/>
            </p:nvGrpSpPr>
            <p:grpSpPr>
              <a:xfrm>
                <a:off x="2168754" y="2222011"/>
                <a:ext cx="259086" cy="678666"/>
                <a:chOff x="2168754" y="2222011"/>
                <a:chExt cx="259086" cy="678666"/>
              </a:xfrm>
            </p:grpSpPr>
            <p:cxnSp>
              <p:nvCxnSpPr>
                <p:cNvPr id="125" name="直線接點 124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接點 125"/>
                <p:cNvCxnSpPr/>
                <p:nvPr/>
              </p:nvCxnSpPr>
              <p:spPr>
                <a:xfrm flipV="1">
                  <a:off x="2168754" y="2274658"/>
                  <a:ext cx="259086" cy="113527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>
                <a:xfrm>
                  <a:off x="2306026" y="2222011"/>
                  <a:ext cx="121814" cy="52647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>
                <a:xfrm>
                  <a:off x="2175537" y="2835202"/>
                  <a:ext cx="122760" cy="6547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接點 130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文字方塊 121"/>
            <p:cNvSpPr txBox="1"/>
            <p:nvPr/>
          </p:nvSpPr>
          <p:spPr>
            <a:xfrm>
              <a:off x="2380694" y="2364571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R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1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56642"/>
              </p:ext>
            </p:extLst>
          </p:nvPr>
        </p:nvGraphicFramePr>
        <p:xfrm>
          <a:off x="1079500" y="18161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Via</a:t>
                      </a:r>
                      <a:r>
                        <a:rPr lang="en-US" baseline="0" dirty="0" smtClean="0"/>
                        <a:t>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Anti</a:t>
                      </a:r>
                      <a:r>
                        <a:rPr lang="en-US" baseline="0" dirty="0" smtClean="0"/>
                        <a:t>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 -&gt; 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r>
                        <a:rPr lang="en-US" baseline="0" dirty="0" smtClean="0"/>
                        <a:t> 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 (Q3D</a:t>
                      </a:r>
                      <a:r>
                        <a:rPr lang="en-US" baseline="0" dirty="0" smtClean="0"/>
                        <a:t> result)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Metal</a:t>
                      </a:r>
                      <a:r>
                        <a:rPr lang="en-US" baseline="0" dirty="0" smtClean="0"/>
                        <a:t> thickness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Trace pitch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trace_d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8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108</Words>
  <Application>Microsoft Office PowerPoint</Application>
  <PresentationFormat>如螢幕大小 (4:3)</PresentationFormat>
  <Paragraphs>62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Bookman Old Style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Qurt</dc:creator>
  <cp:lastModifiedBy>Qurt</cp:lastModifiedBy>
  <cp:revision>38</cp:revision>
  <dcterms:created xsi:type="dcterms:W3CDTF">2016-04-18T20:13:26Z</dcterms:created>
  <dcterms:modified xsi:type="dcterms:W3CDTF">2016-04-25T22:54:33Z</dcterms:modified>
</cp:coreProperties>
</file>