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35381" y="1159768"/>
            <a:ext cx="3546764" cy="69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28454" y="5727198"/>
            <a:ext cx="3553691" cy="69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128214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20057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10884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25186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21520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11624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094971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082444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091798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6283693" y="1244977"/>
            <a:ext cx="824034" cy="4318098"/>
            <a:chOff x="6239769" y="1301992"/>
            <a:chExt cx="824034" cy="4318098"/>
          </a:xfrm>
        </p:grpSpPr>
        <p:sp>
          <p:nvSpPr>
            <p:cNvPr id="90" name="文字方塊 89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5423384" y="851704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 </a:t>
            </a:r>
            <a:r>
              <a:rPr lang="en-US" sz="1400" b="1" dirty="0" smtClean="0"/>
              <a:t>mil</a:t>
            </a:r>
            <a:endParaRPr lang="en-US" sz="1400" b="1" dirty="0"/>
          </a:p>
        </p:txBody>
      </p:sp>
      <p:sp>
        <p:nvSpPr>
          <p:cNvPr id="4" name="手繪多邊形 3"/>
          <p:cNvSpPr/>
          <p:nvPr/>
        </p:nvSpPr>
        <p:spPr>
          <a:xfrm>
            <a:off x="5957309" y="994874"/>
            <a:ext cx="770631" cy="207460"/>
          </a:xfrm>
          <a:custGeom>
            <a:avLst/>
            <a:gdLst>
              <a:gd name="connsiteX0" fmla="*/ 0 w 770631"/>
              <a:gd name="connsiteY0" fmla="*/ 1977 h 207460"/>
              <a:gd name="connsiteX1" fmla="*/ 267128 w 770631"/>
              <a:gd name="connsiteY1" fmla="*/ 1977 h 207460"/>
              <a:gd name="connsiteX2" fmla="*/ 585627 w 770631"/>
              <a:gd name="connsiteY2" fmla="*/ 22526 h 207460"/>
              <a:gd name="connsiteX3" fmla="*/ 770562 w 770631"/>
              <a:gd name="connsiteY3" fmla="*/ 104719 h 207460"/>
              <a:gd name="connsiteX4" fmla="*/ 606176 w 770631"/>
              <a:gd name="connsiteY4" fmla="*/ 186912 h 207460"/>
              <a:gd name="connsiteX5" fmla="*/ 503434 w 770631"/>
              <a:gd name="connsiteY5" fmla="*/ 207460 h 20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31" h="207460">
                <a:moveTo>
                  <a:pt x="0" y="1977"/>
                </a:moveTo>
                <a:cubicBezTo>
                  <a:pt x="84762" y="264"/>
                  <a:pt x="169524" y="-1448"/>
                  <a:pt x="267128" y="1977"/>
                </a:cubicBezTo>
                <a:cubicBezTo>
                  <a:pt x="364732" y="5402"/>
                  <a:pt x="501721" y="5402"/>
                  <a:pt x="585627" y="22526"/>
                </a:cubicBezTo>
                <a:cubicBezTo>
                  <a:pt x="669533" y="39650"/>
                  <a:pt x="767137" y="77321"/>
                  <a:pt x="770562" y="104719"/>
                </a:cubicBezTo>
                <a:cubicBezTo>
                  <a:pt x="773987" y="132117"/>
                  <a:pt x="650697" y="169789"/>
                  <a:pt x="606176" y="186912"/>
                </a:cubicBezTo>
                <a:cubicBezTo>
                  <a:pt x="561655" y="204036"/>
                  <a:pt x="532544" y="205748"/>
                  <a:pt x="503434" y="2074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69" y="1133085"/>
            <a:ext cx="2940081" cy="868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188448" y="5727198"/>
            <a:ext cx="893697" cy="55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6239769" y="1301992"/>
            <a:ext cx="824034" cy="4318098"/>
            <a:chOff x="6239769" y="1301992"/>
            <a:chExt cx="824034" cy="4318098"/>
          </a:xfrm>
        </p:grpSpPr>
        <p:sp>
          <p:nvSpPr>
            <p:cNvPr id="69" name="文字方塊 68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211029" y="1764662"/>
            <a:ext cx="29245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2639" y="1609769"/>
            <a:ext cx="486888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43435" y="3304784"/>
            <a:ext cx="4567429" cy="277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4928259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95" name="直線單箭頭接點 94"/>
          <p:cNvCxnSpPr/>
          <p:nvPr/>
        </p:nvCxnSpPr>
        <p:spPr>
          <a:xfrm flipH="1">
            <a:off x="5188449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5082639" y="5918589"/>
            <a:ext cx="5208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960282" y="5942500"/>
            <a:ext cx="90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r_anti</a:t>
            </a:r>
            <a:endParaRPr lang="en-US" sz="1400" b="1" dirty="0"/>
          </a:p>
        </p:txBody>
      </p:sp>
      <p:cxnSp>
        <p:nvCxnSpPr>
          <p:cNvPr id="98" name="直線接點 97"/>
          <p:cNvCxnSpPr/>
          <p:nvPr/>
        </p:nvCxnSpPr>
        <p:spPr>
          <a:xfrm>
            <a:off x="5082639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600415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173393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465850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65895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103" name="直線單箭頭接點 102"/>
          <p:cNvCxnSpPr/>
          <p:nvPr/>
        </p:nvCxnSpPr>
        <p:spPr>
          <a:xfrm flipH="1">
            <a:off x="3226085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3211029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3503486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789598" y="852885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 </a:t>
            </a:r>
            <a:r>
              <a:rPr lang="en-US" sz="1400" b="1" dirty="0" smtClean="0"/>
              <a:t>mil</a:t>
            </a:r>
            <a:endParaRPr lang="en-US" sz="1400" b="1" dirty="0"/>
          </a:p>
        </p:txBody>
      </p:sp>
      <p:sp>
        <p:nvSpPr>
          <p:cNvPr id="89" name="手繪多邊形 88"/>
          <p:cNvSpPr/>
          <p:nvPr/>
        </p:nvSpPr>
        <p:spPr>
          <a:xfrm>
            <a:off x="6349429" y="1005207"/>
            <a:ext cx="265982" cy="197152"/>
          </a:xfrm>
          <a:custGeom>
            <a:avLst/>
            <a:gdLst>
              <a:gd name="connsiteX0" fmla="*/ 0 w 770631"/>
              <a:gd name="connsiteY0" fmla="*/ 1977 h 207460"/>
              <a:gd name="connsiteX1" fmla="*/ 267128 w 770631"/>
              <a:gd name="connsiteY1" fmla="*/ 1977 h 207460"/>
              <a:gd name="connsiteX2" fmla="*/ 585627 w 770631"/>
              <a:gd name="connsiteY2" fmla="*/ 22526 h 207460"/>
              <a:gd name="connsiteX3" fmla="*/ 770562 w 770631"/>
              <a:gd name="connsiteY3" fmla="*/ 104719 h 207460"/>
              <a:gd name="connsiteX4" fmla="*/ 606176 w 770631"/>
              <a:gd name="connsiteY4" fmla="*/ 186912 h 207460"/>
              <a:gd name="connsiteX5" fmla="*/ 503434 w 770631"/>
              <a:gd name="connsiteY5" fmla="*/ 207460 h 20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631" h="207460">
                <a:moveTo>
                  <a:pt x="0" y="1977"/>
                </a:moveTo>
                <a:cubicBezTo>
                  <a:pt x="84762" y="264"/>
                  <a:pt x="169524" y="-1448"/>
                  <a:pt x="267128" y="1977"/>
                </a:cubicBezTo>
                <a:cubicBezTo>
                  <a:pt x="364732" y="5402"/>
                  <a:pt x="501721" y="5402"/>
                  <a:pt x="585627" y="22526"/>
                </a:cubicBezTo>
                <a:cubicBezTo>
                  <a:pt x="669533" y="39650"/>
                  <a:pt x="767137" y="77321"/>
                  <a:pt x="770562" y="104719"/>
                </a:cubicBezTo>
                <a:cubicBezTo>
                  <a:pt x="773987" y="132117"/>
                  <a:pt x="650697" y="169789"/>
                  <a:pt x="606176" y="186912"/>
                </a:cubicBezTo>
                <a:cubicBezTo>
                  <a:pt x="561655" y="204036"/>
                  <a:pt x="532544" y="205748"/>
                  <a:pt x="503434" y="2074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3346450" y="2640372"/>
            <a:ext cx="4067748" cy="1577255"/>
            <a:chOff x="3346450" y="2640372"/>
            <a:chExt cx="4067748" cy="157725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5" r="22026"/>
            <a:stretch/>
          </p:blipFill>
          <p:spPr>
            <a:xfrm>
              <a:off x="3346450" y="2640372"/>
              <a:ext cx="3448050" cy="1577255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806193" y="36967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4940300" y="3691951"/>
              <a:ext cx="42774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4191001" y="3688202"/>
              <a:ext cx="7492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4890601" y="338230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40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270903" y="338417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80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字方塊 19"/>
            <p:cNvSpPr txBox="1"/>
            <p:nvPr/>
          </p:nvSpPr>
          <p:spPr>
            <a:xfrm>
              <a:off x="6305946" y="330064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mil</a:t>
              </a:r>
              <a:endParaRPr lang="en-US" sz="1400" b="1" dirty="0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712378" y="2917861"/>
            <a:ext cx="4701820" cy="1299766"/>
            <a:chOff x="2712378" y="2917861"/>
            <a:chExt cx="4701820" cy="12997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17593" r="22025"/>
            <a:stretch/>
          </p:blipFill>
          <p:spPr>
            <a:xfrm>
              <a:off x="2712378" y="2917861"/>
              <a:ext cx="4082122" cy="1299766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5806193" y="36967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4940300" y="3691951"/>
              <a:ext cx="42774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H="1">
              <a:off x="4191001" y="3688202"/>
              <a:ext cx="7492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890601" y="338230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40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70903" y="338417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80</a:t>
              </a:r>
              <a:r>
                <a:rPr lang="en-US" sz="1400" b="1" dirty="0" smtClean="0"/>
                <a:t> mil</a:t>
              </a:r>
              <a:endParaRPr lang="en-US" sz="1400" b="1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/>
            <p:cNvSpPr txBox="1"/>
            <p:nvPr/>
          </p:nvSpPr>
          <p:spPr>
            <a:xfrm>
              <a:off x="6305946" y="330064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mil</a:t>
              </a:r>
              <a:endParaRPr lang="en-US" sz="1400" b="1" dirty="0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161</Words>
  <Application>Microsoft Office PowerPoint</Application>
  <PresentationFormat>如螢幕大小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83</cp:revision>
  <dcterms:created xsi:type="dcterms:W3CDTF">2016-04-18T20:13:26Z</dcterms:created>
  <dcterms:modified xsi:type="dcterms:W3CDTF">2016-05-10T22:56:01Z</dcterms:modified>
</cp:coreProperties>
</file>