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35381" y="1159768"/>
            <a:ext cx="3546764" cy="69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28454" y="5727198"/>
            <a:ext cx="3553691" cy="69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128214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20057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10884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25186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21520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11624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094971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082444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091798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6283693" y="1244977"/>
            <a:ext cx="824034" cy="4318098"/>
            <a:chOff x="6239769" y="1301992"/>
            <a:chExt cx="824034" cy="4318098"/>
          </a:xfrm>
        </p:grpSpPr>
        <p:sp>
          <p:nvSpPr>
            <p:cNvPr id="90" name="文字方塊 89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5423384" y="851704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 mil</a:t>
            </a:r>
            <a:endParaRPr lang="en-US" sz="1400" b="1" dirty="0"/>
          </a:p>
        </p:txBody>
      </p:sp>
      <p:sp>
        <p:nvSpPr>
          <p:cNvPr id="4" name="手繪多邊形 3"/>
          <p:cNvSpPr/>
          <p:nvPr/>
        </p:nvSpPr>
        <p:spPr>
          <a:xfrm>
            <a:off x="5957309" y="994874"/>
            <a:ext cx="770631" cy="207460"/>
          </a:xfrm>
          <a:custGeom>
            <a:avLst/>
            <a:gdLst>
              <a:gd name="connsiteX0" fmla="*/ 0 w 770631"/>
              <a:gd name="connsiteY0" fmla="*/ 1977 h 207460"/>
              <a:gd name="connsiteX1" fmla="*/ 267128 w 770631"/>
              <a:gd name="connsiteY1" fmla="*/ 1977 h 207460"/>
              <a:gd name="connsiteX2" fmla="*/ 585627 w 770631"/>
              <a:gd name="connsiteY2" fmla="*/ 22526 h 207460"/>
              <a:gd name="connsiteX3" fmla="*/ 770562 w 770631"/>
              <a:gd name="connsiteY3" fmla="*/ 104719 h 207460"/>
              <a:gd name="connsiteX4" fmla="*/ 606176 w 770631"/>
              <a:gd name="connsiteY4" fmla="*/ 186912 h 207460"/>
              <a:gd name="connsiteX5" fmla="*/ 503434 w 770631"/>
              <a:gd name="connsiteY5" fmla="*/ 207460 h 20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31" h="207460">
                <a:moveTo>
                  <a:pt x="0" y="1977"/>
                </a:moveTo>
                <a:cubicBezTo>
                  <a:pt x="84762" y="264"/>
                  <a:pt x="169524" y="-1448"/>
                  <a:pt x="267128" y="1977"/>
                </a:cubicBezTo>
                <a:cubicBezTo>
                  <a:pt x="364732" y="5402"/>
                  <a:pt x="501721" y="5402"/>
                  <a:pt x="585627" y="22526"/>
                </a:cubicBezTo>
                <a:cubicBezTo>
                  <a:pt x="669533" y="39650"/>
                  <a:pt x="767137" y="77321"/>
                  <a:pt x="770562" y="104719"/>
                </a:cubicBezTo>
                <a:cubicBezTo>
                  <a:pt x="773987" y="132117"/>
                  <a:pt x="650697" y="169789"/>
                  <a:pt x="606176" y="186912"/>
                </a:cubicBezTo>
                <a:cubicBezTo>
                  <a:pt x="561655" y="204036"/>
                  <a:pt x="532544" y="205748"/>
                  <a:pt x="503434" y="2074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40" y="594916"/>
            <a:ext cx="6315956" cy="5668166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 flipH="1">
            <a:off x="4864983" y="5955909"/>
            <a:ext cx="35471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855458" y="59794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912483" y="5955909"/>
            <a:ext cx="35471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741459" y="59794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276726" y="5955909"/>
            <a:ext cx="625584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29717" y="59794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5057775" y="922266"/>
            <a:ext cx="200026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40233" y="422358"/>
            <a:ext cx="64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4103742" y="926091"/>
            <a:ext cx="971551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75720" y="414946"/>
            <a:ext cx="5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890461" y="922266"/>
            <a:ext cx="200026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668348" y="433644"/>
            <a:ext cx="64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048126" y="2411266"/>
            <a:ext cx="409574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041521" y="204193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H="1" flipV="1">
            <a:off x="5285781" y="2505484"/>
            <a:ext cx="594" cy="295197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85781" y="2468416"/>
            <a:ext cx="53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r>
              <a:rPr lang="en-US" altLang="zh-TW" baseline="-25000" dirty="0" smtClean="0"/>
              <a:t>PKG</a:t>
            </a:r>
            <a:endParaRPr lang="en-US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85781" y="293584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r>
              <a:rPr lang="en-US" altLang="zh-TW" baseline="-25000" dirty="0" smtClean="0"/>
              <a:t>1</a:t>
            </a:r>
            <a:endParaRPr lang="en-US" baseline="-25000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285781" y="2935842"/>
            <a:ext cx="0" cy="40640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438306" y="2905125"/>
            <a:ext cx="0" cy="154542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438306" y="2830365"/>
            <a:ext cx="53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r>
              <a:rPr lang="en-US" altLang="zh-TW" baseline="-25000" dirty="0" smtClean="0"/>
              <a:t>PAD</a:t>
            </a:r>
            <a:endParaRPr lang="en-US" baseline="-25000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6221067" y="3099888"/>
            <a:ext cx="190105" cy="2437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127970" y="3128463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</a:t>
            </a:r>
            <a:r>
              <a:rPr lang="en-US" altLang="zh-TW" baseline="-25000" dirty="0" smtClean="0"/>
              <a:t>PAD</a:t>
            </a:r>
            <a:endParaRPr lang="en-US" baseline="-25000" dirty="0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5190728" y="2401040"/>
            <a:ext cx="1001764" cy="1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44040" y="2061705"/>
            <a:ext cx="5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3912483" y="3590123"/>
            <a:ext cx="545217" cy="1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989302" y="360320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241790" y="5524418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Port 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73021" y="5524418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Port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661" y="936365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Port 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15606" y="936365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Port 4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69" y="1133085"/>
            <a:ext cx="2940081" cy="868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188448" y="5727198"/>
            <a:ext cx="893697" cy="55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6239769" y="1301992"/>
            <a:ext cx="824034" cy="4318098"/>
            <a:chOff x="6239769" y="1301992"/>
            <a:chExt cx="824034" cy="4318098"/>
          </a:xfrm>
        </p:grpSpPr>
        <p:sp>
          <p:nvSpPr>
            <p:cNvPr id="69" name="文字方塊 68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211029" y="1764662"/>
            <a:ext cx="29245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2639" y="1609769"/>
            <a:ext cx="486888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43435" y="3304784"/>
            <a:ext cx="4567429" cy="277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4928259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95" name="直線單箭頭接點 94"/>
          <p:cNvCxnSpPr/>
          <p:nvPr/>
        </p:nvCxnSpPr>
        <p:spPr>
          <a:xfrm flipH="1">
            <a:off x="5188449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5082639" y="5918589"/>
            <a:ext cx="5208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960282" y="5942500"/>
            <a:ext cx="90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r_anti</a:t>
            </a:r>
            <a:endParaRPr lang="en-US" sz="1400" b="1" dirty="0"/>
          </a:p>
        </p:txBody>
      </p:sp>
      <p:cxnSp>
        <p:nvCxnSpPr>
          <p:cNvPr id="98" name="直線接點 97"/>
          <p:cNvCxnSpPr/>
          <p:nvPr/>
        </p:nvCxnSpPr>
        <p:spPr>
          <a:xfrm>
            <a:off x="5082639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600415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173393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465850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65895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103" name="直線單箭頭接點 102"/>
          <p:cNvCxnSpPr/>
          <p:nvPr/>
        </p:nvCxnSpPr>
        <p:spPr>
          <a:xfrm flipH="1">
            <a:off x="3226085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3211029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3503486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789598" y="852885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 mil</a:t>
            </a:r>
            <a:endParaRPr lang="en-US" sz="1400" b="1" dirty="0"/>
          </a:p>
        </p:txBody>
      </p:sp>
      <p:sp>
        <p:nvSpPr>
          <p:cNvPr id="89" name="手繪多邊形 88"/>
          <p:cNvSpPr/>
          <p:nvPr/>
        </p:nvSpPr>
        <p:spPr>
          <a:xfrm>
            <a:off x="6349429" y="1005207"/>
            <a:ext cx="265982" cy="197152"/>
          </a:xfrm>
          <a:custGeom>
            <a:avLst/>
            <a:gdLst>
              <a:gd name="connsiteX0" fmla="*/ 0 w 770631"/>
              <a:gd name="connsiteY0" fmla="*/ 1977 h 207460"/>
              <a:gd name="connsiteX1" fmla="*/ 267128 w 770631"/>
              <a:gd name="connsiteY1" fmla="*/ 1977 h 207460"/>
              <a:gd name="connsiteX2" fmla="*/ 585627 w 770631"/>
              <a:gd name="connsiteY2" fmla="*/ 22526 h 207460"/>
              <a:gd name="connsiteX3" fmla="*/ 770562 w 770631"/>
              <a:gd name="connsiteY3" fmla="*/ 104719 h 207460"/>
              <a:gd name="connsiteX4" fmla="*/ 606176 w 770631"/>
              <a:gd name="connsiteY4" fmla="*/ 186912 h 207460"/>
              <a:gd name="connsiteX5" fmla="*/ 503434 w 770631"/>
              <a:gd name="connsiteY5" fmla="*/ 207460 h 20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31" h="207460">
                <a:moveTo>
                  <a:pt x="0" y="1977"/>
                </a:moveTo>
                <a:cubicBezTo>
                  <a:pt x="84762" y="264"/>
                  <a:pt x="169524" y="-1448"/>
                  <a:pt x="267128" y="1977"/>
                </a:cubicBezTo>
                <a:cubicBezTo>
                  <a:pt x="364732" y="5402"/>
                  <a:pt x="501721" y="5402"/>
                  <a:pt x="585627" y="22526"/>
                </a:cubicBezTo>
                <a:cubicBezTo>
                  <a:pt x="669533" y="39650"/>
                  <a:pt x="767137" y="77321"/>
                  <a:pt x="770562" y="104719"/>
                </a:cubicBezTo>
                <a:cubicBezTo>
                  <a:pt x="773987" y="132117"/>
                  <a:pt x="650697" y="169789"/>
                  <a:pt x="606176" y="186912"/>
                </a:cubicBezTo>
                <a:cubicBezTo>
                  <a:pt x="561655" y="204036"/>
                  <a:pt x="532544" y="205748"/>
                  <a:pt x="503434" y="2074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95915" y="2092722"/>
            <a:ext cx="1954020" cy="888250"/>
            <a:chOff x="2054345" y="5704659"/>
            <a:chExt cx="1954020" cy="888250"/>
          </a:xfrm>
        </p:grpSpPr>
        <p:grpSp>
          <p:nvGrpSpPr>
            <p:cNvPr id="13" name="群組 12"/>
            <p:cNvGrpSpPr/>
            <p:nvPr/>
          </p:nvGrpSpPr>
          <p:grpSpPr>
            <a:xfrm>
              <a:off x="2054345" y="5704659"/>
              <a:ext cx="1954020" cy="180020"/>
              <a:chOff x="4402535" y="4538816"/>
              <a:chExt cx="1954020" cy="1800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endCxn id="19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054345" y="6412889"/>
              <a:ext cx="1954020" cy="180020"/>
              <a:chOff x="4402535" y="4538816"/>
              <a:chExt cx="1954020" cy="1800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endCxn id="16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肘形接點 21"/>
          <p:cNvCxnSpPr>
            <a:stCxn id="81" idx="0"/>
          </p:cNvCxnSpPr>
          <p:nvPr/>
        </p:nvCxnSpPr>
        <p:spPr>
          <a:xfrm rot="16200000" flipV="1">
            <a:off x="4499280" y="2342379"/>
            <a:ext cx="597404" cy="341513"/>
          </a:xfrm>
          <a:prstGeom prst="bentConnector2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2535428" y="1619385"/>
            <a:ext cx="1743348" cy="759391"/>
            <a:chOff x="3746575" y="3081517"/>
            <a:chExt cx="1743348" cy="759391"/>
          </a:xfrm>
        </p:grpSpPr>
        <p:sp>
          <p:nvSpPr>
            <p:cNvPr id="24" name="矩形 23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11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26" name="群組 25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40" name="弧形 39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弧形 40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弧形 41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弧形 42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弧形 45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33" name="直線接點 32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>
                  <a:endCxn id="31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文字方塊 27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9" name="直線接點 28"/>
            <p:cNvCxnSpPr>
              <a:stCxn id="31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2535428" y="2332811"/>
            <a:ext cx="1743348" cy="759391"/>
            <a:chOff x="3746575" y="3081517"/>
            <a:chExt cx="1743348" cy="759391"/>
          </a:xfrm>
        </p:grpSpPr>
        <p:sp>
          <p:nvSpPr>
            <p:cNvPr id="48" name="矩形 47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50" name="群組 49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64" name="弧形 63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弧形 64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57" name="直線接點 56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>
                  <a:endCxn id="55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字方塊 51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53" name="直線接點 52"/>
            <p:cNvCxnSpPr>
              <a:stCxn id="55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4819985" y="2423750"/>
            <a:ext cx="785302" cy="1419870"/>
            <a:chOff x="4435066" y="2423750"/>
            <a:chExt cx="785302" cy="1419870"/>
          </a:xfrm>
        </p:grpSpPr>
        <p:grpSp>
          <p:nvGrpSpPr>
            <p:cNvPr id="72" name="群組 71"/>
            <p:cNvGrpSpPr/>
            <p:nvPr/>
          </p:nvGrpSpPr>
          <p:grpSpPr>
            <a:xfrm>
              <a:off x="4435066" y="2423750"/>
              <a:ext cx="785302" cy="1016312"/>
              <a:chOff x="1437787" y="2063830"/>
              <a:chExt cx="785302" cy="101631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1437787" y="2063830"/>
                <a:ext cx="297505" cy="597393"/>
                <a:chOff x="1437787" y="2063830"/>
                <a:chExt cx="297505" cy="59739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437787" y="2451918"/>
                  <a:ext cx="297505" cy="209305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2" name="群組 81"/>
                <p:cNvGrpSpPr/>
                <p:nvPr/>
              </p:nvGrpSpPr>
              <p:grpSpPr>
                <a:xfrm>
                  <a:off x="1450099" y="2063830"/>
                  <a:ext cx="284017" cy="591522"/>
                  <a:chOff x="1450099" y="2063830"/>
                  <a:chExt cx="284017" cy="591522"/>
                </a:xfrm>
              </p:grpSpPr>
              <p:cxnSp>
                <p:nvCxnSpPr>
                  <p:cNvPr id="83" name="直線接點 82"/>
                  <p:cNvCxnSpPr/>
                  <p:nvPr/>
                </p:nvCxnSpPr>
                <p:spPr>
                  <a:xfrm>
                    <a:off x="1450099" y="2655352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1450099" y="2454711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 flipV="1">
                    <a:off x="1586539" y="2063830"/>
                    <a:ext cx="2" cy="366498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文字方塊 79"/>
              <p:cNvSpPr txBox="1">
                <a:spLocks noChangeAspect="1"/>
              </p:cNvSpPr>
              <p:nvPr/>
            </p:nvSpPr>
            <p:spPr>
              <a:xfrm>
                <a:off x="1620260" y="2682469"/>
                <a:ext cx="602829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Bookman Old Style" panose="02050604050505020204" pitchFamily="18" charset="0"/>
                  </a:rPr>
                  <a:t>C</a:t>
                </a:r>
                <a:r>
                  <a:rPr lang="en-US" b="1" i="1" baseline="-25000" dirty="0" smtClean="0">
                    <a:latin typeface="Bookman Old Style" panose="02050604050505020204" pitchFamily="18" charset="0"/>
                  </a:rPr>
                  <a:t>11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73" name="梯形 72"/>
            <p:cNvSpPr/>
            <p:nvPr/>
          </p:nvSpPr>
          <p:spPr>
            <a:xfrm flipV="1">
              <a:off x="4441498" y="3676372"/>
              <a:ext cx="292632" cy="167248"/>
            </a:xfrm>
            <a:prstGeom prst="trapezoid">
              <a:avLst>
                <a:gd name="adj" fmla="val 36718"/>
              </a:avLst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4441498" y="3676374"/>
              <a:ext cx="284442" cy="159586"/>
              <a:chOff x="6484255" y="1479971"/>
              <a:chExt cx="284442" cy="159586"/>
            </a:xfrm>
          </p:grpSpPr>
          <p:cxnSp>
            <p:nvCxnSpPr>
              <p:cNvPr id="76" name="直線接點 75"/>
              <p:cNvCxnSpPr/>
              <p:nvPr/>
            </p:nvCxnSpPr>
            <p:spPr>
              <a:xfrm>
                <a:off x="6484255" y="1479971"/>
                <a:ext cx="28444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6527074" y="1559764"/>
                <a:ext cx="1988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6556307" y="1639557"/>
                <a:ext cx="14033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線接點 74"/>
            <p:cNvCxnSpPr/>
            <p:nvPr/>
          </p:nvCxnSpPr>
          <p:spPr>
            <a:xfrm>
              <a:off x="4583819" y="3044216"/>
              <a:ext cx="3995" cy="65522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4117958" y="2912552"/>
            <a:ext cx="715999" cy="1060245"/>
            <a:chOff x="1437787" y="2063830"/>
            <a:chExt cx="715999" cy="1060245"/>
          </a:xfrm>
        </p:grpSpPr>
        <p:grpSp>
          <p:nvGrpSpPr>
            <p:cNvPr id="87" name="群組 86"/>
            <p:cNvGrpSpPr/>
            <p:nvPr/>
          </p:nvGrpSpPr>
          <p:grpSpPr>
            <a:xfrm>
              <a:off x="1437787" y="2063830"/>
              <a:ext cx="297505" cy="597393"/>
              <a:chOff x="1437787" y="2063830"/>
              <a:chExt cx="297505" cy="59739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1450099" y="2063830"/>
                <a:ext cx="284017" cy="591522"/>
                <a:chOff x="1450099" y="2063830"/>
                <a:chExt cx="284017" cy="591522"/>
              </a:xfrm>
            </p:grpSpPr>
            <p:cxnSp>
              <p:nvCxnSpPr>
                <p:cNvPr id="91" name="直線接點 90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H="1" flipV="1">
                  <a:off x="1586539" y="2063830"/>
                  <a:ext cx="2" cy="36649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文字方塊 87"/>
            <p:cNvSpPr txBox="1">
              <a:spLocks noChangeAspect="1"/>
            </p:cNvSpPr>
            <p:nvPr/>
          </p:nvSpPr>
          <p:spPr>
            <a:xfrm>
              <a:off x="1550957" y="2726402"/>
              <a:ext cx="602829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4" name="直線接點 93"/>
          <p:cNvCxnSpPr>
            <a:stCxn id="89" idx="2"/>
          </p:cNvCxnSpPr>
          <p:nvPr/>
        </p:nvCxnSpPr>
        <p:spPr>
          <a:xfrm>
            <a:off x="4266711" y="3509945"/>
            <a:ext cx="3995" cy="655229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4136555" y="4165174"/>
            <a:ext cx="284442" cy="159586"/>
            <a:chOff x="6484255" y="1479971"/>
            <a:chExt cx="284442" cy="159586"/>
          </a:xfrm>
        </p:grpSpPr>
        <p:cxnSp>
          <p:nvCxnSpPr>
            <p:cNvPr id="96" name="直線接點 95"/>
            <p:cNvCxnSpPr/>
            <p:nvPr/>
          </p:nvCxnSpPr>
          <p:spPr>
            <a:xfrm>
              <a:off x="6484255" y="1479971"/>
              <a:ext cx="28444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6527074" y="1559764"/>
              <a:ext cx="198804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6556307" y="1639557"/>
              <a:ext cx="140338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4278776" y="2115795"/>
            <a:ext cx="3361272" cy="888250"/>
            <a:chOff x="647093" y="5704659"/>
            <a:chExt cx="3361272" cy="888250"/>
          </a:xfrm>
        </p:grpSpPr>
        <p:grpSp>
          <p:nvGrpSpPr>
            <p:cNvPr id="100" name="群組 99"/>
            <p:cNvGrpSpPr/>
            <p:nvPr/>
          </p:nvGrpSpPr>
          <p:grpSpPr>
            <a:xfrm>
              <a:off x="647093" y="5704659"/>
              <a:ext cx="3361272" cy="180020"/>
              <a:chOff x="2995283" y="4538816"/>
              <a:chExt cx="3361272" cy="1800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8" name="直線接點 107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endCxn id="107" idx="1"/>
              </p:cNvCxnSpPr>
              <p:nvPr/>
            </p:nvCxnSpPr>
            <p:spPr>
              <a:xfrm>
                <a:off x="2995283" y="4628826"/>
                <a:ext cx="167764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字方塊 100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群組 101"/>
            <p:cNvGrpSpPr/>
            <p:nvPr/>
          </p:nvGrpSpPr>
          <p:grpSpPr>
            <a:xfrm>
              <a:off x="647093" y="6412889"/>
              <a:ext cx="3361272" cy="180020"/>
              <a:chOff x="2995283" y="4538816"/>
              <a:chExt cx="3361272" cy="18002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4020379" y="4628826"/>
                <a:ext cx="633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995283" y="4628826"/>
                <a:ext cx="39760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15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17593" r="22025"/>
          <a:stretch/>
        </p:blipFill>
        <p:spPr>
          <a:xfrm>
            <a:off x="2712378" y="2917861"/>
            <a:ext cx="4082122" cy="1299766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>
            <a:off x="5806193" y="3767138"/>
            <a:ext cx="0" cy="1669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6820635" y="3726302"/>
            <a:ext cx="385879" cy="31172"/>
            <a:chOff x="6075218" y="2826240"/>
            <a:chExt cx="385879" cy="31172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6075218" y="28262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6820635" y="3934066"/>
            <a:ext cx="385879" cy="31172"/>
            <a:chOff x="6075218" y="2826240"/>
            <a:chExt cx="385879" cy="31172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6075218" y="28262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手繪多邊形 12"/>
          <p:cNvSpPr/>
          <p:nvPr/>
        </p:nvSpPr>
        <p:spPr>
          <a:xfrm>
            <a:off x="6794500" y="3467099"/>
            <a:ext cx="494590" cy="294653"/>
          </a:xfrm>
          <a:custGeom>
            <a:avLst/>
            <a:gdLst>
              <a:gd name="connsiteX0" fmla="*/ 0 w 393834"/>
              <a:gd name="connsiteY0" fmla="*/ 0 h 342900"/>
              <a:gd name="connsiteX1" fmla="*/ 298450 w 393834"/>
              <a:gd name="connsiteY1" fmla="*/ 82550 h 342900"/>
              <a:gd name="connsiteX2" fmla="*/ 374650 w 393834"/>
              <a:gd name="connsiteY2" fmla="*/ 158750 h 342900"/>
              <a:gd name="connsiteX3" fmla="*/ 393700 w 393834"/>
              <a:gd name="connsiteY3" fmla="*/ 228600 h 342900"/>
              <a:gd name="connsiteX4" fmla="*/ 381000 w 393834"/>
              <a:gd name="connsiteY4" fmla="*/ 285750 h 342900"/>
              <a:gd name="connsiteX5" fmla="*/ 342900 w 393834"/>
              <a:gd name="connsiteY5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834" h="342900">
                <a:moveTo>
                  <a:pt x="0" y="0"/>
                </a:moveTo>
                <a:cubicBezTo>
                  <a:pt x="118004" y="28046"/>
                  <a:pt x="236008" y="56092"/>
                  <a:pt x="298450" y="82550"/>
                </a:cubicBezTo>
                <a:cubicBezTo>
                  <a:pt x="360892" y="109008"/>
                  <a:pt x="358775" y="134408"/>
                  <a:pt x="374650" y="158750"/>
                </a:cubicBezTo>
                <a:cubicBezTo>
                  <a:pt x="390525" y="183092"/>
                  <a:pt x="392642" y="207433"/>
                  <a:pt x="393700" y="228600"/>
                </a:cubicBezTo>
                <a:cubicBezTo>
                  <a:pt x="394758" y="249767"/>
                  <a:pt x="389467" y="266700"/>
                  <a:pt x="381000" y="285750"/>
                </a:cubicBezTo>
                <a:cubicBezTo>
                  <a:pt x="372533" y="304800"/>
                  <a:pt x="357716" y="323850"/>
                  <a:pt x="342900" y="3429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手繪多邊形 13"/>
          <p:cNvSpPr/>
          <p:nvPr/>
        </p:nvSpPr>
        <p:spPr>
          <a:xfrm>
            <a:off x="6804660" y="3413760"/>
            <a:ext cx="609538" cy="552235"/>
          </a:xfrm>
          <a:custGeom>
            <a:avLst/>
            <a:gdLst>
              <a:gd name="connsiteX0" fmla="*/ 0 w 585787"/>
              <a:gd name="connsiteY0" fmla="*/ 0 h 552235"/>
              <a:gd name="connsiteX1" fmla="*/ 304800 w 585787"/>
              <a:gd name="connsiteY1" fmla="*/ 45720 h 552235"/>
              <a:gd name="connsiteX2" fmla="*/ 556260 w 585787"/>
              <a:gd name="connsiteY2" fmla="*/ 167640 h 552235"/>
              <a:gd name="connsiteX3" fmla="*/ 571500 w 585787"/>
              <a:gd name="connsiteY3" fmla="*/ 365760 h 552235"/>
              <a:gd name="connsiteX4" fmla="*/ 472440 w 585787"/>
              <a:gd name="connsiteY4" fmla="*/ 533400 h 552235"/>
              <a:gd name="connsiteX5" fmla="*/ 434340 w 585787"/>
              <a:gd name="connsiteY5" fmla="*/ 541020 h 55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7" h="552235">
                <a:moveTo>
                  <a:pt x="0" y="0"/>
                </a:moveTo>
                <a:cubicBezTo>
                  <a:pt x="106045" y="8890"/>
                  <a:pt x="212090" y="17780"/>
                  <a:pt x="304800" y="45720"/>
                </a:cubicBezTo>
                <a:cubicBezTo>
                  <a:pt x="397510" y="73660"/>
                  <a:pt x="511810" y="114300"/>
                  <a:pt x="556260" y="167640"/>
                </a:cubicBezTo>
                <a:cubicBezTo>
                  <a:pt x="600710" y="220980"/>
                  <a:pt x="585470" y="304800"/>
                  <a:pt x="571500" y="365760"/>
                </a:cubicBezTo>
                <a:cubicBezTo>
                  <a:pt x="557530" y="426720"/>
                  <a:pt x="495300" y="504190"/>
                  <a:pt x="472440" y="533400"/>
                </a:cubicBezTo>
                <a:cubicBezTo>
                  <a:pt x="449580" y="562610"/>
                  <a:pt x="441960" y="551815"/>
                  <a:pt x="434340" y="54102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4198998" y="3537665"/>
            <a:ext cx="7290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279784" y="3126635"/>
            <a:ext cx="8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PCB</a:t>
            </a:r>
            <a:endParaRPr lang="en-US" sz="2000" baseline="-250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787645" y="3532937"/>
            <a:ext cx="4113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829655" y="31380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621020" y="311715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4928076" y="3532937"/>
            <a:ext cx="4113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327735" y="32450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43871" y="3562530"/>
            <a:ext cx="574196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952" t="37462" r="20954" b="26583"/>
          <a:stretch/>
        </p:blipFill>
        <p:spPr>
          <a:xfrm>
            <a:off x="1428107" y="4187801"/>
            <a:ext cx="5044611" cy="1072568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5260505" y="4949666"/>
            <a:ext cx="0" cy="1669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4807320" y="4757247"/>
            <a:ext cx="2458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3102796" y="4748736"/>
            <a:ext cx="17045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781793" y="4351201"/>
            <a:ext cx="8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PKG</a:t>
            </a:r>
            <a:endParaRPr lang="en-US" sz="2000" baseline="-25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491862" y="4921240"/>
            <a:ext cx="385879" cy="31172"/>
            <a:chOff x="6075218" y="2826240"/>
            <a:chExt cx="385879" cy="31172"/>
          </a:xfrm>
        </p:grpSpPr>
        <p:cxnSp>
          <p:nvCxnSpPr>
            <p:cNvPr id="10" name="直線接點 9"/>
            <p:cNvCxnSpPr/>
            <p:nvPr/>
          </p:nvCxnSpPr>
          <p:spPr>
            <a:xfrm>
              <a:off x="6075218" y="28262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6491862" y="5129004"/>
            <a:ext cx="385879" cy="31172"/>
            <a:chOff x="6075218" y="2826240"/>
            <a:chExt cx="385879" cy="31172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6075218" y="28262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手繪多邊形 15"/>
          <p:cNvSpPr/>
          <p:nvPr/>
        </p:nvSpPr>
        <p:spPr>
          <a:xfrm>
            <a:off x="6465727" y="4662037"/>
            <a:ext cx="494590" cy="294653"/>
          </a:xfrm>
          <a:custGeom>
            <a:avLst/>
            <a:gdLst>
              <a:gd name="connsiteX0" fmla="*/ 0 w 393834"/>
              <a:gd name="connsiteY0" fmla="*/ 0 h 342900"/>
              <a:gd name="connsiteX1" fmla="*/ 298450 w 393834"/>
              <a:gd name="connsiteY1" fmla="*/ 82550 h 342900"/>
              <a:gd name="connsiteX2" fmla="*/ 374650 w 393834"/>
              <a:gd name="connsiteY2" fmla="*/ 158750 h 342900"/>
              <a:gd name="connsiteX3" fmla="*/ 393700 w 393834"/>
              <a:gd name="connsiteY3" fmla="*/ 228600 h 342900"/>
              <a:gd name="connsiteX4" fmla="*/ 381000 w 393834"/>
              <a:gd name="connsiteY4" fmla="*/ 285750 h 342900"/>
              <a:gd name="connsiteX5" fmla="*/ 342900 w 393834"/>
              <a:gd name="connsiteY5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834" h="342900">
                <a:moveTo>
                  <a:pt x="0" y="0"/>
                </a:moveTo>
                <a:cubicBezTo>
                  <a:pt x="118004" y="28046"/>
                  <a:pt x="236008" y="56092"/>
                  <a:pt x="298450" y="82550"/>
                </a:cubicBezTo>
                <a:cubicBezTo>
                  <a:pt x="360892" y="109008"/>
                  <a:pt x="358775" y="134408"/>
                  <a:pt x="374650" y="158750"/>
                </a:cubicBezTo>
                <a:cubicBezTo>
                  <a:pt x="390525" y="183092"/>
                  <a:pt x="392642" y="207433"/>
                  <a:pt x="393700" y="228600"/>
                </a:cubicBezTo>
                <a:cubicBezTo>
                  <a:pt x="394758" y="249767"/>
                  <a:pt x="389467" y="266700"/>
                  <a:pt x="381000" y="285750"/>
                </a:cubicBezTo>
                <a:cubicBezTo>
                  <a:pt x="372533" y="304800"/>
                  <a:pt x="357716" y="323850"/>
                  <a:pt x="342900" y="3429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手繪多邊形 16"/>
          <p:cNvSpPr/>
          <p:nvPr/>
        </p:nvSpPr>
        <p:spPr>
          <a:xfrm>
            <a:off x="6475887" y="4608698"/>
            <a:ext cx="609538" cy="552235"/>
          </a:xfrm>
          <a:custGeom>
            <a:avLst/>
            <a:gdLst>
              <a:gd name="connsiteX0" fmla="*/ 0 w 585787"/>
              <a:gd name="connsiteY0" fmla="*/ 0 h 552235"/>
              <a:gd name="connsiteX1" fmla="*/ 304800 w 585787"/>
              <a:gd name="connsiteY1" fmla="*/ 45720 h 552235"/>
              <a:gd name="connsiteX2" fmla="*/ 556260 w 585787"/>
              <a:gd name="connsiteY2" fmla="*/ 167640 h 552235"/>
              <a:gd name="connsiteX3" fmla="*/ 571500 w 585787"/>
              <a:gd name="connsiteY3" fmla="*/ 365760 h 552235"/>
              <a:gd name="connsiteX4" fmla="*/ 472440 w 585787"/>
              <a:gd name="connsiteY4" fmla="*/ 533400 h 552235"/>
              <a:gd name="connsiteX5" fmla="*/ 434340 w 585787"/>
              <a:gd name="connsiteY5" fmla="*/ 541020 h 55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7" h="552235">
                <a:moveTo>
                  <a:pt x="0" y="0"/>
                </a:moveTo>
                <a:cubicBezTo>
                  <a:pt x="106045" y="8890"/>
                  <a:pt x="212090" y="17780"/>
                  <a:pt x="304800" y="45720"/>
                </a:cubicBezTo>
                <a:cubicBezTo>
                  <a:pt x="397510" y="73660"/>
                  <a:pt x="511810" y="114300"/>
                  <a:pt x="556260" y="167640"/>
                </a:cubicBezTo>
                <a:cubicBezTo>
                  <a:pt x="600710" y="220980"/>
                  <a:pt x="585470" y="304800"/>
                  <a:pt x="571500" y="365760"/>
                </a:cubicBezTo>
                <a:cubicBezTo>
                  <a:pt x="557530" y="426720"/>
                  <a:pt x="495300" y="504190"/>
                  <a:pt x="472440" y="533400"/>
                </a:cubicBezTo>
                <a:cubicBezTo>
                  <a:pt x="449580" y="562610"/>
                  <a:pt x="441960" y="551815"/>
                  <a:pt x="434340" y="54102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2865024" y="4757247"/>
            <a:ext cx="2458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618598" y="4341461"/>
            <a:ext cx="64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00687" y="4341461"/>
            <a:ext cx="64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933076" y="4390896"/>
            <a:ext cx="54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327912" y="4812450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32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9" y="916644"/>
            <a:ext cx="6787229" cy="5100909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7487005" y="3705753"/>
            <a:ext cx="385879" cy="153525"/>
            <a:chOff x="6075218" y="2826240"/>
            <a:chExt cx="385879" cy="153525"/>
          </a:xfrm>
        </p:grpSpPr>
        <p:cxnSp>
          <p:nvCxnSpPr>
            <p:cNvPr id="5" name="直線接點 4"/>
            <p:cNvCxnSpPr/>
            <p:nvPr/>
          </p:nvCxnSpPr>
          <p:spPr>
            <a:xfrm>
              <a:off x="6075218" y="28262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6075218" y="2979765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7487005" y="5154409"/>
            <a:ext cx="385879" cy="153525"/>
            <a:chOff x="6075218" y="2826240"/>
            <a:chExt cx="385879" cy="153525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6075218" y="28262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075218" y="2979765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7872884" y="358568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72884" y="4370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679944" y="3859278"/>
            <a:ext cx="0" cy="1295131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193342" y="3267967"/>
            <a:ext cx="199130" cy="199131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10800000" flipH="1">
            <a:off x="4446777" y="3028096"/>
            <a:ext cx="199130" cy="199131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628420" y="2758330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2H</a:t>
            </a:r>
            <a:r>
              <a:rPr lang="en-US" baseline="-25000" dirty="0" smtClean="0"/>
              <a:t>wire</a:t>
            </a:r>
            <a:endParaRPr lang="en-US" baseline="-25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223056" y="2707545"/>
            <a:ext cx="385879" cy="61059"/>
            <a:chOff x="6075218" y="2918706"/>
            <a:chExt cx="385879" cy="61059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6075218" y="291870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6075218" y="2979765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241091" y="3806049"/>
            <a:ext cx="385879" cy="61059"/>
            <a:chOff x="6075218" y="2826240"/>
            <a:chExt cx="385879" cy="61059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6075218" y="28262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6075218" y="2887299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字方塊 43"/>
          <p:cNvSpPr txBox="1"/>
          <p:nvPr/>
        </p:nvSpPr>
        <p:spPr>
          <a:xfrm>
            <a:off x="223056" y="2315363"/>
            <a:ext cx="54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-8463" y="3042053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99360" y="2768604"/>
            <a:ext cx="0" cy="1037445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23056" y="3912241"/>
            <a:ext cx="54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086152" y="2315363"/>
            <a:ext cx="6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wire</a:t>
            </a:r>
            <a:endParaRPr lang="en-US" baseline="-25000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2708304" y="2229492"/>
            <a:ext cx="0" cy="478053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3464807" y="3806049"/>
            <a:ext cx="1163613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3745837" y="3766542"/>
            <a:ext cx="50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gap</a:t>
            </a:r>
            <a:endParaRPr lang="en-US" baseline="-25000" dirty="0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4645908" y="5424755"/>
            <a:ext cx="922685" cy="10274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789968" y="54247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2R</a:t>
            </a:r>
            <a:r>
              <a:rPr lang="en-US" baseline="-25000" dirty="0" smtClean="0"/>
              <a:t>PCB</a:t>
            </a:r>
            <a:endParaRPr lang="en-US" baseline="-25000" dirty="0"/>
          </a:p>
        </p:txBody>
      </p:sp>
      <p:cxnSp>
        <p:nvCxnSpPr>
          <p:cNvPr id="64" name="直線單箭頭接點 63"/>
          <p:cNvCxnSpPr/>
          <p:nvPr/>
        </p:nvCxnSpPr>
        <p:spPr>
          <a:xfrm flipH="1">
            <a:off x="2569624" y="3952583"/>
            <a:ext cx="799218" cy="8899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58033" y="3929570"/>
            <a:ext cx="67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2R</a:t>
            </a:r>
            <a:r>
              <a:rPr lang="en-US" baseline="-25000" dirty="0" smtClean="0"/>
              <a:t>PKG</a:t>
            </a:r>
            <a:endParaRPr lang="en-US" baseline="-25000" dirty="0"/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2937200" y="2099314"/>
            <a:ext cx="309434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799850" y="1688833"/>
            <a:ext cx="5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</a:t>
            </a:r>
            <a:r>
              <a:rPr lang="en-US" altLang="zh-TW" baseline="-25000" dirty="0" err="1" smtClean="0"/>
              <a:t>wire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554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195</Words>
  <Application>Microsoft Office PowerPoint</Application>
  <PresentationFormat>如螢幕大小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139</cp:revision>
  <dcterms:created xsi:type="dcterms:W3CDTF">2016-04-18T20:13:26Z</dcterms:created>
  <dcterms:modified xsi:type="dcterms:W3CDTF">2016-05-11T21:28:00Z</dcterms:modified>
</cp:coreProperties>
</file>