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9630"/>
    <a:srgbClr val="1FC642"/>
    <a:srgbClr val="90C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7" autoAdjust="0"/>
    <p:restoredTop sz="96530" autoAdjust="0"/>
  </p:normalViewPr>
  <p:slideViewPr>
    <p:cSldViewPr snapToGrid="0" snapToObjects="1">
      <p:cViewPr>
        <p:scale>
          <a:sx n="205" d="100"/>
          <a:sy n="205" d="100"/>
        </p:scale>
        <p:origin x="-608" y="2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E66B-A32B-BC4E-8347-F0303DF5325D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AA20-5FF7-064C-9827-2CADE0AA6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E66B-A32B-BC4E-8347-F0303DF5325D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AA20-5FF7-064C-9827-2CADE0AA6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1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E66B-A32B-BC4E-8347-F0303DF5325D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AA20-5FF7-064C-9827-2CADE0AA6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E66B-A32B-BC4E-8347-F0303DF5325D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AA20-5FF7-064C-9827-2CADE0AA6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7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E66B-A32B-BC4E-8347-F0303DF5325D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AA20-5FF7-064C-9827-2CADE0AA6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1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E66B-A32B-BC4E-8347-F0303DF5325D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AA20-5FF7-064C-9827-2CADE0AA6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9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E66B-A32B-BC4E-8347-F0303DF5325D}" type="datetimeFigureOut">
              <a:rPr lang="en-US" smtClean="0"/>
              <a:t>7/20/17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AA20-5FF7-064C-9827-2CADE0AA6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E66B-A32B-BC4E-8347-F0303DF5325D}" type="datetimeFigureOut">
              <a:rPr lang="en-US" smtClean="0"/>
              <a:t>7/20/17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AA20-5FF7-064C-9827-2CADE0AA6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E66B-A32B-BC4E-8347-F0303DF5325D}" type="datetimeFigureOut">
              <a:rPr lang="en-US" smtClean="0"/>
              <a:t>7/20/17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AA20-5FF7-064C-9827-2CADE0AA6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6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E66B-A32B-BC4E-8347-F0303DF5325D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AA20-5FF7-064C-9827-2CADE0AA6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4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E66B-A32B-BC4E-8347-F0303DF5325D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AA20-5FF7-064C-9827-2CADE0AA6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1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8E66B-A32B-BC4E-8347-F0303DF5325D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1AA20-5FF7-064C-9827-2CADE0AA6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8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35079" y="618461"/>
            <a:ext cx="1152370" cy="1639123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880955" y="493846"/>
            <a:ext cx="1353641" cy="176373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4327" y="2468775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Big1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87152" y="2473601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Big2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60305" y="2962723"/>
            <a:ext cx="739905" cy="127024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988593" y="2962723"/>
            <a:ext cx="787407" cy="150068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9450" y="4458585"/>
            <a:ext cx="80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72275" y="4463411"/>
            <a:ext cx="80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Small2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987138" y="972913"/>
            <a:ext cx="787407" cy="150068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719696" y="526099"/>
            <a:ext cx="1329047" cy="579176"/>
            <a:chOff x="3719696" y="526099"/>
            <a:chExt cx="1329047" cy="579176"/>
          </a:xfrm>
        </p:grpSpPr>
        <p:sp>
          <p:nvSpPr>
            <p:cNvPr id="16" name="Freeform 15"/>
            <p:cNvSpPr/>
            <p:nvPr/>
          </p:nvSpPr>
          <p:spPr>
            <a:xfrm>
              <a:off x="3719696" y="681978"/>
              <a:ext cx="348877" cy="423297"/>
            </a:xfrm>
            <a:custGeom>
              <a:avLst/>
              <a:gdLst>
                <a:gd name="connsiteX0" fmla="*/ 348877 w 348877"/>
                <a:gd name="connsiteY0" fmla="*/ 423297 h 423297"/>
                <a:gd name="connsiteX1" fmla="*/ 219529 w 348877"/>
                <a:gd name="connsiteY1" fmla="*/ 411539 h 423297"/>
                <a:gd name="connsiteX2" fmla="*/ 172494 w 348877"/>
                <a:gd name="connsiteY2" fmla="*/ 376264 h 423297"/>
                <a:gd name="connsiteX3" fmla="*/ 184253 w 348877"/>
                <a:gd name="connsiteY3" fmla="*/ 246924 h 423297"/>
                <a:gd name="connsiteX4" fmla="*/ 231288 w 348877"/>
                <a:gd name="connsiteY4" fmla="*/ 258682 h 423297"/>
                <a:gd name="connsiteX5" fmla="*/ 196012 w 348877"/>
                <a:gd name="connsiteY5" fmla="*/ 270440 h 423297"/>
                <a:gd name="connsiteX6" fmla="*/ 78423 w 348877"/>
                <a:gd name="connsiteY6" fmla="*/ 258682 h 423297"/>
                <a:gd name="connsiteX7" fmla="*/ 90182 w 348877"/>
                <a:gd name="connsiteY7" fmla="*/ 152858 h 423297"/>
                <a:gd name="connsiteX8" fmla="*/ 19628 w 348877"/>
                <a:gd name="connsiteY8" fmla="*/ 129341 h 423297"/>
                <a:gd name="connsiteX9" fmla="*/ 54905 w 348877"/>
                <a:gd name="connsiteY9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877" h="423297">
                  <a:moveTo>
                    <a:pt x="348877" y="423297"/>
                  </a:moveTo>
                  <a:cubicBezTo>
                    <a:pt x="305761" y="419378"/>
                    <a:pt x="261361" y="422694"/>
                    <a:pt x="219529" y="411539"/>
                  </a:cubicBezTo>
                  <a:cubicBezTo>
                    <a:pt x="200593" y="406490"/>
                    <a:pt x="176600" y="395427"/>
                    <a:pt x="172494" y="376264"/>
                  </a:cubicBezTo>
                  <a:cubicBezTo>
                    <a:pt x="163423" y="333934"/>
                    <a:pt x="180333" y="290037"/>
                    <a:pt x="184253" y="246924"/>
                  </a:cubicBezTo>
                  <a:cubicBezTo>
                    <a:pt x="199931" y="250843"/>
                    <a:pt x="224060" y="244228"/>
                    <a:pt x="231288" y="258682"/>
                  </a:cubicBezTo>
                  <a:cubicBezTo>
                    <a:pt x="236831" y="269768"/>
                    <a:pt x="208407" y="270440"/>
                    <a:pt x="196012" y="270440"/>
                  </a:cubicBezTo>
                  <a:cubicBezTo>
                    <a:pt x="156620" y="270440"/>
                    <a:pt x="117619" y="262601"/>
                    <a:pt x="78423" y="258682"/>
                  </a:cubicBezTo>
                  <a:cubicBezTo>
                    <a:pt x="82343" y="223407"/>
                    <a:pt x="104869" y="185168"/>
                    <a:pt x="90182" y="152858"/>
                  </a:cubicBezTo>
                  <a:cubicBezTo>
                    <a:pt x="79923" y="130290"/>
                    <a:pt x="29163" y="152224"/>
                    <a:pt x="19628" y="129341"/>
                  </a:cubicBezTo>
                  <a:cubicBezTo>
                    <a:pt x="-21749" y="30042"/>
                    <a:pt x="8173" y="23366"/>
                    <a:pt x="54905" y="0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 rot="854004">
              <a:off x="3986673" y="549616"/>
              <a:ext cx="348877" cy="423297"/>
            </a:xfrm>
            <a:custGeom>
              <a:avLst/>
              <a:gdLst>
                <a:gd name="connsiteX0" fmla="*/ 348877 w 348877"/>
                <a:gd name="connsiteY0" fmla="*/ 423297 h 423297"/>
                <a:gd name="connsiteX1" fmla="*/ 219529 w 348877"/>
                <a:gd name="connsiteY1" fmla="*/ 411539 h 423297"/>
                <a:gd name="connsiteX2" fmla="*/ 172494 w 348877"/>
                <a:gd name="connsiteY2" fmla="*/ 376264 h 423297"/>
                <a:gd name="connsiteX3" fmla="*/ 184253 w 348877"/>
                <a:gd name="connsiteY3" fmla="*/ 246924 h 423297"/>
                <a:gd name="connsiteX4" fmla="*/ 231288 w 348877"/>
                <a:gd name="connsiteY4" fmla="*/ 258682 h 423297"/>
                <a:gd name="connsiteX5" fmla="*/ 196012 w 348877"/>
                <a:gd name="connsiteY5" fmla="*/ 270440 h 423297"/>
                <a:gd name="connsiteX6" fmla="*/ 78423 w 348877"/>
                <a:gd name="connsiteY6" fmla="*/ 258682 h 423297"/>
                <a:gd name="connsiteX7" fmla="*/ 90182 w 348877"/>
                <a:gd name="connsiteY7" fmla="*/ 152858 h 423297"/>
                <a:gd name="connsiteX8" fmla="*/ 19628 w 348877"/>
                <a:gd name="connsiteY8" fmla="*/ 129341 h 423297"/>
                <a:gd name="connsiteX9" fmla="*/ 54905 w 348877"/>
                <a:gd name="connsiteY9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877" h="423297">
                  <a:moveTo>
                    <a:pt x="348877" y="423297"/>
                  </a:moveTo>
                  <a:cubicBezTo>
                    <a:pt x="305761" y="419378"/>
                    <a:pt x="261361" y="422694"/>
                    <a:pt x="219529" y="411539"/>
                  </a:cubicBezTo>
                  <a:cubicBezTo>
                    <a:pt x="200593" y="406490"/>
                    <a:pt x="176600" y="395427"/>
                    <a:pt x="172494" y="376264"/>
                  </a:cubicBezTo>
                  <a:cubicBezTo>
                    <a:pt x="163423" y="333934"/>
                    <a:pt x="180333" y="290037"/>
                    <a:pt x="184253" y="246924"/>
                  </a:cubicBezTo>
                  <a:cubicBezTo>
                    <a:pt x="199931" y="250843"/>
                    <a:pt x="224060" y="244228"/>
                    <a:pt x="231288" y="258682"/>
                  </a:cubicBezTo>
                  <a:cubicBezTo>
                    <a:pt x="236831" y="269768"/>
                    <a:pt x="208407" y="270440"/>
                    <a:pt x="196012" y="270440"/>
                  </a:cubicBezTo>
                  <a:cubicBezTo>
                    <a:pt x="156620" y="270440"/>
                    <a:pt x="117619" y="262601"/>
                    <a:pt x="78423" y="258682"/>
                  </a:cubicBezTo>
                  <a:cubicBezTo>
                    <a:pt x="82343" y="223407"/>
                    <a:pt x="104869" y="185168"/>
                    <a:pt x="90182" y="152858"/>
                  </a:cubicBezTo>
                  <a:cubicBezTo>
                    <a:pt x="79923" y="130290"/>
                    <a:pt x="29163" y="152224"/>
                    <a:pt x="19628" y="129341"/>
                  </a:cubicBezTo>
                  <a:cubicBezTo>
                    <a:pt x="-21749" y="30042"/>
                    <a:pt x="8173" y="23366"/>
                    <a:pt x="54905" y="0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 rot="2579354">
              <a:off x="4390743" y="526099"/>
              <a:ext cx="348877" cy="423297"/>
            </a:xfrm>
            <a:custGeom>
              <a:avLst/>
              <a:gdLst>
                <a:gd name="connsiteX0" fmla="*/ 348877 w 348877"/>
                <a:gd name="connsiteY0" fmla="*/ 423297 h 423297"/>
                <a:gd name="connsiteX1" fmla="*/ 219529 w 348877"/>
                <a:gd name="connsiteY1" fmla="*/ 411539 h 423297"/>
                <a:gd name="connsiteX2" fmla="*/ 172494 w 348877"/>
                <a:gd name="connsiteY2" fmla="*/ 376264 h 423297"/>
                <a:gd name="connsiteX3" fmla="*/ 184253 w 348877"/>
                <a:gd name="connsiteY3" fmla="*/ 246924 h 423297"/>
                <a:gd name="connsiteX4" fmla="*/ 231288 w 348877"/>
                <a:gd name="connsiteY4" fmla="*/ 258682 h 423297"/>
                <a:gd name="connsiteX5" fmla="*/ 196012 w 348877"/>
                <a:gd name="connsiteY5" fmla="*/ 270440 h 423297"/>
                <a:gd name="connsiteX6" fmla="*/ 78423 w 348877"/>
                <a:gd name="connsiteY6" fmla="*/ 258682 h 423297"/>
                <a:gd name="connsiteX7" fmla="*/ 90182 w 348877"/>
                <a:gd name="connsiteY7" fmla="*/ 152858 h 423297"/>
                <a:gd name="connsiteX8" fmla="*/ 19628 w 348877"/>
                <a:gd name="connsiteY8" fmla="*/ 129341 h 423297"/>
                <a:gd name="connsiteX9" fmla="*/ 54905 w 348877"/>
                <a:gd name="connsiteY9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877" h="423297">
                  <a:moveTo>
                    <a:pt x="348877" y="423297"/>
                  </a:moveTo>
                  <a:cubicBezTo>
                    <a:pt x="305761" y="419378"/>
                    <a:pt x="261361" y="422694"/>
                    <a:pt x="219529" y="411539"/>
                  </a:cubicBezTo>
                  <a:cubicBezTo>
                    <a:pt x="200593" y="406490"/>
                    <a:pt x="176600" y="395427"/>
                    <a:pt x="172494" y="376264"/>
                  </a:cubicBezTo>
                  <a:cubicBezTo>
                    <a:pt x="163423" y="333934"/>
                    <a:pt x="180333" y="290037"/>
                    <a:pt x="184253" y="246924"/>
                  </a:cubicBezTo>
                  <a:cubicBezTo>
                    <a:pt x="199931" y="250843"/>
                    <a:pt x="224060" y="244228"/>
                    <a:pt x="231288" y="258682"/>
                  </a:cubicBezTo>
                  <a:cubicBezTo>
                    <a:pt x="236831" y="269768"/>
                    <a:pt x="208407" y="270440"/>
                    <a:pt x="196012" y="270440"/>
                  </a:cubicBezTo>
                  <a:cubicBezTo>
                    <a:pt x="156620" y="270440"/>
                    <a:pt x="117619" y="262601"/>
                    <a:pt x="78423" y="258682"/>
                  </a:cubicBezTo>
                  <a:cubicBezTo>
                    <a:pt x="82343" y="223407"/>
                    <a:pt x="104869" y="185168"/>
                    <a:pt x="90182" y="152858"/>
                  </a:cubicBezTo>
                  <a:cubicBezTo>
                    <a:pt x="79923" y="130290"/>
                    <a:pt x="29163" y="152224"/>
                    <a:pt x="19628" y="129341"/>
                  </a:cubicBezTo>
                  <a:cubicBezTo>
                    <a:pt x="-21749" y="30042"/>
                    <a:pt x="8173" y="23366"/>
                    <a:pt x="54905" y="0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4566046">
              <a:off x="4662656" y="673454"/>
              <a:ext cx="348877" cy="423297"/>
            </a:xfrm>
            <a:custGeom>
              <a:avLst/>
              <a:gdLst>
                <a:gd name="connsiteX0" fmla="*/ 348877 w 348877"/>
                <a:gd name="connsiteY0" fmla="*/ 423297 h 423297"/>
                <a:gd name="connsiteX1" fmla="*/ 219529 w 348877"/>
                <a:gd name="connsiteY1" fmla="*/ 411539 h 423297"/>
                <a:gd name="connsiteX2" fmla="*/ 172494 w 348877"/>
                <a:gd name="connsiteY2" fmla="*/ 376264 h 423297"/>
                <a:gd name="connsiteX3" fmla="*/ 184253 w 348877"/>
                <a:gd name="connsiteY3" fmla="*/ 246924 h 423297"/>
                <a:gd name="connsiteX4" fmla="*/ 231288 w 348877"/>
                <a:gd name="connsiteY4" fmla="*/ 258682 h 423297"/>
                <a:gd name="connsiteX5" fmla="*/ 196012 w 348877"/>
                <a:gd name="connsiteY5" fmla="*/ 270440 h 423297"/>
                <a:gd name="connsiteX6" fmla="*/ 78423 w 348877"/>
                <a:gd name="connsiteY6" fmla="*/ 258682 h 423297"/>
                <a:gd name="connsiteX7" fmla="*/ 90182 w 348877"/>
                <a:gd name="connsiteY7" fmla="*/ 152858 h 423297"/>
                <a:gd name="connsiteX8" fmla="*/ 19628 w 348877"/>
                <a:gd name="connsiteY8" fmla="*/ 129341 h 423297"/>
                <a:gd name="connsiteX9" fmla="*/ 54905 w 348877"/>
                <a:gd name="connsiteY9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877" h="423297">
                  <a:moveTo>
                    <a:pt x="348877" y="423297"/>
                  </a:moveTo>
                  <a:cubicBezTo>
                    <a:pt x="305761" y="419378"/>
                    <a:pt x="261361" y="422694"/>
                    <a:pt x="219529" y="411539"/>
                  </a:cubicBezTo>
                  <a:cubicBezTo>
                    <a:pt x="200593" y="406490"/>
                    <a:pt x="176600" y="395427"/>
                    <a:pt x="172494" y="376264"/>
                  </a:cubicBezTo>
                  <a:cubicBezTo>
                    <a:pt x="163423" y="333934"/>
                    <a:pt x="180333" y="290037"/>
                    <a:pt x="184253" y="246924"/>
                  </a:cubicBezTo>
                  <a:cubicBezTo>
                    <a:pt x="199931" y="250843"/>
                    <a:pt x="224060" y="244228"/>
                    <a:pt x="231288" y="258682"/>
                  </a:cubicBezTo>
                  <a:cubicBezTo>
                    <a:pt x="236831" y="269768"/>
                    <a:pt x="208407" y="270440"/>
                    <a:pt x="196012" y="270440"/>
                  </a:cubicBezTo>
                  <a:cubicBezTo>
                    <a:pt x="156620" y="270440"/>
                    <a:pt x="117619" y="262601"/>
                    <a:pt x="78423" y="258682"/>
                  </a:cubicBezTo>
                  <a:cubicBezTo>
                    <a:pt x="82343" y="223407"/>
                    <a:pt x="104869" y="185168"/>
                    <a:pt x="90182" y="152858"/>
                  </a:cubicBezTo>
                  <a:cubicBezTo>
                    <a:pt x="79923" y="130290"/>
                    <a:pt x="29163" y="152224"/>
                    <a:pt x="19628" y="129341"/>
                  </a:cubicBezTo>
                  <a:cubicBezTo>
                    <a:pt x="-21749" y="30042"/>
                    <a:pt x="8173" y="23366"/>
                    <a:pt x="54905" y="0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5765629" y="1011508"/>
            <a:ext cx="787407" cy="150068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5585468" y="543042"/>
            <a:ext cx="1218976" cy="573990"/>
            <a:chOff x="5585468" y="543042"/>
            <a:chExt cx="1218976" cy="573990"/>
          </a:xfrm>
        </p:grpSpPr>
        <p:sp>
          <p:nvSpPr>
            <p:cNvPr id="22" name="Freeform 21"/>
            <p:cNvSpPr/>
            <p:nvPr/>
          </p:nvSpPr>
          <p:spPr>
            <a:xfrm>
              <a:off x="5585468" y="693735"/>
              <a:ext cx="293972" cy="423297"/>
            </a:xfrm>
            <a:custGeom>
              <a:avLst/>
              <a:gdLst>
                <a:gd name="connsiteX0" fmla="*/ 293972 w 293972"/>
                <a:gd name="connsiteY0" fmla="*/ 423297 h 423297"/>
                <a:gd name="connsiteX1" fmla="*/ 141106 w 293972"/>
                <a:gd name="connsiteY1" fmla="*/ 411539 h 423297"/>
                <a:gd name="connsiteX2" fmla="*/ 82312 w 293972"/>
                <a:gd name="connsiteY2" fmla="*/ 305715 h 423297"/>
                <a:gd name="connsiteX3" fmla="*/ 117589 w 293972"/>
                <a:gd name="connsiteY3" fmla="*/ 176374 h 423297"/>
                <a:gd name="connsiteX4" fmla="*/ 152865 w 293972"/>
                <a:gd name="connsiteY4" fmla="*/ 152857 h 423297"/>
                <a:gd name="connsiteX5" fmla="*/ 270454 w 293972"/>
                <a:gd name="connsiteY5" fmla="*/ 199890 h 423297"/>
                <a:gd name="connsiteX6" fmla="*/ 223418 w 293972"/>
                <a:gd name="connsiteY6" fmla="*/ 258682 h 423297"/>
                <a:gd name="connsiteX7" fmla="*/ 152865 w 293972"/>
                <a:gd name="connsiteY7" fmla="*/ 282198 h 423297"/>
                <a:gd name="connsiteX8" fmla="*/ 47035 w 293972"/>
                <a:gd name="connsiteY8" fmla="*/ 270440 h 423297"/>
                <a:gd name="connsiteX9" fmla="*/ 11759 w 293972"/>
                <a:gd name="connsiteY9" fmla="*/ 258682 h 423297"/>
                <a:gd name="connsiteX10" fmla="*/ 0 w 293972"/>
                <a:gd name="connsiteY10" fmla="*/ 223407 h 423297"/>
                <a:gd name="connsiteX11" fmla="*/ 23518 w 293972"/>
                <a:gd name="connsiteY11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972" h="423297">
                  <a:moveTo>
                    <a:pt x="293972" y="423297"/>
                  </a:moveTo>
                  <a:lnTo>
                    <a:pt x="141106" y="411539"/>
                  </a:lnTo>
                  <a:cubicBezTo>
                    <a:pt x="109864" y="398675"/>
                    <a:pt x="93069" y="337984"/>
                    <a:pt x="82312" y="305715"/>
                  </a:cubicBezTo>
                  <a:cubicBezTo>
                    <a:pt x="89268" y="250068"/>
                    <a:pt x="79474" y="214488"/>
                    <a:pt x="117589" y="176374"/>
                  </a:cubicBezTo>
                  <a:cubicBezTo>
                    <a:pt x="127582" y="166381"/>
                    <a:pt x="141106" y="160696"/>
                    <a:pt x="152865" y="152857"/>
                  </a:cubicBezTo>
                  <a:cubicBezTo>
                    <a:pt x="205193" y="158671"/>
                    <a:pt x="270454" y="133498"/>
                    <a:pt x="270454" y="199890"/>
                  </a:cubicBezTo>
                  <a:cubicBezTo>
                    <a:pt x="270454" y="232475"/>
                    <a:pt x="250504" y="246644"/>
                    <a:pt x="223418" y="258682"/>
                  </a:cubicBezTo>
                  <a:cubicBezTo>
                    <a:pt x="200765" y="268750"/>
                    <a:pt x="152865" y="282198"/>
                    <a:pt x="152865" y="282198"/>
                  </a:cubicBezTo>
                  <a:cubicBezTo>
                    <a:pt x="117588" y="278279"/>
                    <a:pt x="82046" y="276275"/>
                    <a:pt x="47035" y="270440"/>
                  </a:cubicBezTo>
                  <a:cubicBezTo>
                    <a:pt x="34809" y="268402"/>
                    <a:pt x="20524" y="267446"/>
                    <a:pt x="11759" y="258682"/>
                  </a:cubicBezTo>
                  <a:cubicBezTo>
                    <a:pt x="2995" y="249918"/>
                    <a:pt x="3920" y="235165"/>
                    <a:pt x="0" y="223407"/>
                  </a:cubicBezTo>
                  <a:cubicBezTo>
                    <a:pt x="12274" y="14768"/>
                    <a:pt x="-18091" y="83215"/>
                    <a:pt x="23518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 rot="2617616">
              <a:off x="6153625" y="543042"/>
              <a:ext cx="293972" cy="423297"/>
            </a:xfrm>
            <a:custGeom>
              <a:avLst/>
              <a:gdLst>
                <a:gd name="connsiteX0" fmla="*/ 293972 w 293972"/>
                <a:gd name="connsiteY0" fmla="*/ 423297 h 423297"/>
                <a:gd name="connsiteX1" fmla="*/ 141106 w 293972"/>
                <a:gd name="connsiteY1" fmla="*/ 411539 h 423297"/>
                <a:gd name="connsiteX2" fmla="*/ 82312 w 293972"/>
                <a:gd name="connsiteY2" fmla="*/ 305715 h 423297"/>
                <a:gd name="connsiteX3" fmla="*/ 117589 w 293972"/>
                <a:gd name="connsiteY3" fmla="*/ 176374 h 423297"/>
                <a:gd name="connsiteX4" fmla="*/ 152865 w 293972"/>
                <a:gd name="connsiteY4" fmla="*/ 152857 h 423297"/>
                <a:gd name="connsiteX5" fmla="*/ 270454 w 293972"/>
                <a:gd name="connsiteY5" fmla="*/ 199890 h 423297"/>
                <a:gd name="connsiteX6" fmla="*/ 223418 w 293972"/>
                <a:gd name="connsiteY6" fmla="*/ 258682 h 423297"/>
                <a:gd name="connsiteX7" fmla="*/ 152865 w 293972"/>
                <a:gd name="connsiteY7" fmla="*/ 282198 h 423297"/>
                <a:gd name="connsiteX8" fmla="*/ 47035 w 293972"/>
                <a:gd name="connsiteY8" fmla="*/ 270440 h 423297"/>
                <a:gd name="connsiteX9" fmla="*/ 11759 w 293972"/>
                <a:gd name="connsiteY9" fmla="*/ 258682 h 423297"/>
                <a:gd name="connsiteX10" fmla="*/ 0 w 293972"/>
                <a:gd name="connsiteY10" fmla="*/ 223407 h 423297"/>
                <a:gd name="connsiteX11" fmla="*/ 23518 w 293972"/>
                <a:gd name="connsiteY11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972" h="423297">
                  <a:moveTo>
                    <a:pt x="293972" y="423297"/>
                  </a:moveTo>
                  <a:lnTo>
                    <a:pt x="141106" y="411539"/>
                  </a:lnTo>
                  <a:cubicBezTo>
                    <a:pt x="109864" y="398675"/>
                    <a:pt x="93069" y="337984"/>
                    <a:pt x="82312" y="305715"/>
                  </a:cubicBezTo>
                  <a:cubicBezTo>
                    <a:pt x="89268" y="250068"/>
                    <a:pt x="79474" y="214488"/>
                    <a:pt x="117589" y="176374"/>
                  </a:cubicBezTo>
                  <a:cubicBezTo>
                    <a:pt x="127582" y="166381"/>
                    <a:pt x="141106" y="160696"/>
                    <a:pt x="152865" y="152857"/>
                  </a:cubicBezTo>
                  <a:cubicBezTo>
                    <a:pt x="205193" y="158671"/>
                    <a:pt x="270454" y="133498"/>
                    <a:pt x="270454" y="199890"/>
                  </a:cubicBezTo>
                  <a:cubicBezTo>
                    <a:pt x="270454" y="232475"/>
                    <a:pt x="250504" y="246644"/>
                    <a:pt x="223418" y="258682"/>
                  </a:cubicBezTo>
                  <a:cubicBezTo>
                    <a:pt x="200765" y="268750"/>
                    <a:pt x="152865" y="282198"/>
                    <a:pt x="152865" y="282198"/>
                  </a:cubicBezTo>
                  <a:cubicBezTo>
                    <a:pt x="117588" y="278279"/>
                    <a:pt x="82046" y="276275"/>
                    <a:pt x="47035" y="270440"/>
                  </a:cubicBezTo>
                  <a:cubicBezTo>
                    <a:pt x="34809" y="268402"/>
                    <a:pt x="20524" y="267446"/>
                    <a:pt x="11759" y="258682"/>
                  </a:cubicBezTo>
                  <a:cubicBezTo>
                    <a:pt x="2995" y="249918"/>
                    <a:pt x="3920" y="235165"/>
                    <a:pt x="0" y="223407"/>
                  </a:cubicBezTo>
                  <a:cubicBezTo>
                    <a:pt x="12274" y="14768"/>
                    <a:pt x="-18091" y="83215"/>
                    <a:pt x="23518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rot="1061812">
              <a:off x="5842405" y="551722"/>
              <a:ext cx="293972" cy="423297"/>
            </a:xfrm>
            <a:custGeom>
              <a:avLst/>
              <a:gdLst>
                <a:gd name="connsiteX0" fmla="*/ 293972 w 293972"/>
                <a:gd name="connsiteY0" fmla="*/ 423297 h 423297"/>
                <a:gd name="connsiteX1" fmla="*/ 141106 w 293972"/>
                <a:gd name="connsiteY1" fmla="*/ 411539 h 423297"/>
                <a:gd name="connsiteX2" fmla="*/ 82312 w 293972"/>
                <a:gd name="connsiteY2" fmla="*/ 305715 h 423297"/>
                <a:gd name="connsiteX3" fmla="*/ 117589 w 293972"/>
                <a:gd name="connsiteY3" fmla="*/ 176374 h 423297"/>
                <a:gd name="connsiteX4" fmla="*/ 152865 w 293972"/>
                <a:gd name="connsiteY4" fmla="*/ 152857 h 423297"/>
                <a:gd name="connsiteX5" fmla="*/ 270454 w 293972"/>
                <a:gd name="connsiteY5" fmla="*/ 199890 h 423297"/>
                <a:gd name="connsiteX6" fmla="*/ 223418 w 293972"/>
                <a:gd name="connsiteY6" fmla="*/ 258682 h 423297"/>
                <a:gd name="connsiteX7" fmla="*/ 152865 w 293972"/>
                <a:gd name="connsiteY7" fmla="*/ 282198 h 423297"/>
                <a:gd name="connsiteX8" fmla="*/ 47035 w 293972"/>
                <a:gd name="connsiteY8" fmla="*/ 270440 h 423297"/>
                <a:gd name="connsiteX9" fmla="*/ 11759 w 293972"/>
                <a:gd name="connsiteY9" fmla="*/ 258682 h 423297"/>
                <a:gd name="connsiteX10" fmla="*/ 0 w 293972"/>
                <a:gd name="connsiteY10" fmla="*/ 223407 h 423297"/>
                <a:gd name="connsiteX11" fmla="*/ 23518 w 293972"/>
                <a:gd name="connsiteY11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972" h="423297">
                  <a:moveTo>
                    <a:pt x="293972" y="423297"/>
                  </a:moveTo>
                  <a:lnTo>
                    <a:pt x="141106" y="411539"/>
                  </a:lnTo>
                  <a:cubicBezTo>
                    <a:pt x="109864" y="398675"/>
                    <a:pt x="93069" y="337984"/>
                    <a:pt x="82312" y="305715"/>
                  </a:cubicBezTo>
                  <a:cubicBezTo>
                    <a:pt x="89268" y="250068"/>
                    <a:pt x="79474" y="214488"/>
                    <a:pt x="117589" y="176374"/>
                  </a:cubicBezTo>
                  <a:cubicBezTo>
                    <a:pt x="127582" y="166381"/>
                    <a:pt x="141106" y="160696"/>
                    <a:pt x="152865" y="152857"/>
                  </a:cubicBezTo>
                  <a:cubicBezTo>
                    <a:pt x="205193" y="158671"/>
                    <a:pt x="270454" y="133498"/>
                    <a:pt x="270454" y="199890"/>
                  </a:cubicBezTo>
                  <a:cubicBezTo>
                    <a:pt x="270454" y="232475"/>
                    <a:pt x="250504" y="246644"/>
                    <a:pt x="223418" y="258682"/>
                  </a:cubicBezTo>
                  <a:cubicBezTo>
                    <a:pt x="200765" y="268750"/>
                    <a:pt x="152865" y="282198"/>
                    <a:pt x="152865" y="282198"/>
                  </a:cubicBezTo>
                  <a:cubicBezTo>
                    <a:pt x="117588" y="278279"/>
                    <a:pt x="82046" y="276275"/>
                    <a:pt x="47035" y="270440"/>
                  </a:cubicBezTo>
                  <a:cubicBezTo>
                    <a:pt x="34809" y="268402"/>
                    <a:pt x="20524" y="267446"/>
                    <a:pt x="11759" y="258682"/>
                  </a:cubicBezTo>
                  <a:cubicBezTo>
                    <a:pt x="2995" y="249918"/>
                    <a:pt x="3920" y="235165"/>
                    <a:pt x="0" y="223407"/>
                  </a:cubicBezTo>
                  <a:cubicBezTo>
                    <a:pt x="12274" y="14768"/>
                    <a:pt x="-18091" y="83215"/>
                    <a:pt x="23518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4958887">
              <a:off x="6445810" y="725040"/>
              <a:ext cx="293972" cy="423297"/>
            </a:xfrm>
            <a:custGeom>
              <a:avLst/>
              <a:gdLst>
                <a:gd name="connsiteX0" fmla="*/ 293972 w 293972"/>
                <a:gd name="connsiteY0" fmla="*/ 423297 h 423297"/>
                <a:gd name="connsiteX1" fmla="*/ 141106 w 293972"/>
                <a:gd name="connsiteY1" fmla="*/ 411539 h 423297"/>
                <a:gd name="connsiteX2" fmla="*/ 82312 w 293972"/>
                <a:gd name="connsiteY2" fmla="*/ 305715 h 423297"/>
                <a:gd name="connsiteX3" fmla="*/ 117589 w 293972"/>
                <a:gd name="connsiteY3" fmla="*/ 176374 h 423297"/>
                <a:gd name="connsiteX4" fmla="*/ 152865 w 293972"/>
                <a:gd name="connsiteY4" fmla="*/ 152857 h 423297"/>
                <a:gd name="connsiteX5" fmla="*/ 270454 w 293972"/>
                <a:gd name="connsiteY5" fmla="*/ 199890 h 423297"/>
                <a:gd name="connsiteX6" fmla="*/ 223418 w 293972"/>
                <a:gd name="connsiteY6" fmla="*/ 258682 h 423297"/>
                <a:gd name="connsiteX7" fmla="*/ 152865 w 293972"/>
                <a:gd name="connsiteY7" fmla="*/ 282198 h 423297"/>
                <a:gd name="connsiteX8" fmla="*/ 47035 w 293972"/>
                <a:gd name="connsiteY8" fmla="*/ 270440 h 423297"/>
                <a:gd name="connsiteX9" fmla="*/ 11759 w 293972"/>
                <a:gd name="connsiteY9" fmla="*/ 258682 h 423297"/>
                <a:gd name="connsiteX10" fmla="*/ 0 w 293972"/>
                <a:gd name="connsiteY10" fmla="*/ 223407 h 423297"/>
                <a:gd name="connsiteX11" fmla="*/ 23518 w 293972"/>
                <a:gd name="connsiteY11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972" h="423297">
                  <a:moveTo>
                    <a:pt x="293972" y="423297"/>
                  </a:moveTo>
                  <a:lnTo>
                    <a:pt x="141106" y="411539"/>
                  </a:lnTo>
                  <a:cubicBezTo>
                    <a:pt x="109864" y="398675"/>
                    <a:pt x="93069" y="337984"/>
                    <a:pt x="82312" y="305715"/>
                  </a:cubicBezTo>
                  <a:cubicBezTo>
                    <a:pt x="89268" y="250068"/>
                    <a:pt x="79474" y="214488"/>
                    <a:pt x="117589" y="176374"/>
                  </a:cubicBezTo>
                  <a:cubicBezTo>
                    <a:pt x="127582" y="166381"/>
                    <a:pt x="141106" y="160696"/>
                    <a:pt x="152865" y="152857"/>
                  </a:cubicBezTo>
                  <a:cubicBezTo>
                    <a:pt x="205193" y="158671"/>
                    <a:pt x="270454" y="133498"/>
                    <a:pt x="270454" y="199890"/>
                  </a:cubicBezTo>
                  <a:cubicBezTo>
                    <a:pt x="270454" y="232475"/>
                    <a:pt x="250504" y="246644"/>
                    <a:pt x="223418" y="258682"/>
                  </a:cubicBezTo>
                  <a:cubicBezTo>
                    <a:pt x="200765" y="268750"/>
                    <a:pt x="152865" y="282198"/>
                    <a:pt x="152865" y="282198"/>
                  </a:cubicBezTo>
                  <a:cubicBezTo>
                    <a:pt x="117588" y="278279"/>
                    <a:pt x="82046" y="276275"/>
                    <a:pt x="47035" y="270440"/>
                  </a:cubicBezTo>
                  <a:cubicBezTo>
                    <a:pt x="34809" y="268402"/>
                    <a:pt x="20524" y="267446"/>
                    <a:pt x="11759" y="258682"/>
                  </a:cubicBezTo>
                  <a:cubicBezTo>
                    <a:pt x="2995" y="249918"/>
                    <a:pt x="3920" y="235165"/>
                    <a:pt x="0" y="223407"/>
                  </a:cubicBezTo>
                  <a:cubicBezTo>
                    <a:pt x="12274" y="14768"/>
                    <a:pt x="-18091" y="83215"/>
                    <a:pt x="23518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987138" y="2593391"/>
            <a:ext cx="7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Curly1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769085" y="2658267"/>
            <a:ext cx="7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Curly2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006532" y="3444032"/>
            <a:ext cx="787407" cy="150068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5785023" y="3482627"/>
            <a:ext cx="787407" cy="150068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856913" y="2962723"/>
            <a:ext cx="1128853" cy="631993"/>
            <a:chOff x="3856913" y="2962723"/>
            <a:chExt cx="1128853" cy="631993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3856913" y="3233517"/>
              <a:ext cx="246937" cy="35493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27368" y="2974481"/>
              <a:ext cx="149619" cy="49857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4556647" y="2962723"/>
              <a:ext cx="33094" cy="49857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4719229" y="3115937"/>
              <a:ext cx="266537" cy="47877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4033296" y="5032532"/>
            <a:ext cx="103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Straight1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5667781" y="3233517"/>
            <a:ext cx="1070058" cy="436786"/>
            <a:chOff x="5667781" y="3233517"/>
            <a:chExt cx="1070058" cy="436786"/>
          </a:xfrm>
        </p:grpSpPr>
        <p:cxnSp>
          <p:nvCxnSpPr>
            <p:cNvPr id="46" name="Straight Arrow Connector 45"/>
            <p:cNvCxnSpPr/>
            <p:nvPr/>
          </p:nvCxnSpPr>
          <p:spPr>
            <a:xfrm flipH="1" flipV="1">
              <a:off x="5667781" y="3327585"/>
              <a:ext cx="211660" cy="26713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 flipV="1">
              <a:off x="6048186" y="3233517"/>
              <a:ext cx="58798" cy="284384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6364078" y="3233517"/>
              <a:ext cx="152400" cy="284385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6516478" y="3444032"/>
              <a:ext cx="221361" cy="22627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5656021" y="5072633"/>
            <a:ext cx="103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Straight2</a:t>
            </a:r>
            <a:endParaRPr lang="en-US" dirty="0"/>
          </a:p>
        </p:txBody>
      </p:sp>
      <p:sp>
        <p:nvSpPr>
          <p:cNvPr id="65" name="Arc 64"/>
          <p:cNvSpPr/>
          <p:nvPr/>
        </p:nvSpPr>
        <p:spPr>
          <a:xfrm rot="7641716">
            <a:off x="7535689" y="1162710"/>
            <a:ext cx="458596" cy="634945"/>
          </a:xfrm>
          <a:prstGeom prst="arc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513925" y="1058243"/>
            <a:ext cx="90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Happy1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419854" y="1893078"/>
            <a:ext cx="90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Happy2</a:t>
            </a:r>
            <a:endParaRPr lang="en-US" dirty="0"/>
          </a:p>
        </p:txBody>
      </p:sp>
      <p:sp>
        <p:nvSpPr>
          <p:cNvPr id="71" name="Arc 70"/>
          <p:cNvSpPr/>
          <p:nvPr/>
        </p:nvSpPr>
        <p:spPr>
          <a:xfrm>
            <a:off x="7453283" y="2886390"/>
            <a:ext cx="703186" cy="788282"/>
          </a:xfrm>
          <a:prstGeom prst="arc">
            <a:avLst>
              <a:gd name="adj1" fmla="val 13548886"/>
              <a:gd name="adj2" fmla="val 19778445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533248" y="3233517"/>
            <a:ext cx="63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Sad1</a:t>
            </a:r>
            <a:endParaRPr lang="en-US" dirty="0"/>
          </a:p>
        </p:txBody>
      </p:sp>
      <p:sp>
        <p:nvSpPr>
          <p:cNvPr id="75" name="Arc 74"/>
          <p:cNvSpPr/>
          <p:nvPr/>
        </p:nvSpPr>
        <p:spPr>
          <a:xfrm rot="7641716">
            <a:off x="7634352" y="549918"/>
            <a:ext cx="458596" cy="427816"/>
          </a:xfrm>
          <a:prstGeom prst="arc">
            <a:avLst>
              <a:gd name="adj1" fmla="val 12856226"/>
              <a:gd name="adj2" fmla="val 3784641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c 75"/>
          <p:cNvSpPr/>
          <p:nvPr/>
        </p:nvSpPr>
        <p:spPr>
          <a:xfrm>
            <a:off x="7552106" y="3838830"/>
            <a:ext cx="703186" cy="788282"/>
          </a:xfrm>
          <a:prstGeom prst="arc">
            <a:avLst>
              <a:gd name="adj1" fmla="val 12407211"/>
              <a:gd name="adj2" fmla="val 20530299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7573806" y="4257780"/>
            <a:ext cx="63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Sad2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32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4983568" y="5321919"/>
            <a:ext cx="1752480" cy="492862"/>
            <a:chOff x="5561951" y="1866247"/>
            <a:chExt cx="1459845" cy="332545"/>
          </a:xfrm>
        </p:grpSpPr>
        <p:sp>
          <p:nvSpPr>
            <p:cNvPr id="46" name="Round Same Side Corner Rectangle 45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 Same Side Corner Rectangle 46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441257" y="4683879"/>
            <a:ext cx="1752480" cy="492862"/>
            <a:chOff x="5561951" y="1866247"/>
            <a:chExt cx="1459845" cy="332545"/>
          </a:xfrm>
        </p:grpSpPr>
        <p:sp>
          <p:nvSpPr>
            <p:cNvPr id="49" name="Round Same Side Corner Rectangle 48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 Same Side Corner Rectangle 49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820371" y="1968290"/>
            <a:ext cx="1459845" cy="461887"/>
            <a:chOff x="5561951" y="1866247"/>
            <a:chExt cx="1459845" cy="332545"/>
          </a:xfrm>
        </p:grpSpPr>
        <p:sp>
          <p:nvSpPr>
            <p:cNvPr id="40" name="Round Same Side Corner Rectangle 39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 Same Side Corner Rectangle 40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142516" y="2021817"/>
            <a:ext cx="1459845" cy="461887"/>
            <a:chOff x="5561951" y="1866247"/>
            <a:chExt cx="1459845" cy="332545"/>
          </a:xfrm>
        </p:grpSpPr>
        <p:sp>
          <p:nvSpPr>
            <p:cNvPr id="43" name="Round Same Side Corner Rectangle 42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 Same Side Corner Rectangle 43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2882" y="186274"/>
            <a:ext cx="7524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1)</a:t>
            </a:r>
          </a:p>
          <a:p>
            <a:r>
              <a:rPr lang="en-US" sz="1200" dirty="0" smtClean="0"/>
              <a:t>Straight2</a:t>
            </a:r>
          </a:p>
          <a:p>
            <a:r>
              <a:rPr lang="en-US" sz="1200" dirty="0" smtClean="0"/>
              <a:t>Small2</a:t>
            </a:r>
          </a:p>
          <a:p>
            <a:r>
              <a:rPr lang="en-US" sz="1200" dirty="0" smtClean="0"/>
              <a:t>Happy2</a:t>
            </a:r>
          </a:p>
          <a:p>
            <a:r>
              <a:rPr lang="en-US" sz="1200" dirty="0" smtClean="0"/>
              <a:t>Long1</a:t>
            </a:r>
          </a:p>
          <a:p>
            <a:r>
              <a:rPr lang="en-US" sz="1200" dirty="0" smtClean="0"/>
              <a:t>Big1</a:t>
            </a:r>
          </a:p>
          <a:p>
            <a:r>
              <a:rPr lang="en-US" sz="1200" dirty="0" smtClean="0"/>
              <a:t>Many1</a:t>
            </a:r>
          </a:p>
          <a:p>
            <a:r>
              <a:rPr lang="en-US" sz="1200" dirty="0" smtClean="0"/>
              <a:t>Few1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003605" y="5321919"/>
            <a:ext cx="7524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4)</a:t>
            </a:r>
          </a:p>
          <a:p>
            <a:r>
              <a:rPr lang="en-US" sz="1200" dirty="0" smtClean="0"/>
              <a:t>Straight2</a:t>
            </a:r>
          </a:p>
          <a:p>
            <a:r>
              <a:rPr lang="en-US" sz="1200" dirty="0" smtClean="0"/>
              <a:t>Small2</a:t>
            </a:r>
          </a:p>
          <a:p>
            <a:r>
              <a:rPr lang="en-US" sz="1200" dirty="0" smtClean="0"/>
              <a:t>Happy2</a:t>
            </a:r>
          </a:p>
          <a:p>
            <a:r>
              <a:rPr lang="en-US" sz="1200" dirty="0" smtClean="0"/>
              <a:t>Long2</a:t>
            </a:r>
          </a:p>
          <a:p>
            <a:r>
              <a:rPr lang="en-US" sz="1200" dirty="0" smtClean="0"/>
              <a:t>Big2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Few1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7819038" y="186274"/>
            <a:ext cx="7524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14)</a:t>
            </a:r>
          </a:p>
          <a:p>
            <a:r>
              <a:rPr lang="en-US" sz="1200" dirty="0" smtClean="0"/>
              <a:t>Straight2</a:t>
            </a:r>
          </a:p>
          <a:p>
            <a:r>
              <a:rPr lang="en-US" sz="1200" dirty="0" smtClean="0"/>
              <a:t>Small2</a:t>
            </a:r>
          </a:p>
          <a:p>
            <a:r>
              <a:rPr lang="en-US" sz="1200" dirty="0" smtClean="0"/>
              <a:t>Happy2</a:t>
            </a:r>
          </a:p>
          <a:p>
            <a:r>
              <a:rPr lang="en-US" sz="1200" dirty="0" smtClean="0"/>
              <a:t>Long2</a:t>
            </a:r>
          </a:p>
          <a:p>
            <a:r>
              <a:rPr lang="en-US" sz="1200" dirty="0" smtClean="0"/>
              <a:t>Big1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Few1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7819038" y="5077689"/>
            <a:ext cx="7524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13)</a:t>
            </a:r>
          </a:p>
          <a:p>
            <a:r>
              <a:rPr lang="en-US" sz="1200" dirty="0" smtClean="0"/>
              <a:t>Straight2</a:t>
            </a:r>
          </a:p>
          <a:p>
            <a:r>
              <a:rPr lang="en-US" sz="1200" dirty="0" smtClean="0"/>
              <a:t>Small2</a:t>
            </a:r>
          </a:p>
          <a:p>
            <a:r>
              <a:rPr lang="en-US" sz="1200" dirty="0" smtClean="0"/>
              <a:t>Happy2</a:t>
            </a:r>
          </a:p>
          <a:p>
            <a:r>
              <a:rPr lang="en-US" sz="1200" dirty="0" smtClean="0"/>
              <a:t>Long2</a:t>
            </a:r>
          </a:p>
          <a:p>
            <a:r>
              <a:rPr lang="en-US" sz="1200" dirty="0" smtClean="0"/>
              <a:t>Big2</a:t>
            </a:r>
          </a:p>
          <a:p>
            <a:r>
              <a:rPr lang="en-US" sz="1200" dirty="0" smtClean="0"/>
              <a:t>Many2</a:t>
            </a:r>
          </a:p>
          <a:p>
            <a:r>
              <a:rPr lang="en-US" sz="1200" dirty="0" smtClean="0"/>
              <a:t>Few1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2156425" y="698546"/>
            <a:ext cx="787407" cy="150068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522224" y="1475744"/>
            <a:ext cx="2164100" cy="525504"/>
            <a:chOff x="434612" y="1567465"/>
            <a:chExt cx="2164100" cy="525504"/>
          </a:xfrm>
        </p:grpSpPr>
        <p:grpSp>
          <p:nvGrpSpPr>
            <p:cNvPr id="9" name="Group 8"/>
            <p:cNvGrpSpPr/>
            <p:nvPr/>
          </p:nvGrpSpPr>
          <p:grpSpPr>
            <a:xfrm>
              <a:off x="434612" y="1596127"/>
              <a:ext cx="648943" cy="496842"/>
              <a:chOff x="434612" y="1596127"/>
              <a:chExt cx="648943" cy="214644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 flipH="1">
              <a:off x="1856219" y="1567465"/>
              <a:ext cx="742493" cy="525503"/>
              <a:chOff x="434612" y="1596127"/>
              <a:chExt cx="648943" cy="214644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Rounded Rectangle 14"/>
          <p:cNvSpPr/>
          <p:nvPr/>
        </p:nvSpPr>
        <p:spPr>
          <a:xfrm>
            <a:off x="1936309" y="3404319"/>
            <a:ext cx="787407" cy="150068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071838" y="4146282"/>
            <a:ext cx="2617582" cy="432758"/>
            <a:chOff x="356742" y="3448367"/>
            <a:chExt cx="2617582" cy="432758"/>
          </a:xfrm>
        </p:grpSpPr>
        <p:grpSp>
          <p:nvGrpSpPr>
            <p:cNvPr id="17" name="Group 16"/>
            <p:cNvGrpSpPr/>
            <p:nvPr/>
          </p:nvGrpSpPr>
          <p:grpSpPr>
            <a:xfrm>
              <a:off x="356742" y="3448367"/>
              <a:ext cx="864471" cy="408339"/>
              <a:chOff x="434612" y="1596127"/>
              <a:chExt cx="648943" cy="214644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 flipH="1">
              <a:off x="1985233" y="3449231"/>
              <a:ext cx="989091" cy="431894"/>
              <a:chOff x="434612" y="1596127"/>
              <a:chExt cx="648943" cy="214644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Rounded Rectangle 22"/>
          <p:cNvSpPr/>
          <p:nvPr/>
        </p:nvSpPr>
        <p:spPr>
          <a:xfrm>
            <a:off x="5450484" y="4027303"/>
            <a:ext cx="787407" cy="150068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586013" y="4769266"/>
            <a:ext cx="2617582" cy="432758"/>
            <a:chOff x="356742" y="3448367"/>
            <a:chExt cx="2617582" cy="432758"/>
          </a:xfrm>
        </p:grpSpPr>
        <p:grpSp>
          <p:nvGrpSpPr>
            <p:cNvPr id="25" name="Group 24"/>
            <p:cNvGrpSpPr/>
            <p:nvPr/>
          </p:nvGrpSpPr>
          <p:grpSpPr>
            <a:xfrm>
              <a:off x="356742" y="3448367"/>
              <a:ext cx="864471" cy="408339"/>
              <a:chOff x="434612" y="1596127"/>
              <a:chExt cx="648943" cy="214644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 flipH="1">
              <a:off x="1985233" y="3449231"/>
              <a:ext cx="989091" cy="431894"/>
              <a:chOff x="434612" y="1596127"/>
              <a:chExt cx="648943" cy="214644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Rounded Rectangle 30"/>
          <p:cNvSpPr/>
          <p:nvPr/>
        </p:nvSpPr>
        <p:spPr>
          <a:xfrm>
            <a:off x="5449336" y="754062"/>
            <a:ext cx="787407" cy="150068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584865" y="1496025"/>
            <a:ext cx="2617582" cy="432758"/>
            <a:chOff x="356742" y="3448367"/>
            <a:chExt cx="2617582" cy="432758"/>
          </a:xfrm>
        </p:grpSpPr>
        <p:grpSp>
          <p:nvGrpSpPr>
            <p:cNvPr id="33" name="Group 32"/>
            <p:cNvGrpSpPr/>
            <p:nvPr/>
          </p:nvGrpSpPr>
          <p:grpSpPr>
            <a:xfrm>
              <a:off x="356742" y="3448367"/>
              <a:ext cx="864471" cy="408339"/>
              <a:chOff x="434612" y="1596127"/>
              <a:chExt cx="648943" cy="214644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 flipH="1">
              <a:off x="1985233" y="3449231"/>
              <a:ext cx="989091" cy="431894"/>
              <a:chOff x="434612" y="1596127"/>
              <a:chExt cx="648943" cy="214644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1936309" y="4021946"/>
            <a:ext cx="634945" cy="656587"/>
            <a:chOff x="3905544" y="4890780"/>
            <a:chExt cx="634945" cy="656587"/>
          </a:xfrm>
        </p:grpSpPr>
        <p:sp>
          <p:nvSpPr>
            <p:cNvPr id="52" name="Isosceles Triangle 51"/>
            <p:cNvSpPr/>
            <p:nvPr/>
          </p:nvSpPr>
          <p:spPr>
            <a:xfrm rot="659433" flipV="1">
              <a:off x="4148683" y="5363652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 rot="7641716">
              <a:off x="3993719" y="4802605"/>
              <a:ext cx="458596" cy="634945"/>
            </a:xfrm>
            <a:prstGeom prst="arc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442411" y="4637671"/>
            <a:ext cx="634945" cy="656587"/>
            <a:chOff x="3905544" y="4890780"/>
            <a:chExt cx="634945" cy="656587"/>
          </a:xfrm>
        </p:grpSpPr>
        <p:sp>
          <p:nvSpPr>
            <p:cNvPr id="55" name="Isosceles Triangle 54"/>
            <p:cNvSpPr/>
            <p:nvPr/>
          </p:nvSpPr>
          <p:spPr>
            <a:xfrm rot="659433" flipV="1">
              <a:off x="4148683" y="5363652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/>
            <p:cNvSpPr/>
            <p:nvPr/>
          </p:nvSpPr>
          <p:spPr>
            <a:xfrm rot="7641716">
              <a:off x="3993719" y="4802605"/>
              <a:ext cx="458596" cy="634945"/>
            </a:xfrm>
            <a:prstGeom prst="arc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448188" y="1328363"/>
            <a:ext cx="634945" cy="656587"/>
            <a:chOff x="3905544" y="4890780"/>
            <a:chExt cx="634945" cy="656587"/>
          </a:xfrm>
        </p:grpSpPr>
        <p:sp>
          <p:nvSpPr>
            <p:cNvPr id="58" name="Isosceles Triangle 57"/>
            <p:cNvSpPr/>
            <p:nvPr/>
          </p:nvSpPr>
          <p:spPr>
            <a:xfrm rot="659433" flipV="1">
              <a:off x="4148683" y="5363652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c 58"/>
            <p:cNvSpPr/>
            <p:nvPr/>
          </p:nvSpPr>
          <p:spPr>
            <a:xfrm rot="7641716">
              <a:off x="3993719" y="4802605"/>
              <a:ext cx="458596" cy="634945"/>
            </a:xfrm>
            <a:prstGeom prst="arc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184405" y="1313661"/>
            <a:ext cx="634945" cy="656587"/>
            <a:chOff x="3905544" y="4890780"/>
            <a:chExt cx="634945" cy="656587"/>
          </a:xfrm>
        </p:grpSpPr>
        <p:sp>
          <p:nvSpPr>
            <p:cNvPr id="61" name="Isosceles Triangle 60"/>
            <p:cNvSpPr/>
            <p:nvPr/>
          </p:nvSpPr>
          <p:spPr>
            <a:xfrm rot="659433" flipV="1">
              <a:off x="4148683" y="5363652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c 61"/>
            <p:cNvSpPr/>
            <p:nvPr/>
          </p:nvSpPr>
          <p:spPr>
            <a:xfrm rot="7641716">
              <a:off x="3993719" y="4802605"/>
              <a:ext cx="458596" cy="634945"/>
            </a:xfrm>
            <a:prstGeom prst="arc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032031" y="500247"/>
            <a:ext cx="1070058" cy="436786"/>
            <a:chOff x="5667781" y="3233517"/>
            <a:chExt cx="1070058" cy="436786"/>
          </a:xfrm>
        </p:grpSpPr>
        <p:cxnSp>
          <p:nvCxnSpPr>
            <p:cNvPr id="64" name="Straight Arrow Connector 63"/>
            <p:cNvCxnSpPr/>
            <p:nvPr/>
          </p:nvCxnSpPr>
          <p:spPr>
            <a:xfrm flipH="1" flipV="1">
              <a:off x="5667781" y="3327585"/>
              <a:ext cx="211660" cy="26713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 flipV="1">
              <a:off x="6048186" y="3233517"/>
              <a:ext cx="58798" cy="284384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6364078" y="3233517"/>
              <a:ext cx="152400" cy="284385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6516478" y="3444032"/>
              <a:ext cx="221361" cy="22627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5339941" y="543846"/>
            <a:ext cx="1070058" cy="436786"/>
            <a:chOff x="5667781" y="3233517"/>
            <a:chExt cx="1070058" cy="436786"/>
          </a:xfrm>
        </p:grpSpPr>
        <p:cxnSp>
          <p:nvCxnSpPr>
            <p:cNvPr id="69" name="Straight Arrow Connector 68"/>
            <p:cNvCxnSpPr/>
            <p:nvPr/>
          </p:nvCxnSpPr>
          <p:spPr>
            <a:xfrm flipH="1" flipV="1">
              <a:off x="5667781" y="3327585"/>
              <a:ext cx="211660" cy="26713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 flipV="1">
              <a:off x="6048186" y="3233517"/>
              <a:ext cx="58798" cy="284384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6364078" y="3233517"/>
              <a:ext cx="152400" cy="284385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6516478" y="3444032"/>
              <a:ext cx="221361" cy="22627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5324779" y="3808910"/>
            <a:ext cx="1070058" cy="436786"/>
            <a:chOff x="5667781" y="3233517"/>
            <a:chExt cx="1070058" cy="436786"/>
          </a:xfrm>
        </p:grpSpPr>
        <p:cxnSp>
          <p:nvCxnSpPr>
            <p:cNvPr id="74" name="Straight Arrow Connector 73"/>
            <p:cNvCxnSpPr/>
            <p:nvPr/>
          </p:nvCxnSpPr>
          <p:spPr>
            <a:xfrm flipH="1" flipV="1">
              <a:off x="5667781" y="3327585"/>
              <a:ext cx="211660" cy="26713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H="1" flipV="1">
              <a:off x="6048186" y="3233517"/>
              <a:ext cx="58798" cy="284384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6364078" y="3233517"/>
              <a:ext cx="152400" cy="284385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6516478" y="3444032"/>
              <a:ext cx="221361" cy="22627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1820371" y="3185926"/>
            <a:ext cx="1070058" cy="436786"/>
            <a:chOff x="5667781" y="3233517"/>
            <a:chExt cx="1070058" cy="436786"/>
          </a:xfrm>
        </p:grpSpPr>
        <p:cxnSp>
          <p:nvCxnSpPr>
            <p:cNvPr id="79" name="Straight Arrow Connector 78"/>
            <p:cNvCxnSpPr/>
            <p:nvPr/>
          </p:nvCxnSpPr>
          <p:spPr>
            <a:xfrm flipH="1" flipV="1">
              <a:off x="5667781" y="3327585"/>
              <a:ext cx="211660" cy="26713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H="1" flipV="1">
              <a:off x="6048186" y="3233517"/>
              <a:ext cx="58798" cy="284384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V="1">
              <a:off x="6364078" y="3233517"/>
              <a:ext cx="152400" cy="284385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V="1">
              <a:off x="6516478" y="3444032"/>
              <a:ext cx="221361" cy="22627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2299414" y="992865"/>
            <a:ext cx="524779" cy="555688"/>
            <a:chOff x="6649417" y="5027150"/>
            <a:chExt cx="524779" cy="555688"/>
          </a:xfrm>
        </p:grpSpPr>
        <p:grpSp>
          <p:nvGrpSpPr>
            <p:cNvPr id="84" name="Group 83"/>
            <p:cNvGrpSpPr/>
            <p:nvPr/>
          </p:nvGrpSpPr>
          <p:grpSpPr>
            <a:xfrm>
              <a:off x="6649417" y="5027150"/>
              <a:ext cx="152040" cy="151293"/>
              <a:chOff x="4730972" y="4715059"/>
              <a:chExt cx="383953" cy="369332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6649777" y="5255196"/>
              <a:ext cx="152040" cy="151293"/>
              <a:chOff x="4730972" y="4715059"/>
              <a:chExt cx="383953" cy="369332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6869756" y="5103903"/>
              <a:ext cx="152040" cy="151293"/>
              <a:chOff x="4730972" y="4715059"/>
              <a:chExt cx="383953" cy="369332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6980238" y="5355899"/>
              <a:ext cx="152040" cy="151293"/>
              <a:chOff x="4730972" y="4715059"/>
              <a:chExt cx="383953" cy="369332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7022156" y="5027150"/>
              <a:ext cx="152040" cy="151293"/>
              <a:chOff x="4730972" y="4715059"/>
              <a:chExt cx="383953" cy="369332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6784273" y="5431545"/>
              <a:ext cx="152040" cy="151293"/>
              <a:chOff x="4730972" y="4715059"/>
              <a:chExt cx="383953" cy="369332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5535593" y="4220994"/>
            <a:ext cx="677763" cy="555688"/>
            <a:chOff x="7749802" y="5128645"/>
            <a:chExt cx="677763" cy="555688"/>
          </a:xfrm>
        </p:grpSpPr>
        <p:grpSp>
          <p:nvGrpSpPr>
            <p:cNvPr id="103" name="Group 102"/>
            <p:cNvGrpSpPr/>
            <p:nvPr/>
          </p:nvGrpSpPr>
          <p:grpSpPr>
            <a:xfrm>
              <a:off x="7749802" y="5128645"/>
              <a:ext cx="524779" cy="555688"/>
              <a:chOff x="6649417" y="5027150"/>
              <a:chExt cx="524779" cy="555688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6649417" y="5027150"/>
                <a:ext cx="152040" cy="151293"/>
                <a:chOff x="4730972" y="4715059"/>
                <a:chExt cx="383953" cy="369332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6649777" y="5255196"/>
                <a:ext cx="152040" cy="151293"/>
                <a:chOff x="4730972" y="4715059"/>
                <a:chExt cx="383953" cy="369332"/>
              </a:xfrm>
            </p:grpSpPr>
            <p:sp>
              <p:nvSpPr>
                <p:cNvPr id="121" name="Oval 120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6869756" y="5103903"/>
                <a:ext cx="152040" cy="151293"/>
                <a:chOff x="4730972" y="4715059"/>
                <a:chExt cx="383953" cy="369332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6980238" y="5355899"/>
                <a:ext cx="152040" cy="151293"/>
                <a:chOff x="4730972" y="4715059"/>
                <a:chExt cx="383953" cy="369332"/>
              </a:xfrm>
            </p:grpSpPr>
            <p:sp>
              <p:nvSpPr>
                <p:cNvPr id="117" name="Oval 116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" name="Group 110"/>
              <p:cNvGrpSpPr/>
              <p:nvPr/>
            </p:nvGrpSpPr>
            <p:grpSpPr>
              <a:xfrm>
                <a:off x="7022156" y="5027150"/>
                <a:ext cx="152040" cy="151293"/>
                <a:chOff x="4730972" y="4715059"/>
                <a:chExt cx="383953" cy="369332"/>
              </a:xfrm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2" name="Group 111"/>
              <p:cNvGrpSpPr/>
              <p:nvPr/>
            </p:nvGrpSpPr>
            <p:grpSpPr>
              <a:xfrm>
                <a:off x="6784273" y="5431545"/>
                <a:ext cx="152040" cy="151293"/>
                <a:chOff x="4730972" y="4715059"/>
                <a:chExt cx="383953" cy="369332"/>
              </a:xfrm>
            </p:grpSpPr>
            <p:sp>
              <p:nvSpPr>
                <p:cNvPr id="113" name="Oval 112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4" name="Group 103"/>
            <p:cNvGrpSpPr/>
            <p:nvPr/>
          </p:nvGrpSpPr>
          <p:grpSpPr>
            <a:xfrm>
              <a:off x="8275525" y="5331948"/>
              <a:ext cx="152040" cy="151293"/>
              <a:chOff x="4730972" y="4715059"/>
              <a:chExt cx="383953" cy="369332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5" name="Group 124"/>
          <p:cNvGrpSpPr/>
          <p:nvPr/>
        </p:nvGrpSpPr>
        <p:grpSpPr>
          <a:xfrm>
            <a:off x="5746289" y="1020973"/>
            <a:ext cx="152400" cy="379339"/>
            <a:chOff x="4920763" y="5179549"/>
            <a:chExt cx="152400" cy="379339"/>
          </a:xfrm>
        </p:grpSpPr>
        <p:grpSp>
          <p:nvGrpSpPr>
            <p:cNvPr id="126" name="Group 125"/>
            <p:cNvGrpSpPr/>
            <p:nvPr/>
          </p:nvGrpSpPr>
          <p:grpSpPr>
            <a:xfrm>
              <a:off x="4920763" y="5179549"/>
              <a:ext cx="152040" cy="151293"/>
              <a:chOff x="4730972" y="4715059"/>
              <a:chExt cx="383953" cy="369332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921123" y="5407595"/>
              <a:ext cx="152040" cy="151293"/>
              <a:chOff x="4730972" y="4715059"/>
              <a:chExt cx="383953" cy="369332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2" name="Group 131"/>
          <p:cNvGrpSpPr/>
          <p:nvPr/>
        </p:nvGrpSpPr>
        <p:grpSpPr>
          <a:xfrm>
            <a:off x="2220340" y="3731431"/>
            <a:ext cx="152400" cy="379339"/>
            <a:chOff x="4920763" y="5179549"/>
            <a:chExt cx="152400" cy="379339"/>
          </a:xfrm>
        </p:grpSpPr>
        <p:grpSp>
          <p:nvGrpSpPr>
            <p:cNvPr id="133" name="Group 132"/>
            <p:cNvGrpSpPr/>
            <p:nvPr/>
          </p:nvGrpSpPr>
          <p:grpSpPr>
            <a:xfrm>
              <a:off x="4920763" y="5179549"/>
              <a:ext cx="152040" cy="151293"/>
              <a:chOff x="4730972" y="4715059"/>
              <a:chExt cx="383953" cy="369332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921123" y="5407595"/>
              <a:ext cx="152040" cy="151293"/>
              <a:chOff x="4730972" y="4715059"/>
              <a:chExt cx="383953" cy="369332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7055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4126"/>
            <a:ext cx="8229600" cy="1143000"/>
          </a:xfrm>
        </p:spPr>
        <p:txBody>
          <a:bodyPr/>
          <a:lstStyle/>
          <a:p>
            <a:r>
              <a:rPr lang="en-US" dirty="0" smtClean="0"/>
              <a:t>Contrasting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43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/>
          <p:cNvGrpSpPr/>
          <p:nvPr/>
        </p:nvGrpSpPr>
        <p:grpSpPr>
          <a:xfrm>
            <a:off x="7408444" y="2207210"/>
            <a:ext cx="1144864" cy="289667"/>
            <a:chOff x="5561951" y="1866247"/>
            <a:chExt cx="1459845" cy="332545"/>
          </a:xfrm>
          <a:effectLst/>
        </p:grpSpPr>
        <p:sp>
          <p:nvSpPr>
            <p:cNvPr id="112" name="Round Same Side Corner Rectangle 111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 Same Side Corner Rectangle 112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7418349" y="4776638"/>
            <a:ext cx="1144864" cy="289667"/>
            <a:chOff x="5561951" y="1866247"/>
            <a:chExt cx="1459845" cy="332545"/>
          </a:xfrm>
          <a:effectLst/>
        </p:grpSpPr>
        <p:sp>
          <p:nvSpPr>
            <p:cNvPr id="115" name="Round Same Side Corner Rectangle 114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 Same Side Corner Rectangle 115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390523" y="4777866"/>
            <a:ext cx="1144864" cy="289667"/>
            <a:chOff x="5561951" y="1866247"/>
            <a:chExt cx="1459845" cy="332545"/>
          </a:xfrm>
          <a:effectLst/>
        </p:grpSpPr>
        <p:sp>
          <p:nvSpPr>
            <p:cNvPr id="118" name="Round Same Side Corner Rectangle 117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ound Same Side Corner Rectangle 118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077373" y="2044499"/>
            <a:ext cx="1144864" cy="289667"/>
            <a:chOff x="5561951" y="1866247"/>
            <a:chExt cx="1459845" cy="332545"/>
          </a:xfrm>
          <a:effectLst/>
        </p:grpSpPr>
        <p:sp>
          <p:nvSpPr>
            <p:cNvPr id="121" name="Round Same Side Corner Rectangle 120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ound Same Side Corner Rectangle 121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390523" y="2281020"/>
            <a:ext cx="948661" cy="202263"/>
            <a:chOff x="5561951" y="1866247"/>
            <a:chExt cx="1459845" cy="332545"/>
          </a:xfrm>
          <a:effectLst/>
        </p:grpSpPr>
        <p:sp>
          <p:nvSpPr>
            <p:cNvPr id="106" name="Round Same Side Corner Rectangle 105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 Same Side Corner Rectangle 106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999200" y="4866128"/>
            <a:ext cx="948661" cy="202263"/>
            <a:chOff x="5561951" y="1866247"/>
            <a:chExt cx="1459845" cy="332545"/>
          </a:xfrm>
          <a:effectLst/>
        </p:grpSpPr>
        <p:sp>
          <p:nvSpPr>
            <p:cNvPr id="109" name="Round Same Side Corner Rectangle 108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 Same Side Corner Rectangle 109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25316" y="218379"/>
            <a:ext cx="6206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11)</a:t>
            </a:r>
          </a:p>
          <a:p>
            <a:r>
              <a:rPr lang="en-US" sz="1200" dirty="0" smtClean="0"/>
              <a:t>Curly1</a:t>
            </a:r>
          </a:p>
          <a:p>
            <a:r>
              <a:rPr lang="en-US" sz="1200" dirty="0" smtClean="0"/>
              <a:t>Big1</a:t>
            </a:r>
          </a:p>
          <a:p>
            <a:r>
              <a:rPr lang="en-US" sz="1200" dirty="0" smtClean="0"/>
              <a:t>Sad1</a:t>
            </a:r>
          </a:p>
          <a:p>
            <a:r>
              <a:rPr lang="en-US" sz="1200" dirty="0" smtClean="0"/>
              <a:t>Short1</a:t>
            </a:r>
          </a:p>
          <a:p>
            <a:r>
              <a:rPr lang="en-US" sz="1200" dirty="0" smtClean="0"/>
              <a:t>Small2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Many2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999200" y="5452017"/>
            <a:ext cx="6206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5)</a:t>
            </a:r>
          </a:p>
          <a:p>
            <a:r>
              <a:rPr lang="en-US" sz="1200" dirty="0" smtClean="0"/>
              <a:t>Curly1</a:t>
            </a:r>
          </a:p>
          <a:p>
            <a:r>
              <a:rPr lang="en-US" sz="1200" dirty="0" smtClean="0"/>
              <a:t>Big1</a:t>
            </a:r>
          </a:p>
          <a:p>
            <a:r>
              <a:rPr lang="en-US" sz="1200" dirty="0" smtClean="0"/>
              <a:t>Sad2</a:t>
            </a:r>
          </a:p>
          <a:p>
            <a:r>
              <a:rPr lang="en-US" sz="1200" dirty="0" smtClean="0"/>
              <a:t>Short2</a:t>
            </a:r>
          </a:p>
          <a:p>
            <a:r>
              <a:rPr lang="en-US" sz="1200" dirty="0" smtClean="0"/>
              <a:t>Small1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Many1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200173" y="202642"/>
            <a:ext cx="6206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9)</a:t>
            </a:r>
          </a:p>
          <a:p>
            <a:r>
              <a:rPr lang="en-US" sz="1200" dirty="0" smtClean="0"/>
              <a:t>Curly1</a:t>
            </a:r>
          </a:p>
          <a:p>
            <a:r>
              <a:rPr lang="en-US" sz="1200" dirty="0" smtClean="0"/>
              <a:t>Big1</a:t>
            </a:r>
          </a:p>
          <a:p>
            <a:r>
              <a:rPr lang="en-US" sz="1200" dirty="0" smtClean="0"/>
              <a:t>Sad1</a:t>
            </a:r>
          </a:p>
          <a:p>
            <a:r>
              <a:rPr lang="en-US" sz="1200" dirty="0" smtClean="0"/>
              <a:t>Short2</a:t>
            </a:r>
          </a:p>
          <a:p>
            <a:r>
              <a:rPr lang="en-US" sz="1200" dirty="0" smtClean="0"/>
              <a:t>Small1</a:t>
            </a:r>
          </a:p>
          <a:p>
            <a:r>
              <a:rPr lang="en-US" sz="1200" dirty="0" smtClean="0"/>
              <a:t>Many1</a:t>
            </a:r>
          </a:p>
          <a:p>
            <a:r>
              <a:rPr lang="en-US" sz="1200" dirty="0" smtClean="0"/>
              <a:t>Many1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094714" y="84895"/>
            <a:ext cx="6206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16)</a:t>
            </a:r>
          </a:p>
          <a:p>
            <a:r>
              <a:rPr lang="en-US" sz="1200" dirty="0" smtClean="0"/>
              <a:t>Curly1</a:t>
            </a:r>
          </a:p>
          <a:p>
            <a:r>
              <a:rPr lang="en-US" sz="1200" dirty="0" smtClean="0"/>
              <a:t>Big1</a:t>
            </a:r>
          </a:p>
          <a:p>
            <a:r>
              <a:rPr lang="en-US" sz="1200" dirty="0" smtClean="0"/>
              <a:t>Sad2</a:t>
            </a:r>
          </a:p>
          <a:p>
            <a:r>
              <a:rPr lang="en-US" sz="1200" dirty="0" smtClean="0"/>
              <a:t>Short1</a:t>
            </a:r>
          </a:p>
          <a:p>
            <a:r>
              <a:rPr lang="en-US" sz="1200" dirty="0" smtClean="0"/>
              <a:t>Small2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Many1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673876" y="5452017"/>
            <a:ext cx="6206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4)</a:t>
            </a:r>
          </a:p>
          <a:p>
            <a:r>
              <a:rPr lang="en-US" sz="1200" dirty="0" smtClean="0"/>
              <a:t>Curly1</a:t>
            </a:r>
          </a:p>
          <a:p>
            <a:r>
              <a:rPr lang="en-US" sz="1200" dirty="0" smtClean="0"/>
              <a:t>Big1</a:t>
            </a:r>
          </a:p>
          <a:p>
            <a:r>
              <a:rPr lang="en-US" sz="1200" dirty="0" smtClean="0"/>
              <a:t>Sad1</a:t>
            </a:r>
          </a:p>
          <a:p>
            <a:r>
              <a:rPr lang="en-US" sz="1200" dirty="0" smtClean="0"/>
              <a:t>Short2</a:t>
            </a:r>
          </a:p>
          <a:p>
            <a:r>
              <a:rPr lang="en-US" sz="1200" dirty="0" smtClean="0"/>
              <a:t>Small2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Many1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370098" y="5338572"/>
            <a:ext cx="6206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8)</a:t>
            </a:r>
          </a:p>
          <a:p>
            <a:r>
              <a:rPr lang="en-US" sz="1200" dirty="0" smtClean="0"/>
              <a:t>Curly1</a:t>
            </a:r>
          </a:p>
          <a:p>
            <a:r>
              <a:rPr lang="en-US" sz="1200" dirty="0" smtClean="0"/>
              <a:t>Big2</a:t>
            </a:r>
          </a:p>
          <a:p>
            <a:r>
              <a:rPr lang="en-US" sz="1200" dirty="0" smtClean="0"/>
              <a:t>Sad1</a:t>
            </a:r>
          </a:p>
          <a:p>
            <a:r>
              <a:rPr lang="en-US" sz="1200" dirty="0" smtClean="0"/>
              <a:t>Short1</a:t>
            </a:r>
          </a:p>
          <a:p>
            <a:r>
              <a:rPr lang="en-US" sz="1200" dirty="0" smtClean="0"/>
              <a:t>Small2</a:t>
            </a:r>
          </a:p>
          <a:p>
            <a:r>
              <a:rPr lang="en-US" sz="1200" dirty="0" smtClean="0"/>
              <a:t>Many2</a:t>
            </a:r>
          </a:p>
          <a:p>
            <a:r>
              <a:rPr lang="en-US" sz="1200" dirty="0" smtClean="0"/>
              <a:t>Many1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043698" y="514211"/>
            <a:ext cx="1152370" cy="1639123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70098" y="695043"/>
            <a:ext cx="1152370" cy="1639123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293268" y="743029"/>
            <a:ext cx="1152370" cy="1639123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332831" y="3227005"/>
            <a:ext cx="1152370" cy="1639123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72450" y="3294109"/>
            <a:ext cx="1152370" cy="1639123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313960" y="3102390"/>
            <a:ext cx="1353641" cy="176373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7213040" y="4066313"/>
            <a:ext cx="1588105" cy="268220"/>
            <a:chOff x="7213040" y="4066313"/>
            <a:chExt cx="1588105" cy="268220"/>
          </a:xfrm>
        </p:grpSpPr>
        <p:grpSp>
          <p:nvGrpSpPr>
            <p:cNvPr id="23" name="Group 22"/>
            <p:cNvGrpSpPr/>
            <p:nvPr/>
          </p:nvGrpSpPr>
          <p:grpSpPr>
            <a:xfrm>
              <a:off x="7213040" y="4066313"/>
              <a:ext cx="201840" cy="253086"/>
              <a:chOff x="434612" y="1596127"/>
              <a:chExt cx="648943" cy="214644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 flipH="1">
              <a:off x="8570209" y="4066848"/>
              <a:ext cx="230936" cy="267685"/>
              <a:chOff x="434612" y="1596127"/>
              <a:chExt cx="648943" cy="214644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Group 37"/>
          <p:cNvGrpSpPr/>
          <p:nvPr/>
        </p:nvGrpSpPr>
        <p:grpSpPr>
          <a:xfrm>
            <a:off x="898280" y="1384855"/>
            <a:ext cx="1413256" cy="267686"/>
            <a:chOff x="898280" y="1384855"/>
            <a:chExt cx="1413256" cy="267686"/>
          </a:xfrm>
        </p:grpSpPr>
        <p:grpSp>
          <p:nvGrpSpPr>
            <p:cNvPr id="30" name="Group 29"/>
            <p:cNvGrpSpPr/>
            <p:nvPr/>
          </p:nvGrpSpPr>
          <p:grpSpPr>
            <a:xfrm>
              <a:off x="898280" y="1399455"/>
              <a:ext cx="201840" cy="253086"/>
              <a:chOff x="434612" y="1596127"/>
              <a:chExt cx="648943" cy="214644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 flipH="1">
              <a:off x="2080600" y="1384855"/>
              <a:ext cx="230936" cy="267685"/>
              <a:chOff x="434612" y="1596127"/>
              <a:chExt cx="648943" cy="214644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7240796" y="1562591"/>
            <a:ext cx="1413256" cy="267686"/>
            <a:chOff x="898280" y="1384855"/>
            <a:chExt cx="1413256" cy="267686"/>
          </a:xfrm>
        </p:grpSpPr>
        <p:grpSp>
          <p:nvGrpSpPr>
            <p:cNvPr id="40" name="Group 39"/>
            <p:cNvGrpSpPr/>
            <p:nvPr/>
          </p:nvGrpSpPr>
          <p:grpSpPr>
            <a:xfrm>
              <a:off x="898280" y="1399455"/>
              <a:ext cx="201840" cy="253086"/>
              <a:chOff x="434612" y="1596127"/>
              <a:chExt cx="648943" cy="214644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 flipH="1">
              <a:off x="2080600" y="1384855"/>
              <a:ext cx="230936" cy="267685"/>
              <a:chOff x="434612" y="1596127"/>
              <a:chExt cx="648943" cy="214644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oup 59"/>
          <p:cNvGrpSpPr/>
          <p:nvPr/>
        </p:nvGrpSpPr>
        <p:grpSpPr>
          <a:xfrm>
            <a:off x="4078657" y="1719586"/>
            <a:ext cx="1595535" cy="174040"/>
            <a:chOff x="3927578" y="1302749"/>
            <a:chExt cx="1595535" cy="174040"/>
          </a:xfrm>
        </p:grpSpPr>
        <p:grpSp>
          <p:nvGrpSpPr>
            <p:cNvPr id="47" name="Group 46"/>
            <p:cNvGrpSpPr/>
            <p:nvPr/>
          </p:nvGrpSpPr>
          <p:grpSpPr>
            <a:xfrm>
              <a:off x="3927578" y="1302749"/>
              <a:ext cx="285117" cy="164221"/>
              <a:chOff x="434612" y="1596124"/>
              <a:chExt cx="648943" cy="214647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flipH="1">
                <a:off x="434612" y="1596124"/>
                <a:ext cx="648080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435475" y="1596581"/>
                <a:ext cx="648080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 flipH="1">
              <a:off x="5196894" y="1303095"/>
              <a:ext cx="326219" cy="173694"/>
              <a:chOff x="434612" y="1596124"/>
              <a:chExt cx="648943" cy="214647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flipH="1">
                <a:off x="434612" y="1596124"/>
                <a:ext cx="648082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435473" y="1596581"/>
                <a:ext cx="648082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Group 60"/>
          <p:cNvGrpSpPr/>
          <p:nvPr/>
        </p:nvGrpSpPr>
        <p:grpSpPr>
          <a:xfrm>
            <a:off x="4142189" y="4231844"/>
            <a:ext cx="1595535" cy="174040"/>
            <a:chOff x="3927578" y="1302749"/>
            <a:chExt cx="1595535" cy="174040"/>
          </a:xfrm>
        </p:grpSpPr>
        <p:grpSp>
          <p:nvGrpSpPr>
            <p:cNvPr id="62" name="Group 61"/>
            <p:cNvGrpSpPr/>
            <p:nvPr/>
          </p:nvGrpSpPr>
          <p:grpSpPr>
            <a:xfrm>
              <a:off x="3927578" y="1302749"/>
              <a:ext cx="285117" cy="164221"/>
              <a:chOff x="434612" y="1596124"/>
              <a:chExt cx="648943" cy="214647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 flipH="1">
                <a:off x="434612" y="1596124"/>
                <a:ext cx="648080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435475" y="1596581"/>
                <a:ext cx="648080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 flipH="1">
              <a:off x="5196894" y="1303095"/>
              <a:ext cx="326219" cy="173694"/>
              <a:chOff x="434612" y="1596124"/>
              <a:chExt cx="648943" cy="214647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 flipH="1">
                <a:off x="434612" y="1596124"/>
                <a:ext cx="648082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435473" y="1596581"/>
                <a:ext cx="648082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Group 67"/>
          <p:cNvGrpSpPr/>
          <p:nvPr/>
        </p:nvGrpSpPr>
        <p:grpSpPr>
          <a:xfrm>
            <a:off x="694117" y="4247513"/>
            <a:ext cx="1595535" cy="174040"/>
            <a:chOff x="3927578" y="1302749"/>
            <a:chExt cx="1595535" cy="174040"/>
          </a:xfrm>
        </p:grpSpPr>
        <p:grpSp>
          <p:nvGrpSpPr>
            <p:cNvPr id="69" name="Group 68"/>
            <p:cNvGrpSpPr/>
            <p:nvPr/>
          </p:nvGrpSpPr>
          <p:grpSpPr>
            <a:xfrm>
              <a:off x="3927578" y="1302749"/>
              <a:ext cx="285117" cy="164221"/>
              <a:chOff x="434612" y="1596124"/>
              <a:chExt cx="648943" cy="214647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 flipH="1">
                <a:off x="434612" y="1596124"/>
                <a:ext cx="648080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435475" y="1596581"/>
                <a:ext cx="648080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 flipH="1">
              <a:off x="5196894" y="1303095"/>
              <a:ext cx="326219" cy="173694"/>
              <a:chOff x="434612" y="1596124"/>
              <a:chExt cx="648943" cy="214647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flipH="1">
                <a:off x="434612" y="1596124"/>
                <a:ext cx="648082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435473" y="1596581"/>
                <a:ext cx="648082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Group 74"/>
          <p:cNvGrpSpPr/>
          <p:nvPr/>
        </p:nvGrpSpPr>
        <p:grpSpPr>
          <a:xfrm>
            <a:off x="4202316" y="370220"/>
            <a:ext cx="1329047" cy="579176"/>
            <a:chOff x="3719696" y="526099"/>
            <a:chExt cx="1329047" cy="579176"/>
          </a:xfrm>
        </p:grpSpPr>
        <p:sp>
          <p:nvSpPr>
            <p:cNvPr id="76" name="Freeform 75"/>
            <p:cNvSpPr/>
            <p:nvPr/>
          </p:nvSpPr>
          <p:spPr>
            <a:xfrm>
              <a:off x="3719696" y="681978"/>
              <a:ext cx="348877" cy="423297"/>
            </a:xfrm>
            <a:custGeom>
              <a:avLst/>
              <a:gdLst>
                <a:gd name="connsiteX0" fmla="*/ 348877 w 348877"/>
                <a:gd name="connsiteY0" fmla="*/ 423297 h 423297"/>
                <a:gd name="connsiteX1" fmla="*/ 219529 w 348877"/>
                <a:gd name="connsiteY1" fmla="*/ 411539 h 423297"/>
                <a:gd name="connsiteX2" fmla="*/ 172494 w 348877"/>
                <a:gd name="connsiteY2" fmla="*/ 376264 h 423297"/>
                <a:gd name="connsiteX3" fmla="*/ 184253 w 348877"/>
                <a:gd name="connsiteY3" fmla="*/ 246924 h 423297"/>
                <a:gd name="connsiteX4" fmla="*/ 231288 w 348877"/>
                <a:gd name="connsiteY4" fmla="*/ 258682 h 423297"/>
                <a:gd name="connsiteX5" fmla="*/ 196012 w 348877"/>
                <a:gd name="connsiteY5" fmla="*/ 270440 h 423297"/>
                <a:gd name="connsiteX6" fmla="*/ 78423 w 348877"/>
                <a:gd name="connsiteY6" fmla="*/ 258682 h 423297"/>
                <a:gd name="connsiteX7" fmla="*/ 90182 w 348877"/>
                <a:gd name="connsiteY7" fmla="*/ 152858 h 423297"/>
                <a:gd name="connsiteX8" fmla="*/ 19628 w 348877"/>
                <a:gd name="connsiteY8" fmla="*/ 129341 h 423297"/>
                <a:gd name="connsiteX9" fmla="*/ 54905 w 348877"/>
                <a:gd name="connsiteY9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877" h="423297">
                  <a:moveTo>
                    <a:pt x="348877" y="423297"/>
                  </a:moveTo>
                  <a:cubicBezTo>
                    <a:pt x="305761" y="419378"/>
                    <a:pt x="261361" y="422694"/>
                    <a:pt x="219529" y="411539"/>
                  </a:cubicBezTo>
                  <a:cubicBezTo>
                    <a:pt x="200593" y="406490"/>
                    <a:pt x="176600" y="395427"/>
                    <a:pt x="172494" y="376264"/>
                  </a:cubicBezTo>
                  <a:cubicBezTo>
                    <a:pt x="163423" y="333934"/>
                    <a:pt x="180333" y="290037"/>
                    <a:pt x="184253" y="246924"/>
                  </a:cubicBezTo>
                  <a:cubicBezTo>
                    <a:pt x="199931" y="250843"/>
                    <a:pt x="224060" y="244228"/>
                    <a:pt x="231288" y="258682"/>
                  </a:cubicBezTo>
                  <a:cubicBezTo>
                    <a:pt x="236831" y="269768"/>
                    <a:pt x="208407" y="270440"/>
                    <a:pt x="196012" y="270440"/>
                  </a:cubicBezTo>
                  <a:cubicBezTo>
                    <a:pt x="156620" y="270440"/>
                    <a:pt x="117619" y="262601"/>
                    <a:pt x="78423" y="258682"/>
                  </a:cubicBezTo>
                  <a:cubicBezTo>
                    <a:pt x="82343" y="223407"/>
                    <a:pt x="104869" y="185168"/>
                    <a:pt x="90182" y="152858"/>
                  </a:cubicBezTo>
                  <a:cubicBezTo>
                    <a:pt x="79923" y="130290"/>
                    <a:pt x="29163" y="152224"/>
                    <a:pt x="19628" y="129341"/>
                  </a:cubicBezTo>
                  <a:cubicBezTo>
                    <a:pt x="-21749" y="30042"/>
                    <a:pt x="8173" y="23366"/>
                    <a:pt x="54905" y="0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 rot="854004">
              <a:off x="3986673" y="549616"/>
              <a:ext cx="348877" cy="423297"/>
            </a:xfrm>
            <a:custGeom>
              <a:avLst/>
              <a:gdLst>
                <a:gd name="connsiteX0" fmla="*/ 348877 w 348877"/>
                <a:gd name="connsiteY0" fmla="*/ 423297 h 423297"/>
                <a:gd name="connsiteX1" fmla="*/ 219529 w 348877"/>
                <a:gd name="connsiteY1" fmla="*/ 411539 h 423297"/>
                <a:gd name="connsiteX2" fmla="*/ 172494 w 348877"/>
                <a:gd name="connsiteY2" fmla="*/ 376264 h 423297"/>
                <a:gd name="connsiteX3" fmla="*/ 184253 w 348877"/>
                <a:gd name="connsiteY3" fmla="*/ 246924 h 423297"/>
                <a:gd name="connsiteX4" fmla="*/ 231288 w 348877"/>
                <a:gd name="connsiteY4" fmla="*/ 258682 h 423297"/>
                <a:gd name="connsiteX5" fmla="*/ 196012 w 348877"/>
                <a:gd name="connsiteY5" fmla="*/ 270440 h 423297"/>
                <a:gd name="connsiteX6" fmla="*/ 78423 w 348877"/>
                <a:gd name="connsiteY6" fmla="*/ 258682 h 423297"/>
                <a:gd name="connsiteX7" fmla="*/ 90182 w 348877"/>
                <a:gd name="connsiteY7" fmla="*/ 152858 h 423297"/>
                <a:gd name="connsiteX8" fmla="*/ 19628 w 348877"/>
                <a:gd name="connsiteY8" fmla="*/ 129341 h 423297"/>
                <a:gd name="connsiteX9" fmla="*/ 54905 w 348877"/>
                <a:gd name="connsiteY9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877" h="423297">
                  <a:moveTo>
                    <a:pt x="348877" y="423297"/>
                  </a:moveTo>
                  <a:cubicBezTo>
                    <a:pt x="305761" y="419378"/>
                    <a:pt x="261361" y="422694"/>
                    <a:pt x="219529" y="411539"/>
                  </a:cubicBezTo>
                  <a:cubicBezTo>
                    <a:pt x="200593" y="406490"/>
                    <a:pt x="176600" y="395427"/>
                    <a:pt x="172494" y="376264"/>
                  </a:cubicBezTo>
                  <a:cubicBezTo>
                    <a:pt x="163423" y="333934"/>
                    <a:pt x="180333" y="290037"/>
                    <a:pt x="184253" y="246924"/>
                  </a:cubicBezTo>
                  <a:cubicBezTo>
                    <a:pt x="199931" y="250843"/>
                    <a:pt x="224060" y="244228"/>
                    <a:pt x="231288" y="258682"/>
                  </a:cubicBezTo>
                  <a:cubicBezTo>
                    <a:pt x="236831" y="269768"/>
                    <a:pt x="208407" y="270440"/>
                    <a:pt x="196012" y="270440"/>
                  </a:cubicBezTo>
                  <a:cubicBezTo>
                    <a:pt x="156620" y="270440"/>
                    <a:pt x="117619" y="262601"/>
                    <a:pt x="78423" y="258682"/>
                  </a:cubicBezTo>
                  <a:cubicBezTo>
                    <a:pt x="82343" y="223407"/>
                    <a:pt x="104869" y="185168"/>
                    <a:pt x="90182" y="152858"/>
                  </a:cubicBezTo>
                  <a:cubicBezTo>
                    <a:pt x="79923" y="130290"/>
                    <a:pt x="29163" y="152224"/>
                    <a:pt x="19628" y="129341"/>
                  </a:cubicBezTo>
                  <a:cubicBezTo>
                    <a:pt x="-21749" y="30042"/>
                    <a:pt x="8173" y="23366"/>
                    <a:pt x="54905" y="0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 rot="2579354">
              <a:off x="4390743" y="526099"/>
              <a:ext cx="348877" cy="423297"/>
            </a:xfrm>
            <a:custGeom>
              <a:avLst/>
              <a:gdLst>
                <a:gd name="connsiteX0" fmla="*/ 348877 w 348877"/>
                <a:gd name="connsiteY0" fmla="*/ 423297 h 423297"/>
                <a:gd name="connsiteX1" fmla="*/ 219529 w 348877"/>
                <a:gd name="connsiteY1" fmla="*/ 411539 h 423297"/>
                <a:gd name="connsiteX2" fmla="*/ 172494 w 348877"/>
                <a:gd name="connsiteY2" fmla="*/ 376264 h 423297"/>
                <a:gd name="connsiteX3" fmla="*/ 184253 w 348877"/>
                <a:gd name="connsiteY3" fmla="*/ 246924 h 423297"/>
                <a:gd name="connsiteX4" fmla="*/ 231288 w 348877"/>
                <a:gd name="connsiteY4" fmla="*/ 258682 h 423297"/>
                <a:gd name="connsiteX5" fmla="*/ 196012 w 348877"/>
                <a:gd name="connsiteY5" fmla="*/ 270440 h 423297"/>
                <a:gd name="connsiteX6" fmla="*/ 78423 w 348877"/>
                <a:gd name="connsiteY6" fmla="*/ 258682 h 423297"/>
                <a:gd name="connsiteX7" fmla="*/ 90182 w 348877"/>
                <a:gd name="connsiteY7" fmla="*/ 152858 h 423297"/>
                <a:gd name="connsiteX8" fmla="*/ 19628 w 348877"/>
                <a:gd name="connsiteY8" fmla="*/ 129341 h 423297"/>
                <a:gd name="connsiteX9" fmla="*/ 54905 w 348877"/>
                <a:gd name="connsiteY9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877" h="423297">
                  <a:moveTo>
                    <a:pt x="348877" y="423297"/>
                  </a:moveTo>
                  <a:cubicBezTo>
                    <a:pt x="305761" y="419378"/>
                    <a:pt x="261361" y="422694"/>
                    <a:pt x="219529" y="411539"/>
                  </a:cubicBezTo>
                  <a:cubicBezTo>
                    <a:pt x="200593" y="406490"/>
                    <a:pt x="176600" y="395427"/>
                    <a:pt x="172494" y="376264"/>
                  </a:cubicBezTo>
                  <a:cubicBezTo>
                    <a:pt x="163423" y="333934"/>
                    <a:pt x="180333" y="290037"/>
                    <a:pt x="184253" y="246924"/>
                  </a:cubicBezTo>
                  <a:cubicBezTo>
                    <a:pt x="199931" y="250843"/>
                    <a:pt x="224060" y="244228"/>
                    <a:pt x="231288" y="258682"/>
                  </a:cubicBezTo>
                  <a:cubicBezTo>
                    <a:pt x="236831" y="269768"/>
                    <a:pt x="208407" y="270440"/>
                    <a:pt x="196012" y="270440"/>
                  </a:cubicBezTo>
                  <a:cubicBezTo>
                    <a:pt x="156620" y="270440"/>
                    <a:pt x="117619" y="262601"/>
                    <a:pt x="78423" y="258682"/>
                  </a:cubicBezTo>
                  <a:cubicBezTo>
                    <a:pt x="82343" y="223407"/>
                    <a:pt x="104869" y="185168"/>
                    <a:pt x="90182" y="152858"/>
                  </a:cubicBezTo>
                  <a:cubicBezTo>
                    <a:pt x="79923" y="130290"/>
                    <a:pt x="29163" y="152224"/>
                    <a:pt x="19628" y="129341"/>
                  </a:cubicBezTo>
                  <a:cubicBezTo>
                    <a:pt x="-21749" y="30042"/>
                    <a:pt x="8173" y="23366"/>
                    <a:pt x="54905" y="0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 rot="4566046">
              <a:off x="4662656" y="673454"/>
              <a:ext cx="348877" cy="423297"/>
            </a:xfrm>
            <a:custGeom>
              <a:avLst/>
              <a:gdLst>
                <a:gd name="connsiteX0" fmla="*/ 348877 w 348877"/>
                <a:gd name="connsiteY0" fmla="*/ 423297 h 423297"/>
                <a:gd name="connsiteX1" fmla="*/ 219529 w 348877"/>
                <a:gd name="connsiteY1" fmla="*/ 411539 h 423297"/>
                <a:gd name="connsiteX2" fmla="*/ 172494 w 348877"/>
                <a:gd name="connsiteY2" fmla="*/ 376264 h 423297"/>
                <a:gd name="connsiteX3" fmla="*/ 184253 w 348877"/>
                <a:gd name="connsiteY3" fmla="*/ 246924 h 423297"/>
                <a:gd name="connsiteX4" fmla="*/ 231288 w 348877"/>
                <a:gd name="connsiteY4" fmla="*/ 258682 h 423297"/>
                <a:gd name="connsiteX5" fmla="*/ 196012 w 348877"/>
                <a:gd name="connsiteY5" fmla="*/ 270440 h 423297"/>
                <a:gd name="connsiteX6" fmla="*/ 78423 w 348877"/>
                <a:gd name="connsiteY6" fmla="*/ 258682 h 423297"/>
                <a:gd name="connsiteX7" fmla="*/ 90182 w 348877"/>
                <a:gd name="connsiteY7" fmla="*/ 152858 h 423297"/>
                <a:gd name="connsiteX8" fmla="*/ 19628 w 348877"/>
                <a:gd name="connsiteY8" fmla="*/ 129341 h 423297"/>
                <a:gd name="connsiteX9" fmla="*/ 54905 w 348877"/>
                <a:gd name="connsiteY9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877" h="423297">
                  <a:moveTo>
                    <a:pt x="348877" y="423297"/>
                  </a:moveTo>
                  <a:cubicBezTo>
                    <a:pt x="305761" y="419378"/>
                    <a:pt x="261361" y="422694"/>
                    <a:pt x="219529" y="411539"/>
                  </a:cubicBezTo>
                  <a:cubicBezTo>
                    <a:pt x="200593" y="406490"/>
                    <a:pt x="176600" y="395427"/>
                    <a:pt x="172494" y="376264"/>
                  </a:cubicBezTo>
                  <a:cubicBezTo>
                    <a:pt x="163423" y="333934"/>
                    <a:pt x="180333" y="290037"/>
                    <a:pt x="184253" y="246924"/>
                  </a:cubicBezTo>
                  <a:cubicBezTo>
                    <a:pt x="199931" y="250843"/>
                    <a:pt x="224060" y="244228"/>
                    <a:pt x="231288" y="258682"/>
                  </a:cubicBezTo>
                  <a:cubicBezTo>
                    <a:pt x="236831" y="269768"/>
                    <a:pt x="208407" y="270440"/>
                    <a:pt x="196012" y="270440"/>
                  </a:cubicBezTo>
                  <a:cubicBezTo>
                    <a:pt x="156620" y="270440"/>
                    <a:pt x="117619" y="262601"/>
                    <a:pt x="78423" y="258682"/>
                  </a:cubicBezTo>
                  <a:cubicBezTo>
                    <a:pt x="82343" y="223407"/>
                    <a:pt x="104869" y="185168"/>
                    <a:pt x="90182" y="152858"/>
                  </a:cubicBezTo>
                  <a:cubicBezTo>
                    <a:pt x="79923" y="130290"/>
                    <a:pt x="29163" y="152224"/>
                    <a:pt x="19628" y="129341"/>
                  </a:cubicBezTo>
                  <a:cubicBezTo>
                    <a:pt x="-21749" y="30042"/>
                    <a:pt x="8173" y="23366"/>
                    <a:pt x="54905" y="0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391462" y="326799"/>
            <a:ext cx="1329047" cy="579176"/>
            <a:chOff x="3719696" y="526099"/>
            <a:chExt cx="1329047" cy="579176"/>
          </a:xfrm>
        </p:grpSpPr>
        <p:sp>
          <p:nvSpPr>
            <p:cNvPr id="81" name="Freeform 80"/>
            <p:cNvSpPr/>
            <p:nvPr/>
          </p:nvSpPr>
          <p:spPr>
            <a:xfrm>
              <a:off x="3719696" y="681978"/>
              <a:ext cx="348877" cy="423297"/>
            </a:xfrm>
            <a:custGeom>
              <a:avLst/>
              <a:gdLst>
                <a:gd name="connsiteX0" fmla="*/ 348877 w 348877"/>
                <a:gd name="connsiteY0" fmla="*/ 423297 h 423297"/>
                <a:gd name="connsiteX1" fmla="*/ 219529 w 348877"/>
                <a:gd name="connsiteY1" fmla="*/ 411539 h 423297"/>
                <a:gd name="connsiteX2" fmla="*/ 172494 w 348877"/>
                <a:gd name="connsiteY2" fmla="*/ 376264 h 423297"/>
                <a:gd name="connsiteX3" fmla="*/ 184253 w 348877"/>
                <a:gd name="connsiteY3" fmla="*/ 246924 h 423297"/>
                <a:gd name="connsiteX4" fmla="*/ 231288 w 348877"/>
                <a:gd name="connsiteY4" fmla="*/ 258682 h 423297"/>
                <a:gd name="connsiteX5" fmla="*/ 196012 w 348877"/>
                <a:gd name="connsiteY5" fmla="*/ 270440 h 423297"/>
                <a:gd name="connsiteX6" fmla="*/ 78423 w 348877"/>
                <a:gd name="connsiteY6" fmla="*/ 258682 h 423297"/>
                <a:gd name="connsiteX7" fmla="*/ 90182 w 348877"/>
                <a:gd name="connsiteY7" fmla="*/ 152858 h 423297"/>
                <a:gd name="connsiteX8" fmla="*/ 19628 w 348877"/>
                <a:gd name="connsiteY8" fmla="*/ 129341 h 423297"/>
                <a:gd name="connsiteX9" fmla="*/ 54905 w 348877"/>
                <a:gd name="connsiteY9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877" h="423297">
                  <a:moveTo>
                    <a:pt x="348877" y="423297"/>
                  </a:moveTo>
                  <a:cubicBezTo>
                    <a:pt x="305761" y="419378"/>
                    <a:pt x="261361" y="422694"/>
                    <a:pt x="219529" y="411539"/>
                  </a:cubicBezTo>
                  <a:cubicBezTo>
                    <a:pt x="200593" y="406490"/>
                    <a:pt x="176600" y="395427"/>
                    <a:pt x="172494" y="376264"/>
                  </a:cubicBezTo>
                  <a:cubicBezTo>
                    <a:pt x="163423" y="333934"/>
                    <a:pt x="180333" y="290037"/>
                    <a:pt x="184253" y="246924"/>
                  </a:cubicBezTo>
                  <a:cubicBezTo>
                    <a:pt x="199931" y="250843"/>
                    <a:pt x="224060" y="244228"/>
                    <a:pt x="231288" y="258682"/>
                  </a:cubicBezTo>
                  <a:cubicBezTo>
                    <a:pt x="236831" y="269768"/>
                    <a:pt x="208407" y="270440"/>
                    <a:pt x="196012" y="270440"/>
                  </a:cubicBezTo>
                  <a:cubicBezTo>
                    <a:pt x="156620" y="270440"/>
                    <a:pt x="117619" y="262601"/>
                    <a:pt x="78423" y="258682"/>
                  </a:cubicBezTo>
                  <a:cubicBezTo>
                    <a:pt x="82343" y="223407"/>
                    <a:pt x="104869" y="185168"/>
                    <a:pt x="90182" y="152858"/>
                  </a:cubicBezTo>
                  <a:cubicBezTo>
                    <a:pt x="79923" y="130290"/>
                    <a:pt x="29163" y="152224"/>
                    <a:pt x="19628" y="129341"/>
                  </a:cubicBezTo>
                  <a:cubicBezTo>
                    <a:pt x="-21749" y="30042"/>
                    <a:pt x="8173" y="23366"/>
                    <a:pt x="54905" y="0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 rot="854004">
              <a:off x="3986673" y="549616"/>
              <a:ext cx="348877" cy="423297"/>
            </a:xfrm>
            <a:custGeom>
              <a:avLst/>
              <a:gdLst>
                <a:gd name="connsiteX0" fmla="*/ 348877 w 348877"/>
                <a:gd name="connsiteY0" fmla="*/ 423297 h 423297"/>
                <a:gd name="connsiteX1" fmla="*/ 219529 w 348877"/>
                <a:gd name="connsiteY1" fmla="*/ 411539 h 423297"/>
                <a:gd name="connsiteX2" fmla="*/ 172494 w 348877"/>
                <a:gd name="connsiteY2" fmla="*/ 376264 h 423297"/>
                <a:gd name="connsiteX3" fmla="*/ 184253 w 348877"/>
                <a:gd name="connsiteY3" fmla="*/ 246924 h 423297"/>
                <a:gd name="connsiteX4" fmla="*/ 231288 w 348877"/>
                <a:gd name="connsiteY4" fmla="*/ 258682 h 423297"/>
                <a:gd name="connsiteX5" fmla="*/ 196012 w 348877"/>
                <a:gd name="connsiteY5" fmla="*/ 270440 h 423297"/>
                <a:gd name="connsiteX6" fmla="*/ 78423 w 348877"/>
                <a:gd name="connsiteY6" fmla="*/ 258682 h 423297"/>
                <a:gd name="connsiteX7" fmla="*/ 90182 w 348877"/>
                <a:gd name="connsiteY7" fmla="*/ 152858 h 423297"/>
                <a:gd name="connsiteX8" fmla="*/ 19628 w 348877"/>
                <a:gd name="connsiteY8" fmla="*/ 129341 h 423297"/>
                <a:gd name="connsiteX9" fmla="*/ 54905 w 348877"/>
                <a:gd name="connsiteY9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877" h="423297">
                  <a:moveTo>
                    <a:pt x="348877" y="423297"/>
                  </a:moveTo>
                  <a:cubicBezTo>
                    <a:pt x="305761" y="419378"/>
                    <a:pt x="261361" y="422694"/>
                    <a:pt x="219529" y="411539"/>
                  </a:cubicBezTo>
                  <a:cubicBezTo>
                    <a:pt x="200593" y="406490"/>
                    <a:pt x="176600" y="395427"/>
                    <a:pt x="172494" y="376264"/>
                  </a:cubicBezTo>
                  <a:cubicBezTo>
                    <a:pt x="163423" y="333934"/>
                    <a:pt x="180333" y="290037"/>
                    <a:pt x="184253" y="246924"/>
                  </a:cubicBezTo>
                  <a:cubicBezTo>
                    <a:pt x="199931" y="250843"/>
                    <a:pt x="224060" y="244228"/>
                    <a:pt x="231288" y="258682"/>
                  </a:cubicBezTo>
                  <a:cubicBezTo>
                    <a:pt x="236831" y="269768"/>
                    <a:pt x="208407" y="270440"/>
                    <a:pt x="196012" y="270440"/>
                  </a:cubicBezTo>
                  <a:cubicBezTo>
                    <a:pt x="156620" y="270440"/>
                    <a:pt x="117619" y="262601"/>
                    <a:pt x="78423" y="258682"/>
                  </a:cubicBezTo>
                  <a:cubicBezTo>
                    <a:pt x="82343" y="223407"/>
                    <a:pt x="104869" y="185168"/>
                    <a:pt x="90182" y="152858"/>
                  </a:cubicBezTo>
                  <a:cubicBezTo>
                    <a:pt x="79923" y="130290"/>
                    <a:pt x="29163" y="152224"/>
                    <a:pt x="19628" y="129341"/>
                  </a:cubicBezTo>
                  <a:cubicBezTo>
                    <a:pt x="-21749" y="30042"/>
                    <a:pt x="8173" y="23366"/>
                    <a:pt x="54905" y="0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/>
            <p:cNvSpPr/>
            <p:nvPr/>
          </p:nvSpPr>
          <p:spPr>
            <a:xfrm rot="2579354">
              <a:off x="4390743" y="526099"/>
              <a:ext cx="348877" cy="423297"/>
            </a:xfrm>
            <a:custGeom>
              <a:avLst/>
              <a:gdLst>
                <a:gd name="connsiteX0" fmla="*/ 348877 w 348877"/>
                <a:gd name="connsiteY0" fmla="*/ 423297 h 423297"/>
                <a:gd name="connsiteX1" fmla="*/ 219529 w 348877"/>
                <a:gd name="connsiteY1" fmla="*/ 411539 h 423297"/>
                <a:gd name="connsiteX2" fmla="*/ 172494 w 348877"/>
                <a:gd name="connsiteY2" fmla="*/ 376264 h 423297"/>
                <a:gd name="connsiteX3" fmla="*/ 184253 w 348877"/>
                <a:gd name="connsiteY3" fmla="*/ 246924 h 423297"/>
                <a:gd name="connsiteX4" fmla="*/ 231288 w 348877"/>
                <a:gd name="connsiteY4" fmla="*/ 258682 h 423297"/>
                <a:gd name="connsiteX5" fmla="*/ 196012 w 348877"/>
                <a:gd name="connsiteY5" fmla="*/ 270440 h 423297"/>
                <a:gd name="connsiteX6" fmla="*/ 78423 w 348877"/>
                <a:gd name="connsiteY6" fmla="*/ 258682 h 423297"/>
                <a:gd name="connsiteX7" fmla="*/ 90182 w 348877"/>
                <a:gd name="connsiteY7" fmla="*/ 152858 h 423297"/>
                <a:gd name="connsiteX8" fmla="*/ 19628 w 348877"/>
                <a:gd name="connsiteY8" fmla="*/ 129341 h 423297"/>
                <a:gd name="connsiteX9" fmla="*/ 54905 w 348877"/>
                <a:gd name="connsiteY9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877" h="423297">
                  <a:moveTo>
                    <a:pt x="348877" y="423297"/>
                  </a:moveTo>
                  <a:cubicBezTo>
                    <a:pt x="305761" y="419378"/>
                    <a:pt x="261361" y="422694"/>
                    <a:pt x="219529" y="411539"/>
                  </a:cubicBezTo>
                  <a:cubicBezTo>
                    <a:pt x="200593" y="406490"/>
                    <a:pt x="176600" y="395427"/>
                    <a:pt x="172494" y="376264"/>
                  </a:cubicBezTo>
                  <a:cubicBezTo>
                    <a:pt x="163423" y="333934"/>
                    <a:pt x="180333" y="290037"/>
                    <a:pt x="184253" y="246924"/>
                  </a:cubicBezTo>
                  <a:cubicBezTo>
                    <a:pt x="199931" y="250843"/>
                    <a:pt x="224060" y="244228"/>
                    <a:pt x="231288" y="258682"/>
                  </a:cubicBezTo>
                  <a:cubicBezTo>
                    <a:pt x="236831" y="269768"/>
                    <a:pt x="208407" y="270440"/>
                    <a:pt x="196012" y="270440"/>
                  </a:cubicBezTo>
                  <a:cubicBezTo>
                    <a:pt x="156620" y="270440"/>
                    <a:pt x="117619" y="262601"/>
                    <a:pt x="78423" y="258682"/>
                  </a:cubicBezTo>
                  <a:cubicBezTo>
                    <a:pt x="82343" y="223407"/>
                    <a:pt x="104869" y="185168"/>
                    <a:pt x="90182" y="152858"/>
                  </a:cubicBezTo>
                  <a:cubicBezTo>
                    <a:pt x="79923" y="130290"/>
                    <a:pt x="29163" y="152224"/>
                    <a:pt x="19628" y="129341"/>
                  </a:cubicBezTo>
                  <a:cubicBezTo>
                    <a:pt x="-21749" y="30042"/>
                    <a:pt x="8173" y="23366"/>
                    <a:pt x="54905" y="0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 rot="4566046">
              <a:off x="4662656" y="673454"/>
              <a:ext cx="348877" cy="423297"/>
            </a:xfrm>
            <a:custGeom>
              <a:avLst/>
              <a:gdLst>
                <a:gd name="connsiteX0" fmla="*/ 348877 w 348877"/>
                <a:gd name="connsiteY0" fmla="*/ 423297 h 423297"/>
                <a:gd name="connsiteX1" fmla="*/ 219529 w 348877"/>
                <a:gd name="connsiteY1" fmla="*/ 411539 h 423297"/>
                <a:gd name="connsiteX2" fmla="*/ 172494 w 348877"/>
                <a:gd name="connsiteY2" fmla="*/ 376264 h 423297"/>
                <a:gd name="connsiteX3" fmla="*/ 184253 w 348877"/>
                <a:gd name="connsiteY3" fmla="*/ 246924 h 423297"/>
                <a:gd name="connsiteX4" fmla="*/ 231288 w 348877"/>
                <a:gd name="connsiteY4" fmla="*/ 258682 h 423297"/>
                <a:gd name="connsiteX5" fmla="*/ 196012 w 348877"/>
                <a:gd name="connsiteY5" fmla="*/ 270440 h 423297"/>
                <a:gd name="connsiteX6" fmla="*/ 78423 w 348877"/>
                <a:gd name="connsiteY6" fmla="*/ 258682 h 423297"/>
                <a:gd name="connsiteX7" fmla="*/ 90182 w 348877"/>
                <a:gd name="connsiteY7" fmla="*/ 152858 h 423297"/>
                <a:gd name="connsiteX8" fmla="*/ 19628 w 348877"/>
                <a:gd name="connsiteY8" fmla="*/ 129341 h 423297"/>
                <a:gd name="connsiteX9" fmla="*/ 54905 w 348877"/>
                <a:gd name="connsiteY9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877" h="423297">
                  <a:moveTo>
                    <a:pt x="348877" y="423297"/>
                  </a:moveTo>
                  <a:cubicBezTo>
                    <a:pt x="305761" y="419378"/>
                    <a:pt x="261361" y="422694"/>
                    <a:pt x="219529" y="411539"/>
                  </a:cubicBezTo>
                  <a:cubicBezTo>
                    <a:pt x="200593" y="406490"/>
                    <a:pt x="176600" y="395427"/>
                    <a:pt x="172494" y="376264"/>
                  </a:cubicBezTo>
                  <a:cubicBezTo>
                    <a:pt x="163423" y="333934"/>
                    <a:pt x="180333" y="290037"/>
                    <a:pt x="184253" y="246924"/>
                  </a:cubicBezTo>
                  <a:cubicBezTo>
                    <a:pt x="199931" y="250843"/>
                    <a:pt x="224060" y="244228"/>
                    <a:pt x="231288" y="258682"/>
                  </a:cubicBezTo>
                  <a:cubicBezTo>
                    <a:pt x="236831" y="269768"/>
                    <a:pt x="208407" y="270440"/>
                    <a:pt x="196012" y="270440"/>
                  </a:cubicBezTo>
                  <a:cubicBezTo>
                    <a:pt x="156620" y="270440"/>
                    <a:pt x="117619" y="262601"/>
                    <a:pt x="78423" y="258682"/>
                  </a:cubicBezTo>
                  <a:cubicBezTo>
                    <a:pt x="82343" y="223407"/>
                    <a:pt x="104869" y="185168"/>
                    <a:pt x="90182" y="152858"/>
                  </a:cubicBezTo>
                  <a:cubicBezTo>
                    <a:pt x="79923" y="130290"/>
                    <a:pt x="29163" y="152224"/>
                    <a:pt x="19628" y="129341"/>
                  </a:cubicBezTo>
                  <a:cubicBezTo>
                    <a:pt x="-21749" y="30042"/>
                    <a:pt x="8173" y="23366"/>
                    <a:pt x="54905" y="0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031673" y="174399"/>
            <a:ext cx="1329047" cy="579176"/>
            <a:chOff x="3719696" y="526099"/>
            <a:chExt cx="1329047" cy="579176"/>
          </a:xfrm>
        </p:grpSpPr>
        <p:sp>
          <p:nvSpPr>
            <p:cNvPr id="86" name="Freeform 85"/>
            <p:cNvSpPr/>
            <p:nvPr/>
          </p:nvSpPr>
          <p:spPr>
            <a:xfrm>
              <a:off x="3719696" y="681978"/>
              <a:ext cx="348877" cy="423297"/>
            </a:xfrm>
            <a:custGeom>
              <a:avLst/>
              <a:gdLst>
                <a:gd name="connsiteX0" fmla="*/ 348877 w 348877"/>
                <a:gd name="connsiteY0" fmla="*/ 423297 h 423297"/>
                <a:gd name="connsiteX1" fmla="*/ 219529 w 348877"/>
                <a:gd name="connsiteY1" fmla="*/ 411539 h 423297"/>
                <a:gd name="connsiteX2" fmla="*/ 172494 w 348877"/>
                <a:gd name="connsiteY2" fmla="*/ 376264 h 423297"/>
                <a:gd name="connsiteX3" fmla="*/ 184253 w 348877"/>
                <a:gd name="connsiteY3" fmla="*/ 246924 h 423297"/>
                <a:gd name="connsiteX4" fmla="*/ 231288 w 348877"/>
                <a:gd name="connsiteY4" fmla="*/ 258682 h 423297"/>
                <a:gd name="connsiteX5" fmla="*/ 196012 w 348877"/>
                <a:gd name="connsiteY5" fmla="*/ 270440 h 423297"/>
                <a:gd name="connsiteX6" fmla="*/ 78423 w 348877"/>
                <a:gd name="connsiteY6" fmla="*/ 258682 h 423297"/>
                <a:gd name="connsiteX7" fmla="*/ 90182 w 348877"/>
                <a:gd name="connsiteY7" fmla="*/ 152858 h 423297"/>
                <a:gd name="connsiteX8" fmla="*/ 19628 w 348877"/>
                <a:gd name="connsiteY8" fmla="*/ 129341 h 423297"/>
                <a:gd name="connsiteX9" fmla="*/ 54905 w 348877"/>
                <a:gd name="connsiteY9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877" h="423297">
                  <a:moveTo>
                    <a:pt x="348877" y="423297"/>
                  </a:moveTo>
                  <a:cubicBezTo>
                    <a:pt x="305761" y="419378"/>
                    <a:pt x="261361" y="422694"/>
                    <a:pt x="219529" y="411539"/>
                  </a:cubicBezTo>
                  <a:cubicBezTo>
                    <a:pt x="200593" y="406490"/>
                    <a:pt x="176600" y="395427"/>
                    <a:pt x="172494" y="376264"/>
                  </a:cubicBezTo>
                  <a:cubicBezTo>
                    <a:pt x="163423" y="333934"/>
                    <a:pt x="180333" y="290037"/>
                    <a:pt x="184253" y="246924"/>
                  </a:cubicBezTo>
                  <a:cubicBezTo>
                    <a:pt x="199931" y="250843"/>
                    <a:pt x="224060" y="244228"/>
                    <a:pt x="231288" y="258682"/>
                  </a:cubicBezTo>
                  <a:cubicBezTo>
                    <a:pt x="236831" y="269768"/>
                    <a:pt x="208407" y="270440"/>
                    <a:pt x="196012" y="270440"/>
                  </a:cubicBezTo>
                  <a:cubicBezTo>
                    <a:pt x="156620" y="270440"/>
                    <a:pt x="117619" y="262601"/>
                    <a:pt x="78423" y="258682"/>
                  </a:cubicBezTo>
                  <a:cubicBezTo>
                    <a:pt x="82343" y="223407"/>
                    <a:pt x="104869" y="185168"/>
                    <a:pt x="90182" y="152858"/>
                  </a:cubicBezTo>
                  <a:cubicBezTo>
                    <a:pt x="79923" y="130290"/>
                    <a:pt x="29163" y="152224"/>
                    <a:pt x="19628" y="129341"/>
                  </a:cubicBezTo>
                  <a:cubicBezTo>
                    <a:pt x="-21749" y="30042"/>
                    <a:pt x="8173" y="23366"/>
                    <a:pt x="54905" y="0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6"/>
            <p:cNvSpPr/>
            <p:nvPr/>
          </p:nvSpPr>
          <p:spPr>
            <a:xfrm rot="854004">
              <a:off x="3986673" y="549616"/>
              <a:ext cx="348877" cy="423297"/>
            </a:xfrm>
            <a:custGeom>
              <a:avLst/>
              <a:gdLst>
                <a:gd name="connsiteX0" fmla="*/ 348877 w 348877"/>
                <a:gd name="connsiteY0" fmla="*/ 423297 h 423297"/>
                <a:gd name="connsiteX1" fmla="*/ 219529 w 348877"/>
                <a:gd name="connsiteY1" fmla="*/ 411539 h 423297"/>
                <a:gd name="connsiteX2" fmla="*/ 172494 w 348877"/>
                <a:gd name="connsiteY2" fmla="*/ 376264 h 423297"/>
                <a:gd name="connsiteX3" fmla="*/ 184253 w 348877"/>
                <a:gd name="connsiteY3" fmla="*/ 246924 h 423297"/>
                <a:gd name="connsiteX4" fmla="*/ 231288 w 348877"/>
                <a:gd name="connsiteY4" fmla="*/ 258682 h 423297"/>
                <a:gd name="connsiteX5" fmla="*/ 196012 w 348877"/>
                <a:gd name="connsiteY5" fmla="*/ 270440 h 423297"/>
                <a:gd name="connsiteX6" fmla="*/ 78423 w 348877"/>
                <a:gd name="connsiteY6" fmla="*/ 258682 h 423297"/>
                <a:gd name="connsiteX7" fmla="*/ 90182 w 348877"/>
                <a:gd name="connsiteY7" fmla="*/ 152858 h 423297"/>
                <a:gd name="connsiteX8" fmla="*/ 19628 w 348877"/>
                <a:gd name="connsiteY8" fmla="*/ 129341 h 423297"/>
                <a:gd name="connsiteX9" fmla="*/ 54905 w 348877"/>
                <a:gd name="connsiteY9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877" h="423297">
                  <a:moveTo>
                    <a:pt x="348877" y="423297"/>
                  </a:moveTo>
                  <a:cubicBezTo>
                    <a:pt x="305761" y="419378"/>
                    <a:pt x="261361" y="422694"/>
                    <a:pt x="219529" y="411539"/>
                  </a:cubicBezTo>
                  <a:cubicBezTo>
                    <a:pt x="200593" y="406490"/>
                    <a:pt x="176600" y="395427"/>
                    <a:pt x="172494" y="376264"/>
                  </a:cubicBezTo>
                  <a:cubicBezTo>
                    <a:pt x="163423" y="333934"/>
                    <a:pt x="180333" y="290037"/>
                    <a:pt x="184253" y="246924"/>
                  </a:cubicBezTo>
                  <a:cubicBezTo>
                    <a:pt x="199931" y="250843"/>
                    <a:pt x="224060" y="244228"/>
                    <a:pt x="231288" y="258682"/>
                  </a:cubicBezTo>
                  <a:cubicBezTo>
                    <a:pt x="236831" y="269768"/>
                    <a:pt x="208407" y="270440"/>
                    <a:pt x="196012" y="270440"/>
                  </a:cubicBezTo>
                  <a:cubicBezTo>
                    <a:pt x="156620" y="270440"/>
                    <a:pt x="117619" y="262601"/>
                    <a:pt x="78423" y="258682"/>
                  </a:cubicBezTo>
                  <a:cubicBezTo>
                    <a:pt x="82343" y="223407"/>
                    <a:pt x="104869" y="185168"/>
                    <a:pt x="90182" y="152858"/>
                  </a:cubicBezTo>
                  <a:cubicBezTo>
                    <a:pt x="79923" y="130290"/>
                    <a:pt x="29163" y="152224"/>
                    <a:pt x="19628" y="129341"/>
                  </a:cubicBezTo>
                  <a:cubicBezTo>
                    <a:pt x="-21749" y="30042"/>
                    <a:pt x="8173" y="23366"/>
                    <a:pt x="54905" y="0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 87"/>
            <p:cNvSpPr/>
            <p:nvPr/>
          </p:nvSpPr>
          <p:spPr>
            <a:xfrm rot="2579354">
              <a:off x="4390743" y="526099"/>
              <a:ext cx="348877" cy="423297"/>
            </a:xfrm>
            <a:custGeom>
              <a:avLst/>
              <a:gdLst>
                <a:gd name="connsiteX0" fmla="*/ 348877 w 348877"/>
                <a:gd name="connsiteY0" fmla="*/ 423297 h 423297"/>
                <a:gd name="connsiteX1" fmla="*/ 219529 w 348877"/>
                <a:gd name="connsiteY1" fmla="*/ 411539 h 423297"/>
                <a:gd name="connsiteX2" fmla="*/ 172494 w 348877"/>
                <a:gd name="connsiteY2" fmla="*/ 376264 h 423297"/>
                <a:gd name="connsiteX3" fmla="*/ 184253 w 348877"/>
                <a:gd name="connsiteY3" fmla="*/ 246924 h 423297"/>
                <a:gd name="connsiteX4" fmla="*/ 231288 w 348877"/>
                <a:gd name="connsiteY4" fmla="*/ 258682 h 423297"/>
                <a:gd name="connsiteX5" fmla="*/ 196012 w 348877"/>
                <a:gd name="connsiteY5" fmla="*/ 270440 h 423297"/>
                <a:gd name="connsiteX6" fmla="*/ 78423 w 348877"/>
                <a:gd name="connsiteY6" fmla="*/ 258682 h 423297"/>
                <a:gd name="connsiteX7" fmla="*/ 90182 w 348877"/>
                <a:gd name="connsiteY7" fmla="*/ 152858 h 423297"/>
                <a:gd name="connsiteX8" fmla="*/ 19628 w 348877"/>
                <a:gd name="connsiteY8" fmla="*/ 129341 h 423297"/>
                <a:gd name="connsiteX9" fmla="*/ 54905 w 348877"/>
                <a:gd name="connsiteY9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877" h="423297">
                  <a:moveTo>
                    <a:pt x="348877" y="423297"/>
                  </a:moveTo>
                  <a:cubicBezTo>
                    <a:pt x="305761" y="419378"/>
                    <a:pt x="261361" y="422694"/>
                    <a:pt x="219529" y="411539"/>
                  </a:cubicBezTo>
                  <a:cubicBezTo>
                    <a:pt x="200593" y="406490"/>
                    <a:pt x="176600" y="395427"/>
                    <a:pt x="172494" y="376264"/>
                  </a:cubicBezTo>
                  <a:cubicBezTo>
                    <a:pt x="163423" y="333934"/>
                    <a:pt x="180333" y="290037"/>
                    <a:pt x="184253" y="246924"/>
                  </a:cubicBezTo>
                  <a:cubicBezTo>
                    <a:pt x="199931" y="250843"/>
                    <a:pt x="224060" y="244228"/>
                    <a:pt x="231288" y="258682"/>
                  </a:cubicBezTo>
                  <a:cubicBezTo>
                    <a:pt x="236831" y="269768"/>
                    <a:pt x="208407" y="270440"/>
                    <a:pt x="196012" y="270440"/>
                  </a:cubicBezTo>
                  <a:cubicBezTo>
                    <a:pt x="156620" y="270440"/>
                    <a:pt x="117619" y="262601"/>
                    <a:pt x="78423" y="258682"/>
                  </a:cubicBezTo>
                  <a:cubicBezTo>
                    <a:pt x="82343" y="223407"/>
                    <a:pt x="104869" y="185168"/>
                    <a:pt x="90182" y="152858"/>
                  </a:cubicBezTo>
                  <a:cubicBezTo>
                    <a:pt x="79923" y="130290"/>
                    <a:pt x="29163" y="152224"/>
                    <a:pt x="19628" y="129341"/>
                  </a:cubicBezTo>
                  <a:cubicBezTo>
                    <a:pt x="-21749" y="30042"/>
                    <a:pt x="8173" y="23366"/>
                    <a:pt x="54905" y="0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 rot="4566046">
              <a:off x="4662656" y="673454"/>
              <a:ext cx="348877" cy="423297"/>
            </a:xfrm>
            <a:custGeom>
              <a:avLst/>
              <a:gdLst>
                <a:gd name="connsiteX0" fmla="*/ 348877 w 348877"/>
                <a:gd name="connsiteY0" fmla="*/ 423297 h 423297"/>
                <a:gd name="connsiteX1" fmla="*/ 219529 w 348877"/>
                <a:gd name="connsiteY1" fmla="*/ 411539 h 423297"/>
                <a:gd name="connsiteX2" fmla="*/ 172494 w 348877"/>
                <a:gd name="connsiteY2" fmla="*/ 376264 h 423297"/>
                <a:gd name="connsiteX3" fmla="*/ 184253 w 348877"/>
                <a:gd name="connsiteY3" fmla="*/ 246924 h 423297"/>
                <a:gd name="connsiteX4" fmla="*/ 231288 w 348877"/>
                <a:gd name="connsiteY4" fmla="*/ 258682 h 423297"/>
                <a:gd name="connsiteX5" fmla="*/ 196012 w 348877"/>
                <a:gd name="connsiteY5" fmla="*/ 270440 h 423297"/>
                <a:gd name="connsiteX6" fmla="*/ 78423 w 348877"/>
                <a:gd name="connsiteY6" fmla="*/ 258682 h 423297"/>
                <a:gd name="connsiteX7" fmla="*/ 90182 w 348877"/>
                <a:gd name="connsiteY7" fmla="*/ 152858 h 423297"/>
                <a:gd name="connsiteX8" fmla="*/ 19628 w 348877"/>
                <a:gd name="connsiteY8" fmla="*/ 129341 h 423297"/>
                <a:gd name="connsiteX9" fmla="*/ 54905 w 348877"/>
                <a:gd name="connsiteY9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877" h="423297">
                  <a:moveTo>
                    <a:pt x="348877" y="423297"/>
                  </a:moveTo>
                  <a:cubicBezTo>
                    <a:pt x="305761" y="419378"/>
                    <a:pt x="261361" y="422694"/>
                    <a:pt x="219529" y="411539"/>
                  </a:cubicBezTo>
                  <a:cubicBezTo>
                    <a:pt x="200593" y="406490"/>
                    <a:pt x="176600" y="395427"/>
                    <a:pt x="172494" y="376264"/>
                  </a:cubicBezTo>
                  <a:cubicBezTo>
                    <a:pt x="163423" y="333934"/>
                    <a:pt x="180333" y="290037"/>
                    <a:pt x="184253" y="246924"/>
                  </a:cubicBezTo>
                  <a:cubicBezTo>
                    <a:pt x="199931" y="250843"/>
                    <a:pt x="224060" y="244228"/>
                    <a:pt x="231288" y="258682"/>
                  </a:cubicBezTo>
                  <a:cubicBezTo>
                    <a:pt x="236831" y="269768"/>
                    <a:pt x="208407" y="270440"/>
                    <a:pt x="196012" y="270440"/>
                  </a:cubicBezTo>
                  <a:cubicBezTo>
                    <a:pt x="156620" y="270440"/>
                    <a:pt x="117619" y="262601"/>
                    <a:pt x="78423" y="258682"/>
                  </a:cubicBezTo>
                  <a:cubicBezTo>
                    <a:pt x="82343" y="223407"/>
                    <a:pt x="104869" y="185168"/>
                    <a:pt x="90182" y="152858"/>
                  </a:cubicBezTo>
                  <a:cubicBezTo>
                    <a:pt x="79923" y="130290"/>
                    <a:pt x="29163" y="152224"/>
                    <a:pt x="19628" y="129341"/>
                  </a:cubicBezTo>
                  <a:cubicBezTo>
                    <a:pt x="-21749" y="30042"/>
                    <a:pt x="8173" y="23366"/>
                    <a:pt x="54905" y="0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57484" y="2919285"/>
            <a:ext cx="1329047" cy="579176"/>
            <a:chOff x="3719696" y="526099"/>
            <a:chExt cx="1329047" cy="579176"/>
          </a:xfrm>
        </p:grpSpPr>
        <p:sp>
          <p:nvSpPr>
            <p:cNvPr id="91" name="Freeform 90"/>
            <p:cNvSpPr/>
            <p:nvPr/>
          </p:nvSpPr>
          <p:spPr>
            <a:xfrm>
              <a:off x="3719696" y="681978"/>
              <a:ext cx="348877" cy="423297"/>
            </a:xfrm>
            <a:custGeom>
              <a:avLst/>
              <a:gdLst>
                <a:gd name="connsiteX0" fmla="*/ 348877 w 348877"/>
                <a:gd name="connsiteY0" fmla="*/ 423297 h 423297"/>
                <a:gd name="connsiteX1" fmla="*/ 219529 w 348877"/>
                <a:gd name="connsiteY1" fmla="*/ 411539 h 423297"/>
                <a:gd name="connsiteX2" fmla="*/ 172494 w 348877"/>
                <a:gd name="connsiteY2" fmla="*/ 376264 h 423297"/>
                <a:gd name="connsiteX3" fmla="*/ 184253 w 348877"/>
                <a:gd name="connsiteY3" fmla="*/ 246924 h 423297"/>
                <a:gd name="connsiteX4" fmla="*/ 231288 w 348877"/>
                <a:gd name="connsiteY4" fmla="*/ 258682 h 423297"/>
                <a:gd name="connsiteX5" fmla="*/ 196012 w 348877"/>
                <a:gd name="connsiteY5" fmla="*/ 270440 h 423297"/>
                <a:gd name="connsiteX6" fmla="*/ 78423 w 348877"/>
                <a:gd name="connsiteY6" fmla="*/ 258682 h 423297"/>
                <a:gd name="connsiteX7" fmla="*/ 90182 w 348877"/>
                <a:gd name="connsiteY7" fmla="*/ 152858 h 423297"/>
                <a:gd name="connsiteX8" fmla="*/ 19628 w 348877"/>
                <a:gd name="connsiteY8" fmla="*/ 129341 h 423297"/>
                <a:gd name="connsiteX9" fmla="*/ 54905 w 348877"/>
                <a:gd name="connsiteY9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877" h="423297">
                  <a:moveTo>
                    <a:pt x="348877" y="423297"/>
                  </a:moveTo>
                  <a:cubicBezTo>
                    <a:pt x="305761" y="419378"/>
                    <a:pt x="261361" y="422694"/>
                    <a:pt x="219529" y="411539"/>
                  </a:cubicBezTo>
                  <a:cubicBezTo>
                    <a:pt x="200593" y="406490"/>
                    <a:pt x="176600" y="395427"/>
                    <a:pt x="172494" y="376264"/>
                  </a:cubicBezTo>
                  <a:cubicBezTo>
                    <a:pt x="163423" y="333934"/>
                    <a:pt x="180333" y="290037"/>
                    <a:pt x="184253" y="246924"/>
                  </a:cubicBezTo>
                  <a:cubicBezTo>
                    <a:pt x="199931" y="250843"/>
                    <a:pt x="224060" y="244228"/>
                    <a:pt x="231288" y="258682"/>
                  </a:cubicBezTo>
                  <a:cubicBezTo>
                    <a:pt x="236831" y="269768"/>
                    <a:pt x="208407" y="270440"/>
                    <a:pt x="196012" y="270440"/>
                  </a:cubicBezTo>
                  <a:cubicBezTo>
                    <a:pt x="156620" y="270440"/>
                    <a:pt x="117619" y="262601"/>
                    <a:pt x="78423" y="258682"/>
                  </a:cubicBezTo>
                  <a:cubicBezTo>
                    <a:pt x="82343" y="223407"/>
                    <a:pt x="104869" y="185168"/>
                    <a:pt x="90182" y="152858"/>
                  </a:cubicBezTo>
                  <a:cubicBezTo>
                    <a:pt x="79923" y="130290"/>
                    <a:pt x="29163" y="152224"/>
                    <a:pt x="19628" y="129341"/>
                  </a:cubicBezTo>
                  <a:cubicBezTo>
                    <a:pt x="-21749" y="30042"/>
                    <a:pt x="8173" y="23366"/>
                    <a:pt x="54905" y="0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91"/>
            <p:cNvSpPr/>
            <p:nvPr/>
          </p:nvSpPr>
          <p:spPr>
            <a:xfrm rot="854004">
              <a:off x="3986673" y="549616"/>
              <a:ext cx="348877" cy="423297"/>
            </a:xfrm>
            <a:custGeom>
              <a:avLst/>
              <a:gdLst>
                <a:gd name="connsiteX0" fmla="*/ 348877 w 348877"/>
                <a:gd name="connsiteY0" fmla="*/ 423297 h 423297"/>
                <a:gd name="connsiteX1" fmla="*/ 219529 w 348877"/>
                <a:gd name="connsiteY1" fmla="*/ 411539 h 423297"/>
                <a:gd name="connsiteX2" fmla="*/ 172494 w 348877"/>
                <a:gd name="connsiteY2" fmla="*/ 376264 h 423297"/>
                <a:gd name="connsiteX3" fmla="*/ 184253 w 348877"/>
                <a:gd name="connsiteY3" fmla="*/ 246924 h 423297"/>
                <a:gd name="connsiteX4" fmla="*/ 231288 w 348877"/>
                <a:gd name="connsiteY4" fmla="*/ 258682 h 423297"/>
                <a:gd name="connsiteX5" fmla="*/ 196012 w 348877"/>
                <a:gd name="connsiteY5" fmla="*/ 270440 h 423297"/>
                <a:gd name="connsiteX6" fmla="*/ 78423 w 348877"/>
                <a:gd name="connsiteY6" fmla="*/ 258682 h 423297"/>
                <a:gd name="connsiteX7" fmla="*/ 90182 w 348877"/>
                <a:gd name="connsiteY7" fmla="*/ 152858 h 423297"/>
                <a:gd name="connsiteX8" fmla="*/ 19628 w 348877"/>
                <a:gd name="connsiteY8" fmla="*/ 129341 h 423297"/>
                <a:gd name="connsiteX9" fmla="*/ 54905 w 348877"/>
                <a:gd name="connsiteY9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877" h="423297">
                  <a:moveTo>
                    <a:pt x="348877" y="423297"/>
                  </a:moveTo>
                  <a:cubicBezTo>
                    <a:pt x="305761" y="419378"/>
                    <a:pt x="261361" y="422694"/>
                    <a:pt x="219529" y="411539"/>
                  </a:cubicBezTo>
                  <a:cubicBezTo>
                    <a:pt x="200593" y="406490"/>
                    <a:pt x="176600" y="395427"/>
                    <a:pt x="172494" y="376264"/>
                  </a:cubicBezTo>
                  <a:cubicBezTo>
                    <a:pt x="163423" y="333934"/>
                    <a:pt x="180333" y="290037"/>
                    <a:pt x="184253" y="246924"/>
                  </a:cubicBezTo>
                  <a:cubicBezTo>
                    <a:pt x="199931" y="250843"/>
                    <a:pt x="224060" y="244228"/>
                    <a:pt x="231288" y="258682"/>
                  </a:cubicBezTo>
                  <a:cubicBezTo>
                    <a:pt x="236831" y="269768"/>
                    <a:pt x="208407" y="270440"/>
                    <a:pt x="196012" y="270440"/>
                  </a:cubicBezTo>
                  <a:cubicBezTo>
                    <a:pt x="156620" y="270440"/>
                    <a:pt x="117619" y="262601"/>
                    <a:pt x="78423" y="258682"/>
                  </a:cubicBezTo>
                  <a:cubicBezTo>
                    <a:pt x="82343" y="223407"/>
                    <a:pt x="104869" y="185168"/>
                    <a:pt x="90182" y="152858"/>
                  </a:cubicBezTo>
                  <a:cubicBezTo>
                    <a:pt x="79923" y="130290"/>
                    <a:pt x="29163" y="152224"/>
                    <a:pt x="19628" y="129341"/>
                  </a:cubicBezTo>
                  <a:cubicBezTo>
                    <a:pt x="-21749" y="30042"/>
                    <a:pt x="8173" y="23366"/>
                    <a:pt x="54905" y="0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 92"/>
            <p:cNvSpPr/>
            <p:nvPr/>
          </p:nvSpPr>
          <p:spPr>
            <a:xfrm rot="2579354">
              <a:off x="4390743" y="526099"/>
              <a:ext cx="348877" cy="423297"/>
            </a:xfrm>
            <a:custGeom>
              <a:avLst/>
              <a:gdLst>
                <a:gd name="connsiteX0" fmla="*/ 348877 w 348877"/>
                <a:gd name="connsiteY0" fmla="*/ 423297 h 423297"/>
                <a:gd name="connsiteX1" fmla="*/ 219529 w 348877"/>
                <a:gd name="connsiteY1" fmla="*/ 411539 h 423297"/>
                <a:gd name="connsiteX2" fmla="*/ 172494 w 348877"/>
                <a:gd name="connsiteY2" fmla="*/ 376264 h 423297"/>
                <a:gd name="connsiteX3" fmla="*/ 184253 w 348877"/>
                <a:gd name="connsiteY3" fmla="*/ 246924 h 423297"/>
                <a:gd name="connsiteX4" fmla="*/ 231288 w 348877"/>
                <a:gd name="connsiteY4" fmla="*/ 258682 h 423297"/>
                <a:gd name="connsiteX5" fmla="*/ 196012 w 348877"/>
                <a:gd name="connsiteY5" fmla="*/ 270440 h 423297"/>
                <a:gd name="connsiteX6" fmla="*/ 78423 w 348877"/>
                <a:gd name="connsiteY6" fmla="*/ 258682 h 423297"/>
                <a:gd name="connsiteX7" fmla="*/ 90182 w 348877"/>
                <a:gd name="connsiteY7" fmla="*/ 152858 h 423297"/>
                <a:gd name="connsiteX8" fmla="*/ 19628 w 348877"/>
                <a:gd name="connsiteY8" fmla="*/ 129341 h 423297"/>
                <a:gd name="connsiteX9" fmla="*/ 54905 w 348877"/>
                <a:gd name="connsiteY9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877" h="423297">
                  <a:moveTo>
                    <a:pt x="348877" y="423297"/>
                  </a:moveTo>
                  <a:cubicBezTo>
                    <a:pt x="305761" y="419378"/>
                    <a:pt x="261361" y="422694"/>
                    <a:pt x="219529" y="411539"/>
                  </a:cubicBezTo>
                  <a:cubicBezTo>
                    <a:pt x="200593" y="406490"/>
                    <a:pt x="176600" y="395427"/>
                    <a:pt x="172494" y="376264"/>
                  </a:cubicBezTo>
                  <a:cubicBezTo>
                    <a:pt x="163423" y="333934"/>
                    <a:pt x="180333" y="290037"/>
                    <a:pt x="184253" y="246924"/>
                  </a:cubicBezTo>
                  <a:cubicBezTo>
                    <a:pt x="199931" y="250843"/>
                    <a:pt x="224060" y="244228"/>
                    <a:pt x="231288" y="258682"/>
                  </a:cubicBezTo>
                  <a:cubicBezTo>
                    <a:pt x="236831" y="269768"/>
                    <a:pt x="208407" y="270440"/>
                    <a:pt x="196012" y="270440"/>
                  </a:cubicBezTo>
                  <a:cubicBezTo>
                    <a:pt x="156620" y="270440"/>
                    <a:pt x="117619" y="262601"/>
                    <a:pt x="78423" y="258682"/>
                  </a:cubicBezTo>
                  <a:cubicBezTo>
                    <a:pt x="82343" y="223407"/>
                    <a:pt x="104869" y="185168"/>
                    <a:pt x="90182" y="152858"/>
                  </a:cubicBezTo>
                  <a:cubicBezTo>
                    <a:pt x="79923" y="130290"/>
                    <a:pt x="29163" y="152224"/>
                    <a:pt x="19628" y="129341"/>
                  </a:cubicBezTo>
                  <a:cubicBezTo>
                    <a:pt x="-21749" y="30042"/>
                    <a:pt x="8173" y="23366"/>
                    <a:pt x="54905" y="0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 rot="4566046">
              <a:off x="4662656" y="673454"/>
              <a:ext cx="348877" cy="423297"/>
            </a:xfrm>
            <a:custGeom>
              <a:avLst/>
              <a:gdLst>
                <a:gd name="connsiteX0" fmla="*/ 348877 w 348877"/>
                <a:gd name="connsiteY0" fmla="*/ 423297 h 423297"/>
                <a:gd name="connsiteX1" fmla="*/ 219529 w 348877"/>
                <a:gd name="connsiteY1" fmla="*/ 411539 h 423297"/>
                <a:gd name="connsiteX2" fmla="*/ 172494 w 348877"/>
                <a:gd name="connsiteY2" fmla="*/ 376264 h 423297"/>
                <a:gd name="connsiteX3" fmla="*/ 184253 w 348877"/>
                <a:gd name="connsiteY3" fmla="*/ 246924 h 423297"/>
                <a:gd name="connsiteX4" fmla="*/ 231288 w 348877"/>
                <a:gd name="connsiteY4" fmla="*/ 258682 h 423297"/>
                <a:gd name="connsiteX5" fmla="*/ 196012 w 348877"/>
                <a:gd name="connsiteY5" fmla="*/ 270440 h 423297"/>
                <a:gd name="connsiteX6" fmla="*/ 78423 w 348877"/>
                <a:gd name="connsiteY6" fmla="*/ 258682 h 423297"/>
                <a:gd name="connsiteX7" fmla="*/ 90182 w 348877"/>
                <a:gd name="connsiteY7" fmla="*/ 152858 h 423297"/>
                <a:gd name="connsiteX8" fmla="*/ 19628 w 348877"/>
                <a:gd name="connsiteY8" fmla="*/ 129341 h 423297"/>
                <a:gd name="connsiteX9" fmla="*/ 54905 w 348877"/>
                <a:gd name="connsiteY9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877" h="423297">
                  <a:moveTo>
                    <a:pt x="348877" y="423297"/>
                  </a:moveTo>
                  <a:cubicBezTo>
                    <a:pt x="305761" y="419378"/>
                    <a:pt x="261361" y="422694"/>
                    <a:pt x="219529" y="411539"/>
                  </a:cubicBezTo>
                  <a:cubicBezTo>
                    <a:pt x="200593" y="406490"/>
                    <a:pt x="176600" y="395427"/>
                    <a:pt x="172494" y="376264"/>
                  </a:cubicBezTo>
                  <a:cubicBezTo>
                    <a:pt x="163423" y="333934"/>
                    <a:pt x="180333" y="290037"/>
                    <a:pt x="184253" y="246924"/>
                  </a:cubicBezTo>
                  <a:cubicBezTo>
                    <a:pt x="199931" y="250843"/>
                    <a:pt x="224060" y="244228"/>
                    <a:pt x="231288" y="258682"/>
                  </a:cubicBezTo>
                  <a:cubicBezTo>
                    <a:pt x="236831" y="269768"/>
                    <a:pt x="208407" y="270440"/>
                    <a:pt x="196012" y="270440"/>
                  </a:cubicBezTo>
                  <a:cubicBezTo>
                    <a:pt x="156620" y="270440"/>
                    <a:pt x="117619" y="262601"/>
                    <a:pt x="78423" y="258682"/>
                  </a:cubicBezTo>
                  <a:cubicBezTo>
                    <a:pt x="82343" y="223407"/>
                    <a:pt x="104869" y="185168"/>
                    <a:pt x="90182" y="152858"/>
                  </a:cubicBezTo>
                  <a:cubicBezTo>
                    <a:pt x="79923" y="130290"/>
                    <a:pt x="29163" y="152224"/>
                    <a:pt x="19628" y="129341"/>
                  </a:cubicBezTo>
                  <a:cubicBezTo>
                    <a:pt x="-21749" y="30042"/>
                    <a:pt x="8173" y="23366"/>
                    <a:pt x="54905" y="0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293268" y="2862295"/>
            <a:ext cx="1329047" cy="579176"/>
            <a:chOff x="3719696" y="526099"/>
            <a:chExt cx="1329047" cy="579176"/>
          </a:xfrm>
        </p:grpSpPr>
        <p:sp>
          <p:nvSpPr>
            <p:cNvPr id="96" name="Freeform 95"/>
            <p:cNvSpPr/>
            <p:nvPr/>
          </p:nvSpPr>
          <p:spPr>
            <a:xfrm>
              <a:off x="3719696" y="681978"/>
              <a:ext cx="348877" cy="423297"/>
            </a:xfrm>
            <a:custGeom>
              <a:avLst/>
              <a:gdLst>
                <a:gd name="connsiteX0" fmla="*/ 348877 w 348877"/>
                <a:gd name="connsiteY0" fmla="*/ 423297 h 423297"/>
                <a:gd name="connsiteX1" fmla="*/ 219529 w 348877"/>
                <a:gd name="connsiteY1" fmla="*/ 411539 h 423297"/>
                <a:gd name="connsiteX2" fmla="*/ 172494 w 348877"/>
                <a:gd name="connsiteY2" fmla="*/ 376264 h 423297"/>
                <a:gd name="connsiteX3" fmla="*/ 184253 w 348877"/>
                <a:gd name="connsiteY3" fmla="*/ 246924 h 423297"/>
                <a:gd name="connsiteX4" fmla="*/ 231288 w 348877"/>
                <a:gd name="connsiteY4" fmla="*/ 258682 h 423297"/>
                <a:gd name="connsiteX5" fmla="*/ 196012 w 348877"/>
                <a:gd name="connsiteY5" fmla="*/ 270440 h 423297"/>
                <a:gd name="connsiteX6" fmla="*/ 78423 w 348877"/>
                <a:gd name="connsiteY6" fmla="*/ 258682 h 423297"/>
                <a:gd name="connsiteX7" fmla="*/ 90182 w 348877"/>
                <a:gd name="connsiteY7" fmla="*/ 152858 h 423297"/>
                <a:gd name="connsiteX8" fmla="*/ 19628 w 348877"/>
                <a:gd name="connsiteY8" fmla="*/ 129341 h 423297"/>
                <a:gd name="connsiteX9" fmla="*/ 54905 w 348877"/>
                <a:gd name="connsiteY9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877" h="423297">
                  <a:moveTo>
                    <a:pt x="348877" y="423297"/>
                  </a:moveTo>
                  <a:cubicBezTo>
                    <a:pt x="305761" y="419378"/>
                    <a:pt x="261361" y="422694"/>
                    <a:pt x="219529" y="411539"/>
                  </a:cubicBezTo>
                  <a:cubicBezTo>
                    <a:pt x="200593" y="406490"/>
                    <a:pt x="176600" y="395427"/>
                    <a:pt x="172494" y="376264"/>
                  </a:cubicBezTo>
                  <a:cubicBezTo>
                    <a:pt x="163423" y="333934"/>
                    <a:pt x="180333" y="290037"/>
                    <a:pt x="184253" y="246924"/>
                  </a:cubicBezTo>
                  <a:cubicBezTo>
                    <a:pt x="199931" y="250843"/>
                    <a:pt x="224060" y="244228"/>
                    <a:pt x="231288" y="258682"/>
                  </a:cubicBezTo>
                  <a:cubicBezTo>
                    <a:pt x="236831" y="269768"/>
                    <a:pt x="208407" y="270440"/>
                    <a:pt x="196012" y="270440"/>
                  </a:cubicBezTo>
                  <a:cubicBezTo>
                    <a:pt x="156620" y="270440"/>
                    <a:pt x="117619" y="262601"/>
                    <a:pt x="78423" y="258682"/>
                  </a:cubicBezTo>
                  <a:cubicBezTo>
                    <a:pt x="82343" y="223407"/>
                    <a:pt x="104869" y="185168"/>
                    <a:pt x="90182" y="152858"/>
                  </a:cubicBezTo>
                  <a:cubicBezTo>
                    <a:pt x="79923" y="130290"/>
                    <a:pt x="29163" y="152224"/>
                    <a:pt x="19628" y="129341"/>
                  </a:cubicBezTo>
                  <a:cubicBezTo>
                    <a:pt x="-21749" y="30042"/>
                    <a:pt x="8173" y="23366"/>
                    <a:pt x="54905" y="0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 96"/>
            <p:cNvSpPr/>
            <p:nvPr/>
          </p:nvSpPr>
          <p:spPr>
            <a:xfrm rot="854004">
              <a:off x="3986673" y="549616"/>
              <a:ext cx="348877" cy="423297"/>
            </a:xfrm>
            <a:custGeom>
              <a:avLst/>
              <a:gdLst>
                <a:gd name="connsiteX0" fmla="*/ 348877 w 348877"/>
                <a:gd name="connsiteY0" fmla="*/ 423297 h 423297"/>
                <a:gd name="connsiteX1" fmla="*/ 219529 w 348877"/>
                <a:gd name="connsiteY1" fmla="*/ 411539 h 423297"/>
                <a:gd name="connsiteX2" fmla="*/ 172494 w 348877"/>
                <a:gd name="connsiteY2" fmla="*/ 376264 h 423297"/>
                <a:gd name="connsiteX3" fmla="*/ 184253 w 348877"/>
                <a:gd name="connsiteY3" fmla="*/ 246924 h 423297"/>
                <a:gd name="connsiteX4" fmla="*/ 231288 w 348877"/>
                <a:gd name="connsiteY4" fmla="*/ 258682 h 423297"/>
                <a:gd name="connsiteX5" fmla="*/ 196012 w 348877"/>
                <a:gd name="connsiteY5" fmla="*/ 270440 h 423297"/>
                <a:gd name="connsiteX6" fmla="*/ 78423 w 348877"/>
                <a:gd name="connsiteY6" fmla="*/ 258682 h 423297"/>
                <a:gd name="connsiteX7" fmla="*/ 90182 w 348877"/>
                <a:gd name="connsiteY7" fmla="*/ 152858 h 423297"/>
                <a:gd name="connsiteX8" fmla="*/ 19628 w 348877"/>
                <a:gd name="connsiteY8" fmla="*/ 129341 h 423297"/>
                <a:gd name="connsiteX9" fmla="*/ 54905 w 348877"/>
                <a:gd name="connsiteY9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877" h="423297">
                  <a:moveTo>
                    <a:pt x="348877" y="423297"/>
                  </a:moveTo>
                  <a:cubicBezTo>
                    <a:pt x="305761" y="419378"/>
                    <a:pt x="261361" y="422694"/>
                    <a:pt x="219529" y="411539"/>
                  </a:cubicBezTo>
                  <a:cubicBezTo>
                    <a:pt x="200593" y="406490"/>
                    <a:pt x="176600" y="395427"/>
                    <a:pt x="172494" y="376264"/>
                  </a:cubicBezTo>
                  <a:cubicBezTo>
                    <a:pt x="163423" y="333934"/>
                    <a:pt x="180333" y="290037"/>
                    <a:pt x="184253" y="246924"/>
                  </a:cubicBezTo>
                  <a:cubicBezTo>
                    <a:pt x="199931" y="250843"/>
                    <a:pt x="224060" y="244228"/>
                    <a:pt x="231288" y="258682"/>
                  </a:cubicBezTo>
                  <a:cubicBezTo>
                    <a:pt x="236831" y="269768"/>
                    <a:pt x="208407" y="270440"/>
                    <a:pt x="196012" y="270440"/>
                  </a:cubicBezTo>
                  <a:cubicBezTo>
                    <a:pt x="156620" y="270440"/>
                    <a:pt x="117619" y="262601"/>
                    <a:pt x="78423" y="258682"/>
                  </a:cubicBezTo>
                  <a:cubicBezTo>
                    <a:pt x="82343" y="223407"/>
                    <a:pt x="104869" y="185168"/>
                    <a:pt x="90182" y="152858"/>
                  </a:cubicBezTo>
                  <a:cubicBezTo>
                    <a:pt x="79923" y="130290"/>
                    <a:pt x="29163" y="152224"/>
                    <a:pt x="19628" y="129341"/>
                  </a:cubicBezTo>
                  <a:cubicBezTo>
                    <a:pt x="-21749" y="30042"/>
                    <a:pt x="8173" y="23366"/>
                    <a:pt x="54905" y="0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97"/>
            <p:cNvSpPr/>
            <p:nvPr/>
          </p:nvSpPr>
          <p:spPr>
            <a:xfrm rot="2579354">
              <a:off x="4390743" y="526099"/>
              <a:ext cx="348877" cy="423297"/>
            </a:xfrm>
            <a:custGeom>
              <a:avLst/>
              <a:gdLst>
                <a:gd name="connsiteX0" fmla="*/ 348877 w 348877"/>
                <a:gd name="connsiteY0" fmla="*/ 423297 h 423297"/>
                <a:gd name="connsiteX1" fmla="*/ 219529 w 348877"/>
                <a:gd name="connsiteY1" fmla="*/ 411539 h 423297"/>
                <a:gd name="connsiteX2" fmla="*/ 172494 w 348877"/>
                <a:gd name="connsiteY2" fmla="*/ 376264 h 423297"/>
                <a:gd name="connsiteX3" fmla="*/ 184253 w 348877"/>
                <a:gd name="connsiteY3" fmla="*/ 246924 h 423297"/>
                <a:gd name="connsiteX4" fmla="*/ 231288 w 348877"/>
                <a:gd name="connsiteY4" fmla="*/ 258682 h 423297"/>
                <a:gd name="connsiteX5" fmla="*/ 196012 w 348877"/>
                <a:gd name="connsiteY5" fmla="*/ 270440 h 423297"/>
                <a:gd name="connsiteX6" fmla="*/ 78423 w 348877"/>
                <a:gd name="connsiteY6" fmla="*/ 258682 h 423297"/>
                <a:gd name="connsiteX7" fmla="*/ 90182 w 348877"/>
                <a:gd name="connsiteY7" fmla="*/ 152858 h 423297"/>
                <a:gd name="connsiteX8" fmla="*/ 19628 w 348877"/>
                <a:gd name="connsiteY8" fmla="*/ 129341 h 423297"/>
                <a:gd name="connsiteX9" fmla="*/ 54905 w 348877"/>
                <a:gd name="connsiteY9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877" h="423297">
                  <a:moveTo>
                    <a:pt x="348877" y="423297"/>
                  </a:moveTo>
                  <a:cubicBezTo>
                    <a:pt x="305761" y="419378"/>
                    <a:pt x="261361" y="422694"/>
                    <a:pt x="219529" y="411539"/>
                  </a:cubicBezTo>
                  <a:cubicBezTo>
                    <a:pt x="200593" y="406490"/>
                    <a:pt x="176600" y="395427"/>
                    <a:pt x="172494" y="376264"/>
                  </a:cubicBezTo>
                  <a:cubicBezTo>
                    <a:pt x="163423" y="333934"/>
                    <a:pt x="180333" y="290037"/>
                    <a:pt x="184253" y="246924"/>
                  </a:cubicBezTo>
                  <a:cubicBezTo>
                    <a:pt x="199931" y="250843"/>
                    <a:pt x="224060" y="244228"/>
                    <a:pt x="231288" y="258682"/>
                  </a:cubicBezTo>
                  <a:cubicBezTo>
                    <a:pt x="236831" y="269768"/>
                    <a:pt x="208407" y="270440"/>
                    <a:pt x="196012" y="270440"/>
                  </a:cubicBezTo>
                  <a:cubicBezTo>
                    <a:pt x="156620" y="270440"/>
                    <a:pt x="117619" y="262601"/>
                    <a:pt x="78423" y="258682"/>
                  </a:cubicBezTo>
                  <a:cubicBezTo>
                    <a:pt x="82343" y="223407"/>
                    <a:pt x="104869" y="185168"/>
                    <a:pt x="90182" y="152858"/>
                  </a:cubicBezTo>
                  <a:cubicBezTo>
                    <a:pt x="79923" y="130290"/>
                    <a:pt x="29163" y="152224"/>
                    <a:pt x="19628" y="129341"/>
                  </a:cubicBezTo>
                  <a:cubicBezTo>
                    <a:pt x="-21749" y="30042"/>
                    <a:pt x="8173" y="23366"/>
                    <a:pt x="54905" y="0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4566046">
              <a:off x="4662656" y="673454"/>
              <a:ext cx="348877" cy="423297"/>
            </a:xfrm>
            <a:custGeom>
              <a:avLst/>
              <a:gdLst>
                <a:gd name="connsiteX0" fmla="*/ 348877 w 348877"/>
                <a:gd name="connsiteY0" fmla="*/ 423297 h 423297"/>
                <a:gd name="connsiteX1" fmla="*/ 219529 w 348877"/>
                <a:gd name="connsiteY1" fmla="*/ 411539 h 423297"/>
                <a:gd name="connsiteX2" fmla="*/ 172494 w 348877"/>
                <a:gd name="connsiteY2" fmla="*/ 376264 h 423297"/>
                <a:gd name="connsiteX3" fmla="*/ 184253 w 348877"/>
                <a:gd name="connsiteY3" fmla="*/ 246924 h 423297"/>
                <a:gd name="connsiteX4" fmla="*/ 231288 w 348877"/>
                <a:gd name="connsiteY4" fmla="*/ 258682 h 423297"/>
                <a:gd name="connsiteX5" fmla="*/ 196012 w 348877"/>
                <a:gd name="connsiteY5" fmla="*/ 270440 h 423297"/>
                <a:gd name="connsiteX6" fmla="*/ 78423 w 348877"/>
                <a:gd name="connsiteY6" fmla="*/ 258682 h 423297"/>
                <a:gd name="connsiteX7" fmla="*/ 90182 w 348877"/>
                <a:gd name="connsiteY7" fmla="*/ 152858 h 423297"/>
                <a:gd name="connsiteX8" fmla="*/ 19628 w 348877"/>
                <a:gd name="connsiteY8" fmla="*/ 129341 h 423297"/>
                <a:gd name="connsiteX9" fmla="*/ 54905 w 348877"/>
                <a:gd name="connsiteY9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877" h="423297">
                  <a:moveTo>
                    <a:pt x="348877" y="423297"/>
                  </a:moveTo>
                  <a:cubicBezTo>
                    <a:pt x="305761" y="419378"/>
                    <a:pt x="261361" y="422694"/>
                    <a:pt x="219529" y="411539"/>
                  </a:cubicBezTo>
                  <a:cubicBezTo>
                    <a:pt x="200593" y="406490"/>
                    <a:pt x="176600" y="395427"/>
                    <a:pt x="172494" y="376264"/>
                  </a:cubicBezTo>
                  <a:cubicBezTo>
                    <a:pt x="163423" y="333934"/>
                    <a:pt x="180333" y="290037"/>
                    <a:pt x="184253" y="246924"/>
                  </a:cubicBezTo>
                  <a:cubicBezTo>
                    <a:pt x="199931" y="250843"/>
                    <a:pt x="224060" y="244228"/>
                    <a:pt x="231288" y="258682"/>
                  </a:cubicBezTo>
                  <a:cubicBezTo>
                    <a:pt x="236831" y="269768"/>
                    <a:pt x="208407" y="270440"/>
                    <a:pt x="196012" y="270440"/>
                  </a:cubicBezTo>
                  <a:cubicBezTo>
                    <a:pt x="156620" y="270440"/>
                    <a:pt x="117619" y="262601"/>
                    <a:pt x="78423" y="258682"/>
                  </a:cubicBezTo>
                  <a:cubicBezTo>
                    <a:pt x="82343" y="223407"/>
                    <a:pt x="104869" y="185168"/>
                    <a:pt x="90182" y="152858"/>
                  </a:cubicBezTo>
                  <a:cubicBezTo>
                    <a:pt x="79923" y="130290"/>
                    <a:pt x="29163" y="152224"/>
                    <a:pt x="19628" y="129341"/>
                  </a:cubicBezTo>
                  <a:cubicBezTo>
                    <a:pt x="-21749" y="30042"/>
                    <a:pt x="8173" y="23366"/>
                    <a:pt x="54905" y="0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370039" y="2723464"/>
            <a:ext cx="1329047" cy="579176"/>
            <a:chOff x="3719696" y="526099"/>
            <a:chExt cx="1329047" cy="579176"/>
          </a:xfrm>
        </p:grpSpPr>
        <p:sp>
          <p:nvSpPr>
            <p:cNvPr id="101" name="Freeform 100"/>
            <p:cNvSpPr/>
            <p:nvPr/>
          </p:nvSpPr>
          <p:spPr>
            <a:xfrm>
              <a:off x="3719696" y="681978"/>
              <a:ext cx="348877" cy="423297"/>
            </a:xfrm>
            <a:custGeom>
              <a:avLst/>
              <a:gdLst>
                <a:gd name="connsiteX0" fmla="*/ 348877 w 348877"/>
                <a:gd name="connsiteY0" fmla="*/ 423297 h 423297"/>
                <a:gd name="connsiteX1" fmla="*/ 219529 w 348877"/>
                <a:gd name="connsiteY1" fmla="*/ 411539 h 423297"/>
                <a:gd name="connsiteX2" fmla="*/ 172494 w 348877"/>
                <a:gd name="connsiteY2" fmla="*/ 376264 h 423297"/>
                <a:gd name="connsiteX3" fmla="*/ 184253 w 348877"/>
                <a:gd name="connsiteY3" fmla="*/ 246924 h 423297"/>
                <a:gd name="connsiteX4" fmla="*/ 231288 w 348877"/>
                <a:gd name="connsiteY4" fmla="*/ 258682 h 423297"/>
                <a:gd name="connsiteX5" fmla="*/ 196012 w 348877"/>
                <a:gd name="connsiteY5" fmla="*/ 270440 h 423297"/>
                <a:gd name="connsiteX6" fmla="*/ 78423 w 348877"/>
                <a:gd name="connsiteY6" fmla="*/ 258682 h 423297"/>
                <a:gd name="connsiteX7" fmla="*/ 90182 w 348877"/>
                <a:gd name="connsiteY7" fmla="*/ 152858 h 423297"/>
                <a:gd name="connsiteX8" fmla="*/ 19628 w 348877"/>
                <a:gd name="connsiteY8" fmla="*/ 129341 h 423297"/>
                <a:gd name="connsiteX9" fmla="*/ 54905 w 348877"/>
                <a:gd name="connsiteY9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877" h="423297">
                  <a:moveTo>
                    <a:pt x="348877" y="423297"/>
                  </a:moveTo>
                  <a:cubicBezTo>
                    <a:pt x="305761" y="419378"/>
                    <a:pt x="261361" y="422694"/>
                    <a:pt x="219529" y="411539"/>
                  </a:cubicBezTo>
                  <a:cubicBezTo>
                    <a:pt x="200593" y="406490"/>
                    <a:pt x="176600" y="395427"/>
                    <a:pt x="172494" y="376264"/>
                  </a:cubicBezTo>
                  <a:cubicBezTo>
                    <a:pt x="163423" y="333934"/>
                    <a:pt x="180333" y="290037"/>
                    <a:pt x="184253" y="246924"/>
                  </a:cubicBezTo>
                  <a:cubicBezTo>
                    <a:pt x="199931" y="250843"/>
                    <a:pt x="224060" y="244228"/>
                    <a:pt x="231288" y="258682"/>
                  </a:cubicBezTo>
                  <a:cubicBezTo>
                    <a:pt x="236831" y="269768"/>
                    <a:pt x="208407" y="270440"/>
                    <a:pt x="196012" y="270440"/>
                  </a:cubicBezTo>
                  <a:cubicBezTo>
                    <a:pt x="156620" y="270440"/>
                    <a:pt x="117619" y="262601"/>
                    <a:pt x="78423" y="258682"/>
                  </a:cubicBezTo>
                  <a:cubicBezTo>
                    <a:pt x="82343" y="223407"/>
                    <a:pt x="104869" y="185168"/>
                    <a:pt x="90182" y="152858"/>
                  </a:cubicBezTo>
                  <a:cubicBezTo>
                    <a:pt x="79923" y="130290"/>
                    <a:pt x="29163" y="152224"/>
                    <a:pt x="19628" y="129341"/>
                  </a:cubicBezTo>
                  <a:cubicBezTo>
                    <a:pt x="-21749" y="30042"/>
                    <a:pt x="8173" y="23366"/>
                    <a:pt x="54905" y="0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 101"/>
            <p:cNvSpPr/>
            <p:nvPr/>
          </p:nvSpPr>
          <p:spPr>
            <a:xfrm rot="854004">
              <a:off x="3986673" y="549616"/>
              <a:ext cx="348877" cy="423297"/>
            </a:xfrm>
            <a:custGeom>
              <a:avLst/>
              <a:gdLst>
                <a:gd name="connsiteX0" fmla="*/ 348877 w 348877"/>
                <a:gd name="connsiteY0" fmla="*/ 423297 h 423297"/>
                <a:gd name="connsiteX1" fmla="*/ 219529 w 348877"/>
                <a:gd name="connsiteY1" fmla="*/ 411539 h 423297"/>
                <a:gd name="connsiteX2" fmla="*/ 172494 w 348877"/>
                <a:gd name="connsiteY2" fmla="*/ 376264 h 423297"/>
                <a:gd name="connsiteX3" fmla="*/ 184253 w 348877"/>
                <a:gd name="connsiteY3" fmla="*/ 246924 h 423297"/>
                <a:gd name="connsiteX4" fmla="*/ 231288 w 348877"/>
                <a:gd name="connsiteY4" fmla="*/ 258682 h 423297"/>
                <a:gd name="connsiteX5" fmla="*/ 196012 w 348877"/>
                <a:gd name="connsiteY5" fmla="*/ 270440 h 423297"/>
                <a:gd name="connsiteX6" fmla="*/ 78423 w 348877"/>
                <a:gd name="connsiteY6" fmla="*/ 258682 h 423297"/>
                <a:gd name="connsiteX7" fmla="*/ 90182 w 348877"/>
                <a:gd name="connsiteY7" fmla="*/ 152858 h 423297"/>
                <a:gd name="connsiteX8" fmla="*/ 19628 w 348877"/>
                <a:gd name="connsiteY8" fmla="*/ 129341 h 423297"/>
                <a:gd name="connsiteX9" fmla="*/ 54905 w 348877"/>
                <a:gd name="connsiteY9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877" h="423297">
                  <a:moveTo>
                    <a:pt x="348877" y="423297"/>
                  </a:moveTo>
                  <a:cubicBezTo>
                    <a:pt x="305761" y="419378"/>
                    <a:pt x="261361" y="422694"/>
                    <a:pt x="219529" y="411539"/>
                  </a:cubicBezTo>
                  <a:cubicBezTo>
                    <a:pt x="200593" y="406490"/>
                    <a:pt x="176600" y="395427"/>
                    <a:pt x="172494" y="376264"/>
                  </a:cubicBezTo>
                  <a:cubicBezTo>
                    <a:pt x="163423" y="333934"/>
                    <a:pt x="180333" y="290037"/>
                    <a:pt x="184253" y="246924"/>
                  </a:cubicBezTo>
                  <a:cubicBezTo>
                    <a:pt x="199931" y="250843"/>
                    <a:pt x="224060" y="244228"/>
                    <a:pt x="231288" y="258682"/>
                  </a:cubicBezTo>
                  <a:cubicBezTo>
                    <a:pt x="236831" y="269768"/>
                    <a:pt x="208407" y="270440"/>
                    <a:pt x="196012" y="270440"/>
                  </a:cubicBezTo>
                  <a:cubicBezTo>
                    <a:pt x="156620" y="270440"/>
                    <a:pt x="117619" y="262601"/>
                    <a:pt x="78423" y="258682"/>
                  </a:cubicBezTo>
                  <a:cubicBezTo>
                    <a:pt x="82343" y="223407"/>
                    <a:pt x="104869" y="185168"/>
                    <a:pt x="90182" y="152858"/>
                  </a:cubicBezTo>
                  <a:cubicBezTo>
                    <a:pt x="79923" y="130290"/>
                    <a:pt x="29163" y="152224"/>
                    <a:pt x="19628" y="129341"/>
                  </a:cubicBezTo>
                  <a:cubicBezTo>
                    <a:pt x="-21749" y="30042"/>
                    <a:pt x="8173" y="23366"/>
                    <a:pt x="54905" y="0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102"/>
            <p:cNvSpPr/>
            <p:nvPr/>
          </p:nvSpPr>
          <p:spPr>
            <a:xfrm rot="2579354">
              <a:off x="4390743" y="526099"/>
              <a:ext cx="348877" cy="423297"/>
            </a:xfrm>
            <a:custGeom>
              <a:avLst/>
              <a:gdLst>
                <a:gd name="connsiteX0" fmla="*/ 348877 w 348877"/>
                <a:gd name="connsiteY0" fmla="*/ 423297 h 423297"/>
                <a:gd name="connsiteX1" fmla="*/ 219529 w 348877"/>
                <a:gd name="connsiteY1" fmla="*/ 411539 h 423297"/>
                <a:gd name="connsiteX2" fmla="*/ 172494 w 348877"/>
                <a:gd name="connsiteY2" fmla="*/ 376264 h 423297"/>
                <a:gd name="connsiteX3" fmla="*/ 184253 w 348877"/>
                <a:gd name="connsiteY3" fmla="*/ 246924 h 423297"/>
                <a:gd name="connsiteX4" fmla="*/ 231288 w 348877"/>
                <a:gd name="connsiteY4" fmla="*/ 258682 h 423297"/>
                <a:gd name="connsiteX5" fmla="*/ 196012 w 348877"/>
                <a:gd name="connsiteY5" fmla="*/ 270440 h 423297"/>
                <a:gd name="connsiteX6" fmla="*/ 78423 w 348877"/>
                <a:gd name="connsiteY6" fmla="*/ 258682 h 423297"/>
                <a:gd name="connsiteX7" fmla="*/ 90182 w 348877"/>
                <a:gd name="connsiteY7" fmla="*/ 152858 h 423297"/>
                <a:gd name="connsiteX8" fmla="*/ 19628 w 348877"/>
                <a:gd name="connsiteY8" fmla="*/ 129341 h 423297"/>
                <a:gd name="connsiteX9" fmla="*/ 54905 w 348877"/>
                <a:gd name="connsiteY9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877" h="423297">
                  <a:moveTo>
                    <a:pt x="348877" y="423297"/>
                  </a:moveTo>
                  <a:cubicBezTo>
                    <a:pt x="305761" y="419378"/>
                    <a:pt x="261361" y="422694"/>
                    <a:pt x="219529" y="411539"/>
                  </a:cubicBezTo>
                  <a:cubicBezTo>
                    <a:pt x="200593" y="406490"/>
                    <a:pt x="176600" y="395427"/>
                    <a:pt x="172494" y="376264"/>
                  </a:cubicBezTo>
                  <a:cubicBezTo>
                    <a:pt x="163423" y="333934"/>
                    <a:pt x="180333" y="290037"/>
                    <a:pt x="184253" y="246924"/>
                  </a:cubicBezTo>
                  <a:cubicBezTo>
                    <a:pt x="199931" y="250843"/>
                    <a:pt x="224060" y="244228"/>
                    <a:pt x="231288" y="258682"/>
                  </a:cubicBezTo>
                  <a:cubicBezTo>
                    <a:pt x="236831" y="269768"/>
                    <a:pt x="208407" y="270440"/>
                    <a:pt x="196012" y="270440"/>
                  </a:cubicBezTo>
                  <a:cubicBezTo>
                    <a:pt x="156620" y="270440"/>
                    <a:pt x="117619" y="262601"/>
                    <a:pt x="78423" y="258682"/>
                  </a:cubicBezTo>
                  <a:cubicBezTo>
                    <a:pt x="82343" y="223407"/>
                    <a:pt x="104869" y="185168"/>
                    <a:pt x="90182" y="152858"/>
                  </a:cubicBezTo>
                  <a:cubicBezTo>
                    <a:pt x="79923" y="130290"/>
                    <a:pt x="29163" y="152224"/>
                    <a:pt x="19628" y="129341"/>
                  </a:cubicBezTo>
                  <a:cubicBezTo>
                    <a:pt x="-21749" y="30042"/>
                    <a:pt x="8173" y="23366"/>
                    <a:pt x="54905" y="0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 103"/>
            <p:cNvSpPr/>
            <p:nvPr/>
          </p:nvSpPr>
          <p:spPr>
            <a:xfrm rot="4566046">
              <a:off x="4662656" y="673454"/>
              <a:ext cx="348877" cy="423297"/>
            </a:xfrm>
            <a:custGeom>
              <a:avLst/>
              <a:gdLst>
                <a:gd name="connsiteX0" fmla="*/ 348877 w 348877"/>
                <a:gd name="connsiteY0" fmla="*/ 423297 h 423297"/>
                <a:gd name="connsiteX1" fmla="*/ 219529 w 348877"/>
                <a:gd name="connsiteY1" fmla="*/ 411539 h 423297"/>
                <a:gd name="connsiteX2" fmla="*/ 172494 w 348877"/>
                <a:gd name="connsiteY2" fmla="*/ 376264 h 423297"/>
                <a:gd name="connsiteX3" fmla="*/ 184253 w 348877"/>
                <a:gd name="connsiteY3" fmla="*/ 246924 h 423297"/>
                <a:gd name="connsiteX4" fmla="*/ 231288 w 348877"/>
                <a:gd name="connsiteY4" fmla="*/ 258682 h 423297"/>
                <a:gd name="connsiteX5" fmla="*/ 196012 w 348877"/>
                <a:gd name="connsiteY5" fmla="*/ 270440 h 423297"/>
                <a:gd name="connsiteX6" fmla="*/ 78423 w 348877"/>
                <a:gd name="connsiteY6" fmla="*/ 258682 h 423297"/>
                <a:gd name="connsiteX7" fmla="*/ 90182 w 348877"/>
                <a:gd name="connsiteY7" fmla="*/ 152858 h 423297"/>
                <a:gd name="connsiteX8" fmla="*/ 19628 w 348877"/>
                <a:gd name="connsiteY8" fmla="*/ 129341 h 423297"/>
                <a:gd name="connsiteX9" fmla="*/ 54905 w 348877"/>
                <a:gd name="connsiteY9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877" h="423297">
                  <a:moveTo>
                    <a:pt x="348877" y="423297"/>
                  </a:moveTo>
                  <a:cubicBezTo>
                    <a:pt x="305761" y="419378"/>
                    <a:pt x="261361" y="422694"/>
                    <a:pt x="219529" y="411539"/>
                  </a:cubicBezTo>
                  <a:cubicBezTo>
                    <a:pt x="200593" y="406490"/>
                    <a:pt x="176600" y="395427"/>
                    <a:pt x="172494" y="376264"/>
                  </a:cubicBezTo>
                  <a:cubicBezTo>
                    <a:pt x="163423" y="333934"/>
                    <a:pt x="180333" y="290037"/>
                    <a:pt x="184253" y="246924"/>
                  </a:cubicBezTo>
                  <a:cubicBezTo>
                    <a:pt x="199931" y="250843"/>
                    <a:pt x="224060" y="244228"/>
                    <a:pt x="231288" y="258682"/>
                  </a:cubicBezTo>
                  <a:cubicBezTo>
                    <a:pt x="236831" y="269768"/>
                    <a:pt x="208407" y="270440"/>
                    <a:pt x="196012" y="270440"/>
                  </a:cubicBezTo>
                  <a:cubicBezTo>
                    <a:pt x="156620" y="270440"/>
                    <a:pt x="117619" y="262601"/>
                    <a:pt x="78423" y="258682"/>
                  </a:cubicBezTo>
                  <a:cubicBezTo>
                    <a:pt x="82343" y="223407"/>
                    <a:pt x="104869" y="185168"/>
                    <a:pt x="90182" y="152858"/>
                  </a:cubicBezTo>
                  <a:cubicBezTo>
                    <a:pt x="79923" y="130290"/>
                    <a:pt x="29163" y="152224"/>
                    <a:pt x="19628" y="129341"/>
                  </a:cubicBezTo>
                  <a:cubicBezTo>
                    <a:pt x="-21749" y="30042"/>
                    <a:pt x="8173" y="23366"/>
                    <a:pt x="54905" y="0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244561" y="1544656"/>
            <a:ext cx="703186" cy="788282"/>
            <a:chOff x="1244561" y="1544656"/>
            <a:chExt cx="703186" cy="788282"/>
          </a:xfrm>
        </p:grpSpPr>
        <p:sp>
          <p:nvSpPr>
            <p:cNvPr id="125" name="Isosceles Triangle 124"/>
            <p:cNvSpPr/>
            <p:nvPr/>
          </p:nvSpPr>
          <p:spPr>
            <a:xfrm rot="2237704" flipV="1">
              <a:off x="1703322" y="1615602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/>
            <p:cNvSpPr/>
            <p:nvPr/>
          </p:nvSpPr>
          <p:spPr>
            <a:xfrm rot="325508" flipV="1">
              <a:off x="1562061" y="1557513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Isosceles Triangle 126"/>
            <p:cNvSpPr/>
            <p:nvPr/>
          </p:nvSpPr>
          <p:spPr>
            <a:xfrm rot="1274389" flipV="1">
              <a:off x="1638062" y="1576464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/>
            <p:cNvSpPr/>
            <p:nvPr/>
          </p:nvSpPr>
          <p:spPr>
            <a:xfrm rot="21036158" flipV="1">
              <a:off x="1476750" y="1565900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Arc 122"/>
            <p:cNvSpPr/>
            <p:nvPr/>
          </p:nvSpPr>
          <p:spPr>
            <a:xfrm>
              <a:off x="1244561" y="1544656"/>
              <a:ext cx="703186" cy="788282"/>
            </a:xfrm>
            <a:prstGeom prst="arc">
              <a:avLst>
                <a:gd name="adj1" fmla="val 13548886"/>
                <a:gd name="adj2" fmla="val 19778445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521468" y="1751087"/>
            <a:ext cx="703186" cy="788282"/>
            <a:chOff x="1244561" y="1544656"/>
            <a:chExt cx="703186" cy="788282"/>
          </a:xfrm>
        </p:grpSpPr>
        <p:sp>
          <p:nvSpPr>
            <p:cNvPr id="132" name="Isosceles Triangle 131"/>
            <p:cNvSpPr/>
            <p:nvPr/>
          </p:nvSpPr>
          <p:spPr>
            <a:xfrm rot="325508" flipV="1">
              <a:off x="1562061" y="1557513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Isosceles Triangle 132"/>
            <p:cNvSpPr/>
            <p:nvPr/>
          </p:nvSpPr>
          <p:spPr>
            <a:xfrm rot="1274389" flipV="1">
              <a:off x="1638062" y="1576464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Isosceles Triangle 133"/>
            <p:cNvSpPr/>
            <p:nvPr/>
          </p:nvSpPr>
          <p:spPr>
            <a:xfrm rot="21036158" flipV="1">
              <a:off x="1476750" y="1565900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Arc 134"/>
            <p:cNvSpPr/>
            <p:nvPr/>
          </p:nvSpPr>
          <p:spPr>
            <a:xfrm>
              <a:off x="1244561" y="1544656"/>
              <a:ext cx="703186" cy="788282"/>
            </a:xfrm>
            <a:prstGeom prst="arc">
              <a:avLst>
                <a:gd name="adj1" fmla="val 13548886"/>
                <a:gd name="adj2" fmla="val 19778445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4554474" y="4232560"/>
            <a:ext cx="703186" cy="788282"/>
            <a:chOff x="1244561" y="1544656"/>
            <a:chExt cx="703186" cy="788282"/>
          </a:xfrm>
        </p:grpSpPr>
        <p:sp>
          <p:nvSpPr>
            <p:cNvPr id="137" name="Isosceles Triangle 136"/>
            <p:cNvSpPr/>
            <p:nvPr/>
          </p:nvSpPr>
          <p:spPr>
            <a:xfrm rot="325508" flipV="1">
              <a:off x="1562061" y="1557513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137"/>
            <p:cNvSpPr/>
            <p:nvPr/>
          </p:nvSpPr>
          <p:spPr>
            <a:xfrm rot="1274389" flipV="1">
              <a:off x="1638062" y="1576464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/>
            <p:nvPr/>
          </p:nvSpPr>
          <p:spPr>
            <a:xfrm rot="21036158" flipV="1">
              <a:off x="1476750" y="1565900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Arc 139"/>
            <p:cNvSpPr/>
            <p:nvPr/>
          </p:nvSpPr>
          <p:spPr>
            <a:xfrm>
              <a:off x="1244561" y="1544656"/>
              <a:ext cx="703186" cy="788282"/>
            </a:xfrm>
            <a:prstGeom prst="arc">
              <a:avLst>
                <a:gd name="adj1" fmla="val 13548886"/>
                <a:gd name="adj2" fmla="val 19778445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7629283" y="4226357"/>
            <a:ext cx="703186" cy="788282"/>
            <a:chOff x="1244561" y="1544656"/>
            <a:chExt cx="703186" cy="788282"/>
          </a:xfrm>
        </p:grpSpPr>
        <p:sp>
          <p:nvSpPr>
            <p:cNvPr id="142" name="Isosceles Triangle 141"/>
            <p:cNvSpPr/>
            <p:nvPr/>
          </p:nvSpPr>
          <p:spPr>
            <a:xfrm rot="325508" flipV="1">
              <a:off x="1562061" y="1557513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/>
            <p:cNvSpPr/>
            <p:nvPr/>
          </p:nvSpPr>
          <p:spPr>
            <a:xfrm rot="1274389" flipV="1">
              <a:off x="1638062" y="1576464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143"/>
            <p:cNvSpPr/>
            <p:nvPr/>
          </p:nvSpPr>
          <p:spPr>
            <a:xfrm rot="21036158" flipV="1">
              <a:off x="1476750" y="1565900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Arc 144"/>
            <p:cNvSpPr/>
            <p:nvPr/>
          </p:nvSpPr>
          <p:spPr>
            <a:xfrm>
              <a:off x="1244561" y="1544656"/>
              <a:ext cx="703186" cy="788282"/>
            </a:xfrm>
            <a:prstGeom prst="arc">
              <a:avLst>
                <a:gd name="adj1" fmla="val 13548886"/>
                <a:gd name="adj2" fmla="val 19778445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7580786" y="1652541"/>
            <a:ext cx="703186" cy="788282"/>
            <a:chOff x="7580786" y="1652541"/>
            <a:chExt cx="703186" cy="788282"/>
          </a:xfrm>
        </p:grpSpPr>
        <p:grpSp>
          <p:nvGrpSpPr>
            <p:cNvPr id="148" name="Group 147"/>
            <p:cNvGrpSpPr/>
            <p:nvPr/>
          </p:nvGrpSpPr>
          <p:grpSpPr>
            <a:xfrm>
              <a:off x="7804041" y="1662611"/>
              <a:ext cx="279140" cy="202666"/>
              <a:chOff x="1476750" y="1557513"/>
              <a:chExt cx="279140" cy="202666"/>
            </a:xfrm>
          </p:grpSpPr>
          <p:sp>
            <p:nvSpPr>
              <p:cNvPr id="149" name="Isosceles Triangle 148"/>
              <p:cNvSpPr/>
              <p:nvPr/>
            </p:nvSpPr>
            <p:spPr>
              <a:xfrm rot="325508" flipV="1">
                <a:off x="1562061" y="1557513"/>
                <a:ext cx="117828" cy="183715"/>
              </a:xfrm>
              <a:prstGeom prst="triangle">
                <a:avLst>
                  <a:gd name="adj" fmla="val 44308"/>
                </a:avLst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Isosceles Triangle 149"/>
              <p:cNvSpPr/>
              <p:nvPr/>
            </p:nvSpPr>
            <p:spPr>
              <a:xfrm rot="1274389" flipV="1">
                <a:off x="1638062" y="1576464"/>
                <a:ext cx="117828" cy="183715"/>
              </a:xfrm>
              <a:prstGeom prst="triangle">
                <a:avLst>
                  <a:gd name="adj" fmla="val 44308"/>
                </a:avLst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Isosceles Triangle 150"/>
              <p:cNvSpPr/>
              <p:nvPr/>
            </p:nvSpPr>
            <p:spPr>
              <a:xfrm rot="21036158" flipV="1">
                <a:off x="1476750" y="1565900"/>
                <a:ext cx="117828" cy="183715"/>
              </a:xfrm>
              <a:prstGeom prst="triangle">
                <a:avLst>
                  <a:gd name="adj" fmla="val 44308"/>
                </a:avLst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6" name="Arc 145"/>
            <p:cNvSpPr/>
            <p:nvPr/>
          </p:nvSpPr>
          <p:spPr>
            <a:xfrm>
              <a:off x="7580786" y="1652541"/>
              <a:ext cx="703186" cy="788282"/>
            </a:xfrm>
            <a:prstGeom prst="arc">
              <a:avLst>
                <a:gd name="adj1" fmla="val 12407211"/>
                <a:gd name="adj2" fmla="val 20530299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1086344" y="4280109"/>
            <a:ext cx="703186" cy="788282"/>
            <a:chOff x="7580786" y="1652541"/>
            <a:chExt cx="703186" cy="788282"/>
          </a:xfrm>
        </p:grpSpPr>
        <p:grpSp>
          <p:nvGrpSpPr>
            <p:cNvPr id="155" name="Group 154"/>
            <p:cNvGrpSpPr/>
            <p:nvPr/>
          </p:nvGrpSpPr>
          <p:grpSpPr>
            <a:xfrm>
              <a:off x="7804041" y="1662611"/>
              <a:ext cx="279140" cy="202666"/>
              <a:chOff x="1476750" y="1557513"/>
              <a:chExt cx="279140" cy="202666"/>
            </a:xfrm>
          </p:grpSpPr>
          <p:sp>
            <p:nvSpPr>
              <p:cNvPr id="157" name="Isosceles Triangle 156"/>
              <p:cNvSpPr/>
              <p:nvPr/>
            </p:nvSpPr>
            <p:spPr>
              <a:xfrm rot="325508" flipV="1">
                <a:off x="1562061" y="1557513"/>
                <a:ext cx="117828" cy="183715"/>
              </a:xfrm>
              <a:prstGeom prst="triangle">
                <a:avLst>
                  <a:gd name="adj" fmla="val 44308"/>
                </a:avLst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Isosceles Triangle 157"/>
              <p:cNvSpPr/>
              <p:nvPr/>
            </p:nvSpPr>
            <p:spPr>
              <a:xfrm rot="1274389" flipV="1">
                <a:off x="1638062" y="1576464"/>
                <a:ext cx="117828" cy="183715"/>
              </a:xfrm>
              <a:prstGeom prst="triangle">
                <a:avLst>
                  <a:gd name="adj" fmla="val 44308"/>
                </a:avLst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Isosceles Triangle 158"/>
              <p:cNvSpPr/>
              <p:nvPr/>
            </p:nvSpPr>
            <p:spPr>
              <a:xfrm rot="21036158" flipV="1">
                <a:off x="1476750" y="1565900"/>
                <a:ext cx="117828" cy="183715"/>
              </a:xfrm>
              <a:prstGeom prst="triangle">
                <a:avLst>
                  <a:gd name="adj" fmla="val 44308"/>
                </a:avLst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6" name="Arc 155"/>
            <p:cNvSpPr/>
            <p:nvPr/>
          </p:nvSpPr>
          <p:spPr>
            <a:xfrm>
              <a:off x="7580786" y="1652541"/>
              <a:ext cx="703186" cy="788282"/>
            </a:xfrm>
            <a:prstGeom prst="arc">
              <a:avLst>
                <a:gd name="adj1" fmla="val 12407211"/>
                <a:gd name="adj2" fmla="val 20530299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4834987" y="3573534"/>
            <a:ext cx="152400" cy="379339"/>
            <a:chOff x="4920763" y="5179549"/>
            <a:chExt cx="152400" cy="379339"/>
          </a:xfrm>
        </p:grpSpPr>
        <p:grpSp>
          <p:nvGrpSpPr>
            <p:cNvPr id="161" name="Group 160"/>
            <p:cNvGrpSpPr/>
            <p:nvPr/>
          </p:nvGrpSpPr>
          <p:grpSpPr>
            <a:xfrm>
              <a:off x="4920763" y="5179549"/>
              <a:ext cx="152040" cy="151293"/>
              <a:chOff x="4730972" y="4715059"/>
              <a:chExt cx="383953" cy="369332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4921123" y="5407595"/>
              <a:ext cx="152040" cy="151293"/>
              <a:chOff x="4730972" y="4715059"/>
              <a:chExt cx="383953" cy="369332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Group 166"/>
          <p:cNvGrpSpPr/>
          <p:nvPr/>
        </p:nvGrpSpPr>
        <p:grpSpPr>
          <a:xfrm>
            <a:off x="1389123" y="3611911"/>
            <a:ext cx="152400" cy="379339"/>
            <a:chOff x="4920763" y="5179549"/>
            <a:chExt cx="152400" cy="379339"/>
          </a:xfrm>
        </p:grpSpPr>
        <p:grpSp>
          <p:nvGrpSpPr>
            <p:cNvPr id="168" name="Group 167"/>
            <p:cNvGrpSpPr/>
            <p:nvPr/>
          </p:nvGrpSpPr>
          <p:grpSpPr>
            <a:xfrm>
              <a:off x="4920763" y="5179549"/>
              <a:ext cx="152040" cy="151293"/>
              <a:chOff x="4730972" y="4715059"/>
              <a:chExt cx="383953" cy="369332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4921123" y="5407595"/>
              <a:ext cx="152040" cy="151293"/>
              <a:chOff x="4730972" y="4715059"/>
              <a:chExt cx="383953" cy="369332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4" name="Group 173"/>
          <p:cNvGrpSpPr/>
          <p:nvPr/>
        </p:nvGrpSpPr>
        <p:grpSpPr>
          <a:xfrm>
            <a:off x="7880177" y="1020651"/>
            <a:ext cx="152400" cy="379339"/>
            <a:chOff x="4920763" y="5179549"/>
            <a:chExt cx="152400" cy="379339"/>
          </a:xfrm>
        </p:grpSpPr>
        <p:grpSp>
          <p:nvGrpSpPr>
            <p:cNvPr id="175" name="Group 174"/>
            <p:cNvGrpSpPr/>
            <p:nvPr/>
          </p:nvGrpSpPr>
          <p:grpSpPr>
            <a:xfrm>
              <a:off x="4920763" y="5179549"/>
              <a:ext cx="152040" cy="151293"/>
              <a:chOff x="4730972" y="4715059"/>
              <a:chExt cx="383953" cy="369332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4921123" y="5407595"/>
              <a:ext cx="152040" cy="151293"/>
              <a:chOff x="4730972" y="4715059"/>
              <a:chExt cx="383953" cy="369332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1" name="Group 180"/>
          <p:cNvGrpSpPr/>
          <p:nvPr/>
        </p:nvGrpSpPr>
        <p:grpSpPr>
          <a:xfrm>
            <a:off x="1569368" y="853427"/>
            <a:ext cx="152400" cy="379339"/>
            <a:chOff x="4920763" y="5179549"/>
            <a:chExt cx="152400" cy="379339"/>
          </a:xfrm>
        </p:grpSpPr>
        <p:grpSp>
          <p:nvGrpSpPr>
            <p:cNvPr id="182" name="Group 181"/>
            <p:cNvGrpSpPr/>
            <p:nvPr/>
          </p:nvGrpSpPr>
          <p:grpSpPr>
            <a:xfrm>
              <a:off x="4920763" y="5179549"/>
              <a:ext cx="152040" cy="151293"/>
              <a:chOff x="4730972" y="4715059"/>
              <a:chExt cx="383953" cy="369332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4921123" y="5407595"/>
              <a:ext cx="152040" cy="151293"/>
              <a:chOff x="4730972" y="4715059"/>
              <a:chExt cx="383953" cy="369332"/>
            </a:xfrm>
          </p:grpSpPr>
          <p:sp>
            <p:nvSpPr>
              <p:cNvPr id="184" name="Oval 183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5" name="Group 194"/>
          <p:cNvGrpSpPr/>
          <p:nvPr/>
        </p:nvGrpSpPr>
        <p:grpSpPr>
          <a:xfrm>
            <a:off x="4594256" y="1022038"/>
            <a:ext cx="524779" cy="555688"/>
            <a:chOff x="6649417" y="5027150"/>
            <a:chExt cx="524779" cy="555688"/>
          </a:xfrm>
        </p:grpSpPr>
        <p:grpSp>
          <p:nvGrpSpPr>
            <p:cNvPr id="196" name="Group 195"/>
            <p:cNvGrpSpPr/>
            <p:nvPr/>
          </p:nvGrpSpPr>
          <p:grpSpPr>
            <a:xfrm>
              <a:off x="6649417" y="5027150"/>
              <a:ext cx="152040" cy="151293"/>
              <a:chOff x="4730972" y="4715059"/>
              <a:chExt cx="383953" cy="369332"/>
            </a:xfrm>
          </p:grpSpPr>
          <p:sp>
            <p:nvSpPr>
              <p:cNvPr id="212" name="Oval 211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7" name="Group 196"/>
            <p:cNvGrpSpPr/>
            <p:nvPr/>
          </p:nvGrpSpPr>
          <p:grpSpPr>
            <a:xfrm>
              <a:off x="6649777" y="5255196"/>
              <a:ext cx="152040" cy="151293"/>
              <a:chOff x="4730972" y="4715059"/>
              <a:chExt cx="383953" cy="369332"/>
            </a:xfrm>
          </p:grpSpPr>
          <p:sp>
            <p:nvSpPr>
              <p:cNvPr id="210" name="Oval 209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6869756" y="5103903"/>
              <a:ext cx="152040" cy="151293"/>
              <a:chOff x="4730972" y="4715059"/>
              <a:chExt cx="383953" cy="369332"/>
            </a:xfrm>
          </p:grpSpPr>
          <p:sp>
            <p:nvSpPr>
              <p:cNvPr id="208" name="Oval 207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6980238" y="5355899"/>
              <a:ext cx="152040" cy="151293"/>
              <a:chOff x="4730972" y="4715059"/>
              <a:chExt cx="383953" cy="369332"/>
            </a:xfrm>
          </p:grpSpPr>
          <p:sp>
            <p:nvSpPr>
              <p:cNvPr id="206" name="Oval 205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0" name="Group 199"/>
            <p:cNvGrpSpPr/>
            <p:nvPr/>
          </p:nvGrpSpPr>
          <p:grpSpPr>
            <a:xfrm>
              <a:off x="7022156" y="5027150"/>
              <a:ext cx="152040" cy="151293"/>
              <a:chOff x="4730972" y="4715059"/>
              <a:chExt cx="383953" cy="369332"/>
            </a:xfrm>
          </p:grpSpPr>
          <p:sp>
            <p:nvSpPr>
              <p:cNvPr id="204" name="Oval 203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6784273" y="5431545"/>
              <a:ext cx="152040" cy="151293"/>
              <a:chOff x="4730972" y="4715059"/>
              <a:chExt cx="383953" cy="369332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4" name="Group 213"/>
          <p:cNvGrpSpPr/>
          <p:nvPr/>
        </p:nvGrpSpPr>
        <p:grpSpPr>
          <a:xfrm>
            <a:off x="7693695" y="3471410"/>
            <a:ext cx="677763" cy="555688"/>
            <a:chOff x="7749802" y="5128645"/>
            <a:chExt cx="677763" cy="555688"/>
          </a:xfrm>
        </p:grpSpPr>
        <p:grpSp>
          <p:nvGrpSpPr>
            <p:cNvPr id="215" name="Group 214"/>
            <p:cNvGrpSpPr/>
            <p:nvPr/>
          </p:nvGrpSpPr>
          <p:grpSpPr>
            <a:xfrm>
              <a:off x="7749802" y="5128645"/>
              <a:ext cx="524779" cy="555688"/>
              <a:chOff x="6649417" y="5027150"/>
              <a:chExt cx="524779" cy="555688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6649417" y="5027150"/>
                <a:ext cx="152040" cy="151293"/>
                <a:chOff x="4730972" y="4715059"/>
                <a:chExt cx="383953" cy="369332"/>
              </a:xfrm>
            </p:grpSpPr>
            <p:sp>
              <p:nvSpPr>
                <p:cNvPr id="235" name="Oval 234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Oval 235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0" name="Group 219"/>
              <p:cNvGrpSpPr/>
              <p:nvPr/>
            </p:nvGrpSpPr>
            <p:grpSpPr>
              <a:xfrm>
                <a:off x="6649777" y="5255196"/>
                <a:ext cx="152040" cy="151293"/>
                <a:chOff x="4730972" y="4715059"/>
                <a:chExt cx="383953" cy="369332"/>
              </a:xfrm>
            </p:grpSpPr>
            <p:sp>
              <p:nvSpPr>
                <p:cNvPr id="233" name="Oval 232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Oval 233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1" name="Group 220"/>
              <p:cNvGrpSpPr/>
              <p:nvPr/>
            </p:nvGrpSpPr>
            <p:grpSpPr>
              <a:xfrm>
                <a:off x="6869756" y="5103903"/>
                <a:ext cx="152040" cy="151293"/>
                <a:chOff x="4730972" y="4715059"/>
                <a:chExt cx="383953" cy="369332"/>
              </a:xfrm>
            </p:grpSpPr>
            <p:sp>
              <p:nvSpPr>
                <p:cNvPr id="231" name="Oval 230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Oval 231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2" name="Group 221"/>
              <p:cNvGrpSpPr/>
              <p:nvPr/>
            </p:nvGrpSpPr>
            <p:grpSpPr>
              <a:xfrm>
                <a:off x="6980238" y="5355899"/>
                <a:ext cx="152040" cy="151293"/>
                <a:chOff x="4730972" y="4715059"/>
                <a:chExt cx="383953" cy="369332"/>
              </a:xfrm>
            </p:grpSpPr>
            <p:sp>
              <p:nvSpPr>
                <p:cNvPr id="229" name="Oval 228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Oval 229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3" name="Group 222"/>
              <p:cNvGrpSpPr/>
              <p:nvPr/>
            </p:nvGrpSpPr>
            <p:grpSpPr>
              <a:xfrm>
                <a:off x="7022156" y="5027150"/>
                <a:ext cx="152040" cy="151293"/>
                <a:chOff x="4730972" y="4715059"/>
                <a:chExt cx="383953" cy="369332"/>
              </a:xfrm>
            </p:grpSpPr>
            <p:sp>
              <p:nvSpPr>
                <p:cNvPr id="227" name="Oval 226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Oval 227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4" name="Group 223"/>
              <p:cNvGrpSpPr/>
              <p:nvPr/>
            </p:nvGrpSpPr>
            <p:grpSpPr>
              <a:xfrm>
                <a:off x="6784273" y="5431545"/>
                <a:ext cx="152040" cy="151293"/>
                <a:chOff x="4730972" y="4715059"/>
                <a:chExt cx="383953" cy="369332"/>
              </a:xfrm>
            </p:grpSpPr>
            <p:sp>
              <p:nvSpPr>
                <p:cNvPr id="225" name="Oval 224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Oval 225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16" name="Group 215"/>
            <p:cNvGrpSpPr/>
            <p:nvPr/>
          </p:nvGrpSpPr>
          <p:grpSpPr>
            <a:xfrm>
              <a:off x="8275525" y="5331948"/>
              <a:ext cx="152040" cy="151293"/>
              <a:chOff x="4730972" y="4715059"/>
              <a:chExt cx="383953" cy="369332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4875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7370098" y="2121844"/>
            <a:ext cx="1144864" cy="289667"/>
            <a:chOff x="5561951" y="1866247"/>
            <a:chExt cx="1459845" cy="332545"/>
          </a:xfrm>
          <a:effectLst/>
        </p:grpSpPr>
        <p:sp>
          <p:nvSpPr>
            <p:cNvPr id="102" name="Round Same Side Corner Rectangle 101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 Same Side Corner Rectangle 102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111004" y="4788398"/>
            <a:ext cx="1144864" cy="289667"/>
            <a:chOff x="5561951" y="1866247"/>
            <a:chExt cx="1459845" cy="332545"/>
          </a:xfrm>
          <a:effectLst/>
        </p:grpSpPr>
        <p:sp>
          <p:nvSpPr>
            <p:cNvPr id="105" name="Round Same Side Corner Rectangle 104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 Same Side Corner Rectangle 105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444873" y="4860168"/>
            <a:ext cx="1144864" cy="289667"/>
            <a:chOff x="5561951" y="1866247"/>
            <a:chExt cx="1459845" cy="332545"/>
          </a:xfrm>
          <a:effectLst/>
        </p:grpSpPr>
        <p:sp>
          <p:nvSpPr>
            <p:cNvPr id="108" name="Round Same Side Corner Rectangle 107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 Same Side Corner Rectangle 108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143269" y="4866128"/>
            <a:ext cx="1144864" cy="289667"/>
            <a:chOff x="5561951" y="1866247"/>
            <a:chExt cx="1459845" cy="332545"/>
          </a:xfrm>
          <a:effectLst/>
        </p:grpSpPr>
        <p:sp>
          <p:nvSpPr>
            <p:cNvPr id="111" name="Round Same Side Corner Rectangle 110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 Same Side Corner Rectangle 111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467834" y="2482132"/>
            <a:ext cx="948661" cy="202263"/>
            <a:chOff x="5561951" y="1866247"/>
            <a:chExt cx="1459845" cy="332545"/>
          </a:xfrm>
          <a:effectLst/>
        </p:grpSpPr>
        <p:sp>
          <p:nvSpPr>
            <p:cNvPr id="96" name="Round Same Side Corner Rectangle 95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310560" y="2310379"/>
            <a:ext cx="948661" cy="202263"/>
            <a:chOff x="5561951" y="1866247"/>
            <a:chExt cx="1459845" cy="332545"/>
          </a:xfrm>
          <a:effectLst/>
        </p:grpSpPr>
        <p:sp>
          <p:nvSpPr>
            <p:cNvPr id="99" name="Round Same Side Corner Rectangle 98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 Same Side Corner Rectangle 99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-25316" y="218379"/>
            <a:ext cx="6206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13)</a:t>
            </a:r>
          </a:p>
          <a:p>
            <a:r>
              <a:rPr lang="en-US" sz="1200" dirty="0" smtClean="0"/>
              <a:t>Curly1</a:t>
            </a:r>
          </a:p>
          <a:p>
            <a:r>
              <a:rPr lang="en-US" sz="1200" dirty="0" smtClean="0"/>
              <a:t>Big2</a:t>
            </a:r>
          </a:p>
          <a:p>
            <a:r>
              <a:rPr lang="en-US" sz="1200" dirty="0" smtClean="0"/>
              <a:t>Sad1</a:t>
            </a:r>
          </a:p>
          <a:p>
            <a:r>
              <a:rPr lang="en-US" sz="1200" dirty="0" smtClean="0"/>
              <a:t>Short2</a:t>
            </a:r>
          </a:p>
          <a:p>
            <a:r>
              <a:rPr lang="en-US" sz="1200" dirty="0" smtClean="0"/>
              <a:t>Small1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Many2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999200" y="5452017"/>
            <a:ext cx="6206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10)</a:t>
            </a:r>
          </a:p>
          <a:p>
            <a:r>
              <a:rPr lang="en-US" sz="1200" dirty="0" smtClean="0"/>
              <a:t>Curly2</a:t>
            </a:r>
          </a:p>
          <a:p>
            <a:r>
              <a:rPr lang="en-US" sz="1200" dirty="0" smtClean="0"/>
              <a:t>Big1</a:t>
            </a:r>
          </a:p>
          <a:p>
            <a:r>
              <a:rPr lang="en-US" sz="1200" dirty="0" smtClean="0"/>
              <a:t>Sad2</a:t>
            </a:r>
          </a:p>
          <a:p>
            <a:r>
              <a:rPr lang="en-US" sz="1200" dirty="0" smtClean="0"/>
              <a:t>Short1</a:t>
            </a:r>
          </a:p>
          <a:p>
            <a:r>
              <a:rPr lang="en-US" sz="1200" dirty="0" smtClean="0"/>
              <a:t>Small2</a:t>
            </a:r>
          </a:p>
          <a:p>
            <a:r>
              <a:rPr lang="en-US" sz="1200" dirty="0" smtClean="0"/>
              <a:t>Many1</a:t>
            </a:r>
          </a:p>
          <a:p>
            <a:r>
              <a:rPr lang="en-US" sz="1200" dirty="0" smtClean="0"/>
              <a:t>Many2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00173" y="202642"/>
            <a:ext cx="6206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12)</a:t>
            </a:r>
          </a:p>
          <a:p>
            <a:r>
              <a:rPr lang="en-US" sz="1200" dirty="0" smtClean="0"/>
              <a:t>Curly1</a:t>
            </a:r>
          </a:p>
          <a:p>
            <a:r>
              <a:rPr lang="en-US" sz="1200" dirty="0" smtClean="0"/>
              <a:t>Big2</a:t>
            </a:r>
          </a:p>
          <a:p>
            <a:r>
              <a:rPr lang="en-US" sz="1200" dirty="0" smtClean="0"/>
              <a:t>Sad2</a:t>
            </a:r>
          </a:p>
          <a:p>
            <a:r>
              <a:rPr lang="en-US" sz="1200" dirty="0" smtClean="0"/>
              <a:t>Short2</a:t>
            </a:r>
          </a:p>
          <a:p>
            <a:r>
              <a:rPr lang="en-US" sz="1200" dirty="0" smtClean="0"/>
              <a:t>Small1</a:t>
            </a:r>
          </a:p>
          <a:p>
            <a:r>
              <a:rPr lang="en-US" sz="1200" dirty="0" smtClean="0"/>
              <a:t>Many2</a:t>
            </a:r>
          </a:p>
          <a:p>
            <a:r>
              <a:rPr lang="en-US" sz="1200" dirty="0" smtClean="0"/>
              <a:t>Many1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4714" y="84895"/>
            <a:ext cx="6206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Curly2</a:t>
            </a:r>
          </a:p>
          <a:p>
            <a:r>
              <a:rPr lang="en-US" sz="1200" dirty="0" smtClean="0"/>
              <a:t>Big1</a:t>
            </a:r>
          </a:p>
          <a:p>
            <a:r>
              <a:rPr lang="en-US" sz="1200" dirty="0" smtClean="0"/>
              <a:t>Sad1</a:t>
            </a:r>
          </a:p>
          <a:p>
            <a:r>
              <a:rPr lang="en-US" sz="1200" dirty="0" smtClean="0"/>
              <a:t>Short1</a:t>
            </a:r>
          </a:p>
          <a:p>
            <a:r>
              <a:rPr lang="en-US" sz="1200" dirty="0" smtClean="0"/>
              <a:t>Small2</a:t>
            </a:r>
          </a:p>
          <a:p>
            <a:r>
              <a:rPr lang="en-US" sz="1200" dirty="0" smtClean="0"/>
              <a:t>Many1</a:t>
            </a:r>
          </a:p>
          <a:p>
            <a:r>
              <a:rPr lang="en-US" sz="1200" dirty="0" smtClean="0"/>
              <a:t>Many1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673876" y="5452017"/>
            <a:ext cx="6206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Curly2</a:t>
            </a:r>
          </a:p>
          <a:p>
            <a:r>
              <a:rPr lang="en-US" sz="1200" dirty="0" smtClean="0"/>
              <a:t>Big1</a:t>
            </a:r>
          </a:p>
          <a:p>
            <a:r>
              <a:rPr lang="en-US" sz="1200" dirty="0" smtClean="0"/>
              <a:t>Sad2</a:t>
            </a:r>
          </a:p>
          <a:p>
            <a:r>
              <a:rPr lang="en-US" sz="1200" dirty="0" smtClean="0"/>
              <a:t>Short2</a:t>
            </a:r>
          </a:p>
          <a:p>
            <a:r>
              <a:rPr lang="en-US" sz="1200" dirty="0" smtClean="0"/>
              <a:t>Small2</a:t>
            </a:r>
          </a:p>
          <a:p>
            <a:r>
              <a:rPr lang="en-US" sz="1200" dirty="0" smtClean="0"/>
              <a:t>Many1</a:t>
            </a:r>
          </a:p>
          <a:p>
            <a:r>
              <a:rPr lang="en-US" sz="1200" dirty="0" smtClean="0"/>
              <a:t>Many2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370098" y="5338572"/>
            <a:ext cx="6206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15)</a:t>
            </a:r>
          </a:p>
          <a:p>
            <a:r>
              <a:rPr lang="en-US" sz="1200" dirty="0" smtClean="0"/>
              <a:t>Curly2</a:t>
            </a:r>
          </a:p>
          <a:p>
            <a:r>
              <a:rPr lang="en-US" sz="1200" dirty="0" smtClean="0"/>
              <a:t>Big2</a:t>
            </a:r>
          </a:p>
          <a:p>
            <a:r>
              <a:rPr lang="en-US" sz="1200" dirty="0" smtClean="0"/>
              <a:t>Sad1</a:t>
            </a:r>
          </a:p>
          <a:p>
            <a:r>
              <a:rPr lang="en-US" sz="1200" dirty="0" smtClean="0"/>
              <a:t>Short1</a:t>
            </a:r>
          </a:p>
          <a:p>
            <a:r>
              <a:rPr lang="en-US" sz="1200" dirty="0" smtClean="0"/>
              <a:t>Small2</a:t>
            </a:r>
          </a:p>
          <a:p>
            <a:r>
              <a:rPr lang="en-US" sz="1200" dirty="0" smtClean="0"/>
              <a:t>Many2</a:t>
            </a:r>
          </a:p>
          <a:p>
            <a:r>
              <a:rPr lang="en-US" sz="1200" dirty="0" smtClean="0"/>
              <a:t>Many2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1086847" y="647773"/>
            <a:ext cx="1353641" cy="176373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857020" y="1654555"/>
            <a:ext cx="1823018" cy="174040"/>
            <a:chOff x="857020" y="1654555"/>
            <a:chExt cx="1823018" cy="174040"/>
          </a:xfrm>
        </p:grpSpPr>
        <p:grpSp>
          <p:nvGrpSpPr>
            <p:cNvPr id="17" name="Group 16"/>
            <p:cNvGrpSpPr/>
            <p:nvPr/>
          </p:nvGrpSpPr>
          <p:grpSpPr>
            <a:xfrm>
              <a:off x="857020" y="1654555"/>
              <a:ext cx="285117" cy="164221"/>
              <a:chOff x="434612" y="1596124"/>
              <a:chExt cx="648943" cy="214647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H="1">
                <a:off x="434612" y="1596124"/>
                <a:ext cx="648080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435475" y="1596581"/>
                <a:ext cx="648080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 flipH="1">
              <a:off x="2353819" y="1654901"/>
              <a:ext cx="326219" cy="173694"/>
              <a:chOff x="434612" y="1596124"/>
              <a:chExt cx="648943" cy="214647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H="1">
                <a:off x="434612" y="1596124"/>
                <a:ext cx="648082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435473" y="1596581"/>
                <a:ext cx="648082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ounded Rectangle 24"/>
          <p:cNvSpPr/>
          <p:nvPr/>
        </p:nvSpPr>
        <p:spPr>
          <a:xfrm>
            <a:off x="4243806" y="821813"/>
            <a:ext cx="1353641" cy="176373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013979" y="1828595"/>
            <a:ext cx="1823018" cy="174040"/>
            <a:chOff x="857020" y="1654555"/>
            <a:chExt cx="1823018" cy="174040"/>
          </a:xfrm>
        </p:grpSpPr>
        <p:grpSp>
          <p:nvGrpSpPr>
            <p:cNvPr id="27" name="Group 26"/>
            <p:cNvGrpSpPr/>
            <p:nvPr/>
          </p:nvGrpSpPr>
          <p:grpSpPr>
            <a:xfrm>
              <a:off x="857020" y="1654555"/>
              <a:ext cx="285117" cy="164221"/>
              <a:chOff x="434612" y="1596124"/>
              <a:chExt cx="648943" cy="214647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 flipH="1">
                <a:off x="434612" y="1596124"/>
                <a:ext cx="648080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435475" y="1596581"/>
                <a:ext cx="648080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 flipH="1">
              <a:off x="2353819" y="1654901"/>
              <a:ext cx="326219" cy="173694"/>
              <a:chOff x="434612" y="1596124"/>
              <a:chExt cx="648943" cy="214647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 flipH="1">
                <a:off x="434612" y="1596124"/>
                <a:ext cx="648082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435473" y="1596581"/>
                <a:ext cx="648082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Rounded Rectangle 32"/>
          <p:cNvSpPr/>
          <p:nvPr/>
        </p:nvSpPr>
        <p:spPr>
          <a:xfrm>
            <a:off x="6953792" y="3102390"/>
            <a:ext cx="1353641" cy="176373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852872" y="4066313"/>
            <a:ext cx="1588105" cy="268220"/>
            <a:chOff x="7213040" y="4066313"/>
            <a:chExt cx="1588105" cy="268220"/>
          </a:xfrm>
        </p:grpSpPr>
        <p:grpSp>
          <p:nvGrpSpPr>
            <p:cNvPr id="35" name="Group 34"/>
            <p:cNvGrpSpPr/>
            <p:nvPr/>
          </p:nvGrpSpPr>
          <p:grpSpPr>
            <a:xfrm>
              <a:off x="7213040" y="4066313"/>
              <a:ext cx="201840" cy="253086"/>
              <a:chOff x="434612" y="1596127"/>
              <a:chExt cx="648943" cy="214644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 flipH="1">
              <a:off x="8570209" y="4066848"/>
              <a:ext cx="230936" cy="267685"/>
              <a:chOff x="434612" y="1596127"/>
              <a:chExt cx="648943" cy="214644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Rounded Rectangle 40"/>
          <p:cNvSpPr/>
          <p:nvPr/>
        </p:nvSpPr>
        <p:spPr>
          <a:xfrm>
            <a:off x="1086847" y="3328965"/>
            <a:ext cx="1152370" cy="1639123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941429" y="4199609"/>
            <a:ext cx="1413256" cy="267686"/>
            <a:chOff x="898280" y="1384855"/>
            <a:chExt cx="1413256" cy="267686"/>
          </a:xfrm>
        </p:grpSpPr>
        <p:grpSp>
          <p:nvGrpSpPr>
            <p:cNvPr id="43" name="Group 42"/>
            <p:cNvGrpSpPr/>
            <p:nvPr/>
          </p:nvGrpSpPr>
          <p:grpSpPr>
            <a:xfrm>
              <a:off x="898280" y="1399455"/>
              <a:ext cx="201840" cy="253086"/>
              <a:chOff x="434612" y="1596127"/>
              <a:chExt cx="648943" cy="214644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 flipH="1">
              <a:off x="2080600" y="1384855"/>
              <a:ext cx="230936" cy="267685"/>
              <a:chOff x="434612" y="1596127"/>
              <a:chExt cx="648943" cy="21464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Rounded Rectangle 48"/>
          <p:cNvSpPr/>
          <p:nvPr/>
        </p:nvSpPr>
        <p:spPr>
          <a:xfrm>
            <a:off x="7288300" y="591104"/>
            <a:ext cx="1152370" cy="1639123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7142882" y="1461748"/>
            <a:ext cx="1413256" cy="267686"/>
            <a:chOff x="898280" y="1384855"/>
            <a:chExt cx="1413256" cy="267686"/>
          </a:xfrm>
        </p:grpSpPr>
        <p:grpSp>
          <p:nvGrpSpPr>
            <p:cNvPr id="51" name="Group 50"/>
            <p:cNvGrpSpPr/>
            <p:nvPr/>
          </p:nvGrpSpPr>
          <p:grpSpPr>
            <a:xfrm>
              <a:off x="898280" y="1399455"/>
              <a:ext cx="201840" cy="253086"/>
              <a:chOff x="434612" y="1596127"/>
              <a:chExt cx="648943" cy="214644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 flipH="1">
              <a:off x="2080600" y="1384855"/>
              <a:ext cx="230936" cy="267685"/>
              <a:chOff x="434612" y="1596127"/>
              <a:chExt cx="648943" cy="214644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Rounded Rectangle 56"/>
          <p:cNvSpPr/>
          <p:nvPr/>
        </p:nvSpPr>
        <p:spPr>
          <a:xfrm>
            <a:off x="4402310" y="3294109"/>
            <a:ext cx="1152370" cy="1639123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4223977" y="4247513"/>
            <a:ext cx="1595535" cy="174040"/>
            <a:chOff x="3927578" y="1302749"/>
            <a:chExt cx="1595535" cy="174040"/>
          </a:xfrm>
        </p:grpSpPr>
        <p:grpSp>
          <p:nvGrpSpPr>
            <p:cNvPr id="59" name="Group 58"/>
            <p:cNvGrpSpPr/>
            <p:nvPr/>
          </p:nvGrpSpPr>
          <p:grpSpPr>
            <a:xfrm>
              <a:off x="3927578" y="1302749"/>
              <a:ext cx="285117" cy="164221"/>
              <a:chOff x="434612" y="1596124"/>
              <a:chExt cx="648943" cy="214647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 flipH="1">
                <a:off x="434612" y="1596124"/>
                <a:ext cx="648080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435475" y="1596581"/>
                <a:ext cx="648080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 flipH="1">
              <a:off x="5196894" y="1303095"/>
              <a:ext cx="326219" cy="173694"/>
              <a:chOff x="434612" y="1596124"/>
              <a:chExt cx="648943" cy="214647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 flipH="1">
                <a:off x="434612" y="1596124"/>
                <a:ext cx="648082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435473" y="1596581"/>
                <a:ext cx="648082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 64"/>
          <p:cNvGrpSpPr/>
          <p:nvPr/>
        </p:nvGrpSpPr>
        <p:grpSpPr>
          <a:xfrm>
            <a:off x="1086847" y="242637"/>
            <a:ext cx="1329047" cy="579176"/>
            <a:chOff x="3719696" y="526099"/>
            <a:chExt cx="1329047" cy="579176"/>
          </a:xfrm>
        </p:grpSpPr>
        <p:sp>
          <p:nvSpPr>
            <p:cNvPr id="66" name="Freeform 65"/>
            <p:cNvSpPr/>
            <p:nvPr/>
          </p:nvSpPr>
          <p:spPr>
            <a:xfrm>
              <a:off x="3719696" y="681978"/>
              <a:ext cx="348877" cy="423297"/>
            </a:xfrm>
            <a:custGeom>
              <a:avLst/>
              <a:gdLst>
                <a:gd name="connsiteX0" fmla="*/ 348877 w 348877"/>
                <a:gd name="connsiteY0" fmla="*/ 423297 h 423297"/>
                <a:gd name="connsiteX1" fmla="*/ 219529 w 348877"/>
                <a:gd name="connsiteY1" fmla="*/ 411539 h 423297"/>
                <a:gd name="connsiteX2" fmla="*/ 172494 w 348877"/>
                <a:gd name="connsiteY2" fmla="*/ 376264 h 423297"/>
                <a:gd name="connsiteX3" fmla="*/ 184253 w 348877"/>
                <a:gd name="connsiteY3" fmla="*/ 246924 h 423297"/>
                <a:gd name="connsiteX4" fmla="*/ 231288 w 348877"/>
                <a:gd name="connsiteY4" fmla="*/ 258682 h 423297"/>
                <a:gd name="connsiteX5" fmla="*/ 196012 w 348877"/>
                <a:gd name="connsiteY5" fmla="*/ 270440 h 423297"/>
                <a:gd name="connsiteX6" fmla="*/ 78423 w 348877"/>
                <a:gd name="connsiteY6" fmla="*/ 258682 h 423297"/>
                <a:gd name="connsiteX7" fmla="*/ 90182 w 348877"/>
                <a:gd name="connsiteY7" fmla="*/ 152858 h 423297"/>
                <a:gd name="connsiteX8" fmla="*/ 19628 w 348877"/>
                <a:gd name="connsiteY8" fmla="*/ 129341 h 423297"/>
                <a:gd name="connsiteX9" fmla="*/ 54905 w 348877"/>
                <a:gd name="connsiteY9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877" h="423297">
                  <a:moveTo>
                    <a:pt x="348877" y="423297"/>
                  </a:moveTo>
                  <a:cubicBezTo>
                    <a:pt x="305761" y="419378"/>
                    <a:pt x="261361" y="422694"/>
                    <a:pt x="219529" y="411539"/>
                  </a:cubicBezTo>
                  <a:cubicBezTo>
                    <a:pt x="200593" y="406490"/>
                    <a:pt x="176600" y="395427"/>
                    <a:pt x="172494" y="376264"/>
                  </a:cubicBezTo>
                  <a:cubicBezTo>
                    <a:pt x="163423" y="333934"/>
                    <a:pt x="180333" y="290037"/>
                    <a:pt x="184253" y="246924"/>
                  </a:cubicBezTo>
                  <a:cubicBezTo>
                    <a:pt x="199931" y="250843"/>
                    <a:pt x="224060" y="244228"/>
                    <a:pt x="231288" y="258682"/>
                  </a:cubicBezTo>
                  <a:cubicBezTo>
                    <a:pt x="236831" y="269768"/>
                    <a:pt x="208407" y="270440"/>
                    <a:pt x="196012" y="270440"/>
                  </a:cubicBezTo>
                  <a:cubicBezTo>
                    <a:pt x="156620" y="270440"/>
                    <a:pt x="117619" y="262601"/>
                    <a:pt x="78423" y="258682"/>
                  </a:cubicBezTo>
                  <a:cubicBezTo>
                    <a:pt x="82343" y="223407"/>
                    <a:pt x="104869" y="185168"/>
                    <a:pt x="90182" y="152858"/>
                  </a:cubicBezTo>
                  <a:cubicBezTo>
                    <a:pt x="79923" y="130290"/>
                    <a:pt x="29163" y="152224"/>
                    <a:pt x="19628" y="129341"/>
                  </a:cubicBezTo>
                  <a:cubicBezTo>
                    <a:pt x="-21749" y="30042"/>
                    <a:pt x="8173" y="23366"/>
                    <a:pt x="54905" y="0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 rot="854004">
              <a:off x="3986673" y="549616"/>
              <a:ext cx="348877" cy="423297"/>
            </a:xfrm>
            <a:custGeom>
              <a:avLst/>
              <a:gdLst>
                <a:gd name="connsiteX0" fmla="*/ 348877 w 348877"/>
                <a:gd name="connsiteY0" fmla="*/ 423297 h 423297"/>
                <a:gd name="connsiteX1" fmla="*/ 219529 w 348877"/>
                <a:gd name="connsiteY1" fmla="*/ 411539 h 423297"/>
                <a:gd name="connsiteX2" fmla="*/ 172494 w 348877"/>
                <a:gd name="connsiteY2" fmla="*/ 376264 h 423297"/>
                <a:gd name="connsiteX3" fmla="*/ 184253 w 348877"/>
                <a:gd name="connsiteY3" fmla="*/ 246924 h 423297"/>
                <a:gd name="connsiteX4" fmla="*/ 231288 w 348877"/>
                <a:gd name="connsiteY4" fmla="*/ 258682 h 423297"/>
                <a:gd name="connsiteX5" fmla="*/ 196012 w 348877"/>
                <a:gd name="connsiteY5" fmla="*/ 270440 h 423297"/>
                <a:gd name="connsiteX6" fmla="*/ 78423 w 348877"/>
                <a:gd name="connsiteY6" fmla="*/ 258682 h 423297"/>
                <a:gd name="connsiteX7" fmla="*/ 90182 w 348877"/>
                <a:gd name="connsiteY7" fmla="*/ 152858 h 423297"/>
                <a:gd name="connsiteX8" fmla="*/ 19628 w 348877"/>
                <a:gd name="connsiteY8" fmla="*/ 129341 h 423297"/>
                <a:gd name="connsiteX9" fmla="*/ 54905 w 348877"/>
                <a:gd name="connsiteY9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877" h="423297">
                  <a:moveTo>
                    <a:pt x="348877" y="423297"/>
                  </a:moveTo>
                  <a:cubicBezTo>
                    <a:pt x="305761" y="419378"/>
                    <a:pt x="261361" y="422694"/>
                    <a:pt x="219529" y="411539"/>
                  </a:cubicBezTo>
                  <a:cubicBezTo>
                    <a:pt x="200593" y="406490"/>
                    <a:pt x="176600" y="395427"/>
                    <a:pt x="172494" y="376264"/>
                  </a:cubicBezTo>
                  <a:cubicBezTo>
                    <a:pt x="163423" y="333934"/>
                    <a:pt x="180333" y="290037"/>
                    <a:pt x="184253" y="246924"/>
                  </a:cubicBezTo>
                  <a:cubicBezTo>
                    <a:pt x="199931" y="250843"/>
                    <a:pt x="224060" y="244228"/>
                    <a:pt x="231288" y="258682"/>
                  </a:cubicBezTo>
                  <a:cubicBezTo>
                    <a:pt x="236831" y="269768"/>
                    <a:pt x="208407" y="270440"/>
                    <a:pt x="196012" y="270440"/>
                  </a:cubicBezTo>
                  <a:cubicBezTo>
                    <a:pt x="156620" y="270440"/>
                    <a:pt x="117619" y="262601"/>
                    <a:pt x="78423" y="258682"/>
                  </a:cubicBezTo>
                  <a:cubicBezTo>
                    <a:pt x="82343" y="223407"/>
                    <a:pt x="104869" y="185168"/>
                    <a:pt x="90182" y="152858"/>
                  </a:cubicBezTo>
                  <a:cubicBezTo>
                    <a:pt x="79923" y="130290"/>
                    <a:pt x="29163" y="152224"/>
                    <a:pt x="19628" y="129341"/>
                  </a:cubicBezTo>
                  <a:cubicBezTo>
                    <a:pt x="-21749" y="30042"/>
                    <a:pt x="8173" y="23366"/>
                    <a:pt x="54905" y="0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2579354">
              <a:off x="4390743" y="526099"/>
              <a:ext cx="348877" cy="423297"/>
            </a:xfrm>
            <a:custGeom>
              <a:avLst/>
              <a:gdLst>
                <a:gd name="connsiteX0" fmla="*/ 348877 w 348877"/>
                <a:gd name="connsiteY0" fmla="*/ 423297 h 423297"/>
                <a:gd name="connsiteX1" fmla="*/ 219529 w 348877"/>
                <a:gd name="connsiteY1" fmla="*/ 411539 h 423297"/>
                <a:gd name="connsiteX2" fmla="*/ 172494 w 348877"/>
                <a:gd name="connsiteY2" fmla="*/ 376264 h 423297"/>
                <a:gd name="connsiteX3" fmla="*/ 184253 w 348877"/>
                <a:gd name="connsiteY3" fmla="*/ 246924 h 423297"/>
                <a:gd name="connsiteX4" fmla="*/ 231288 w 348877"/>
                <a:gd name="connsiteY4" fmla="*/ 258682 h 423297"/>
                <a:gd name="connsiteX5" fmla="*/ 196012 w 348877"/>
                <a:gd name="connsiteY5" fmla="*/ 270440 h 423297"/>
                <a:gd name="connsiteX6" fmla="*/ 78423 w 348877"/>
                <a:gd name="connsiteY6" fmla="*/ 258682 h 423297"/>
                <a:gd name="connsiteX7" fmla="*/ 90182 w 348877"/>
                <a:gd name="connsiteY7" fmla="*/ 152858 h 423297"/>
                <a:gd name="connsiteX8" fmla="*/ 19628 w 348877"/>
                <a:gd name="connsiteY8" fmla="*/ 129341 h 423297"/>
                <a:gd name="connsiteX9" fmla="*/ 54905 w 348877"/>
                <a:gd name="connsiteY9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877" h="423297">
                  <a:moveTo>
                    <a:pt x="348877" y="423297"/>
                  </a:moveTo>
                  <a:cubicBezTo>
                    <a:pt x="305761" y="419378"/>
                    <a:pt x="261361" y="422694"/>
                    <a:pt x="219529" y="411539"/>
                  </a:cubicBezTo>
                  <a:cubicBezTo>
                    <a:pt x="200593" y="406490"/>
                    <a:pt x="176600" y="395427"/>
                    <a:pt x="172494" y="376264"/>
                  </a:cubicBezTo>
                  <a:cubicBezTo>
                    <a:pt x="163423" y="333934"/>
                    <a:pt x="180333" y="290037"/>
                    <a:pt x="184253" y="246924"/>
                  </a:cubicBezTo>
                  <a:cubicBezTo>
                    <a:pt x="199931" y="250843"/>
                    <a:pt x="224060" y="244228"/>
                    <a:pt x="231288" y="258682"/>
                  </a:cubicBezTo>
                  <a:cubicBezTo>
                    <a:pt x="236831" y="269768"/>
                    <a:pt x="208407" y="270440"/>
                    <a:pt x="196012" y="270440"/>
                  </a:cubicBezTo>
                  <a:cubicBezTo>
                    <a:pt x="156620" y="270440"/>
                    <a:pt x="117619" y="262601"/>
                    <a:pt x="78423" y="258682"/>
                  </a:cubicBezTo>
                  <a:cubicBezTo>
                    <a:pt x="82343" y="223407"/>
                    <a:pt x="104869" y="185168"/>
                    <a:pt x="90182" y="152858"/>
                  </a:cubicBezTo>
                  <a:cubicBezTo>
                    <a:pt x="79923" y="130290"/>
                    <a:pt x="29163" y="152224"/>
                    <a:pt x="19628" y="129341"/>
                  </a:cubicBezTo>
                  <a:cubicBezTo>
                    <a:pt x="-21749" y="30042"/>
                    <a:pt x="8173" y="23366"/>
                    <a:pt x="54905" y="0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4566046">
              <a:off x="4662656" y="673454"/>
              <a:ext cx="348877" cy="423297"/>
            </a:xfrm>
            <a:custGeom>
              <a:avLst/>
              <a:gdLst>
                <a:gd name="connsiteX0" fmla="*/ 348877 w 348877"/>
                <a:gd name="connsiteY0" fmla="*/ 423297 h 423297"/>
                <a:gd name="connsiteX1" fmla="*/ 219529 w 348877"/>
                <a:gd name="connsiteY1" fmla="*/ 411539 h 423297"/>
                <a:gd name="connsiteX2" fmla="*/ 172494 w 348877"/>
                <a:gd name="connsiteY2" fmla="*/ 376264 h 423297"/>
                <a:gd name="connsiteX3" fmla="*/ 184253 w 348877"/>
                <a:gd name="connsiteY3" fmla="*/ 246924 h 423297"/>
                <a:gd name="connsiteX4" fmla="*/ 231288 w 348877"/>
                <a:gd name="connsiteY4" fmla="*/ 258682 h 423297"/>
                <a:gd name="connsiteX5" fmla="*/ 196012 w 348877"/>
                <a:gd name="connsiteY5" fmla="*/ 270440 h 423297"/>
                <a:gd name="connsiteX6" fmla="*/ 78423 w 348877"/>
                <a:gd name="connsiteY6" fmla="*/ 258682 h 423297"/>
                <a:gd name="connsiteX7" fmla="*/ 90182 w 348877"/>
                <a:gd name="connsiteY7" fmla="*/ 152858 h 423297"/>
                <a:gd name="connsiteX8" fmla="*/ 19628 w 348877"/>
                <a:gd name="connsiteY8" fmla="*/ 129341 h 423297"/>
                <a:gd name="connsiteX9" fmla="*/ 54905 w 348877"/>
                <a:gd name="connsiteY9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877" h="423297">
                  <a:moveTo>
                    <a:pt x="348877" y="423297"/>
                  </a:moveTo>
                  <a:cubicBezTo>
                    <a:pt x="305761" y="419378"/>
                    <a:pt x="261361" y="422694"/>
                    <a:pt x="219529" y="411539"/>
                  </a:cubicBezTo>
                  <a:cubicBezTo>
                    <a:pt x="200593" y="406490"/>
                    <a:pt x="176600" y="395427"/>
                    <a:pt x="172494" y="376264"/>
                  </a:cubicBezTo>
                  <a:cubicBezTo>
                    <a:pt x="163423" y="333934"/>
                    <a:pt x="180333" y="290037"/>
                    <a:pt x="184253" y="246924"/>
                  </a:cubicBezTo>
                  <a:cubicBezTo>
                    <a:pt x="199931" y="250843"/>
                    <a:pt x="224060" y="244228"/>
                    <a:pt x="231288" y="258682"/>
                  </a:cubicBezTo>
                  <a:cubicBezTo>
                    <a:pt x="236831" y="269768"/>
                    <a:pt x="208407" y="270440"/>
                    <a:pt x="196012" y="270440"/>
                  </a:cubicBezTo>
                  <a:cubicBezTo>
                    <a:pt x="156620" y="270440"/>
                    <a:pt x="117619" y="262601"/>
                    <a:pt x="78423" y="258682"/>
                  </a:cubicBezTo>
                  <a:cubicBezTo>
                    <a:pt x="82343" y="223407"/>
                    <a:pt x="104869" y="185168"/>
                    <a:pt x="90182" y="152858"/>
                  </a:cubicBezTo>
                  <a:cubicBezTo>
                    <a:pt x="79923" y="130290"/>
                    <a:pt x="29163" y="152224"/>
                    <a:pt x="19628" y="129341"/>
                  </a:cubicBezTo>
                  <a:cubicBezTo>
                    <a:pt x="-21749" y="30042"/>
                    <a:pt x="8173" y="23366"/>
                    <a:pt x="54905" y="0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299096" y="453442"/>
            <a:ext cx="1329047" cy="579176"/>
            <a:chOff x="3719696" y="526099"/>
            <a:chExt cx="1329047" cy="579176"/>
          </a:xfrm>
        </p:grpSpPr>
        <p:sp>
          <p:nvSpPr>
            <p:cNvPr id="71" name="Freeform 70"/>
            <p:cNvSpPr/>
            <p:nvPr/>
          </p:nvSpPr>
          <p:spPr>
            <a:xfrm>
              <a:off x="3719696" y="681978"/>
              <a:ext cx="348877" cy="423297"/>
            </a:xfrm>
            <a:custGeom>
              <a:avLst/>
              <a:gdLst>
                <a:gd name="connsiteX0" fmla="*/ 348877 w 348877"/>
                <a:gd name="connsiteY0" fmla="*/ 423297 h 423297"/>
                <a:gd name="connsiteX1" fmla="*/ 219529 w 348877"/>
                <a:gd name="connsiteY1" fmla="*/ 411539 h 423297"/>
                <a:gd name="connsiteX2" fmla="*/ 172494 w 348877"/>
                <a:gd name="connsiteY2" fmla="*/ 376264 h 423297"/>
                <a:gd name="connsiteX3" fmla="*/ 184253 w 348877"/>
                <a:gd name="connsiteY3" fmla="*/ 246924 h 423297"/>
                <a:gd name="connsiteX4" fmla="*/ 231288 w 348877"/>
                <a:gd name="connsiteY4" fmla="*/ 258682 h 423297"/>
                <a:gd name="connsiteX5" fmla="*/ 196012 w 348877"/>
                <a:gd name="connsiteY5" fmla="*/ 270440 h 423297"/>
                <a:gd name="connsiteX6" fmla="*/ 78423 w 348877"/>
                <a:gd name="connsiteY6" fmla="*/ 258682 h 423297"/>
                <a:gd name="connsiteX7" fmla="*/ 90182 w 348877"/>
                <a:gd name="connsiteY7" fmla="*/ 152858 h 423297"/>
                <a:gd name="connsiteX8" fmla="*/ 19628 w 348877"/>
                <a:gd name="connsiteY8" fmla="*/ 129341 h 423297"/>
                <a:gd name="connsiteX9" fmla="*/ 54905 w 348877"/>
                <a:gd name="connsiteY9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877" h="423297">
                  <a:moveTo>
                    <a:pt x="348877" y="423297"/>
                  </a:moveTo>
                  <a:cubicBezTo>
                    <a:pt x="305761" y="419378"/>
                    <a:pt x="261361" y="422694"/>
                    <a:pt x="219529" y="411539"/>
                  </a:cubicBezTo>
                  <a:cubicBezTo>
                    <a:pt x="200593" y="406490"/>
                    <a:pt x="176600" y="395427"/>
                    <a:pt x="172494" y="376264"/>
                  </a:cubicBezTo>
                  <a:cubicBezTo>
                    <a:pt x="163423" y="333934"/>
                    <a:pt x="180333" y="290037"/>
                    <a:pt x="184253" y="246924"/>
                  </a:cubicBezTo>
                  <a:cubicBezTo>
                    <a:pt x="199931" y="250843"/>
                    <a:pt x="224060" y="244228"/>
                    <a:pt x="231288" y="258682"/>
                  </a:cubicBezTo>
                  <a:cubicBezTo>
                    <a:pt x="236831" y="269768"/>
                    <a:pt x="208407" y="270440"/>
                    <a:pt x="196012" y="270440"/>
                  </a:cubicBezTo>
                  <a:cubicBezTo>
                    <a:pt x="156620" y="270440"/>
                    <a:pt x="117619" y="262601"/>
                    <a:pt x="78423" y="258682"/>
                  </a:cubicBezTo>
                  <a:cubicBezTo>
                    <a:pt x="82343" y="223407"/>
                    <a:pt x="104869" y="185168"/>
                    <a:pt x="90182" y="152858"/>
                  </a:cubicBezTo>
                  <a:cubicBezTo>
                    <a:pt x="79923" y="130290"/>
                    <a:pt x="29163" y="152224"/>
                    <a:pt x="19628" y="129341"/>
                  </a:cubicBezTo>
                  <a:cubicBezTo>
                    <a:pt x="-21749" y="30042"/>
                    <a:pt x="8173" y="23366"/>
                    <a:pt x="54905" y="0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 rot="854004">
              <a:off x="3986673" y="549616"/>
              <a:ext cx="348877" cy="423297"/>
            </a:xfrm>
            <a:custGeom>
              <a:avLst/>
              <a:gdLst>
                <a:gd name="connsiteX0" fmla="*/ 348877 w 348877"/>
                <a:gd name="connsiteY0" fmla="*/ 423297 h 423297"/>
                <a:gd name="connsiteX1" fmla="*/ 219529 w 348877"/>
                <a:gd name="connsiteY1" fmla="*/ 411539 h 423297"/>
                <a:gd name="connsiteX2" fmla="*/ 172494 w 348877"/>
                <a:gd name="connsiteY2" fmla="*/ 376264 h 423297"/>
                <a:gd name="connsiteX3" fmla="*/ 184253 w 348877"/>
                <a:gd name="connsiteY3" fmla="*/ 246924 h 423297"/>
                <a:gd name="connsiteX4" fmla="*/ 231288 w 348877"/>
                <a:gd name="connsiteY4" fmla="*/ 258682 h 423297"/>
                <a:gd name="connsiteX5" fmla="*/ 196012 w 348877"/>
                <a:gd name="connsiteY5" fmla="*/ 270440 h 423297"/>
                <a:gd name="connsiteX6" fmla="*/ 78423 w 348877"/>
                <a:gd name="connsiteY6" fmla="*/ 258682 h 423297"/>
                <a:gd name="connsiteX7" fmla="*/ 90182 w 348877"/>
                <a:gd name="connsiteY7" fmla="*/ 152858 h 423297"/>
                <a:gd name="connsiteX8" fmla="*/ 19628 w 348877"/>
                <a:gd name="connsiteY8" fmla="*/ 129341 h 423297"/>
                <a:gd name="connsiteX9" fmla="*/ 54905 w 348877"/>
                <a:gd name="connsiteY9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877" h="423297">
                  <a:moveTo>
                    <a:pt x="348877" y="423297"/>
                  </a:moveTo>
                  <a:cubicBezTo>
                    <a:pt x="305761" y="419378"/>
                    <a:pt x="261361" y="422694"/>
                    <a:pt x="219529" y="411539"/>
                  </a:cubicBezTo>
                  <a:cubicBezTo>
                    <a:pt x="200593" y="406490"/>
                    <a:pt x="176600" y="395427"/>
                    <a:pt x="172494" y="376264"/>
                  </a:cubicBezTo>
                  <a:cubicBezTo>
                    <a:pt x="163423" y="333934"/>
                    <a:pt x="180333" y="290037"/>
                    <a:pt x="184253" y="246924"/>
                  </a:cubicBezTo>
                  <a:cubicBezTo>
                    <a:pt x="199931" y="250843"/>
                    <a:pt x="224060" y="244228"/>
                    <a:pt x="231288" y="258682"/>
                  </a:cubicBezTo>
                  <a:cubicBezTo>
                    <a:pt x="236831" y="269768"/>
                    <a:pt x="208407" y="270440"/>
                    <a:pt x="196012" y="270440"/>
                  </a:cubicBezTo>
                  <a:cubicBezTo>
                    <a:pt x="156620" y="270440"/>
                    <a:pt x="117619" y="262601"/>
                    <a:pt x="78423" y="258682"/>
                  </a:cubicBezTo>
                  <a:cubicBezTo>
                    <a:pt x="82343" y="223407"/>
                    <a:pt x="104869" y="185168"/>
                    <a:pt x="90182" y="152858"/>
                  </a:cubicBezTo>
                  <a:cubicBezTo>
                    <a:pt x="79923" y="130290"/>
                    <a:pt x="29163" y="152224"/>
                    <a:pt x="19628" y="129341"/>
                  </a:cubicBezTo>
                  <a:cubicBezTo>
                    <a:pt x="-21749" y="30042"/>
                    <a:pt x="8173" y="23366"/>
                    <a:pt x="54905" y="0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2579354">
              <a:off x="4390743" y="526099"/>
              <a:ext cx="348877" cy="423297"/>
            </a:xfrm>
            <a:custGeom>
              <a:avLst/>
              <a:gdLst>
                <a:gd name="connsiteX0" fmla="*/ 348877 w 348877"/>
                <a:gd name="connsiteY0" fmla="*/ 423297 h 423297"/>
                <a:gd name="connsiteX1" fmla="*/ 219529 w 348877"/>
                <a:gd name="connsiteY1" fmla="*/ 411539 h 423297"/>
                <a:gd name="connsiteX2" fmla="*/ 172494 w 348877"/>
                <a:gd name="connsiteY2" fmla="*/ 376264 h 423297"/>
                <a:gd name="connsiteX3" fmla="*/ 184253 w 348877"/>
                <a:gd name="connsiteY3" fmla="*/ 246924 h 423297"/>
                <a:gd name="connsiteX4" fmla="*/ 231288 w 348877"/>
                <a:gd name="connsiteY4" fmla="*/ 258682 h 423297"/>
                <a:gd name="connsiteX5" fmla="*/ 196012 w 348877"/>
                <a:gd name="connsiteY5" fmla="*/ 270440 h 423297"/>
                <a:gd name="connsiteX6" fmla="*/ 78423 w 348877"/>
                <a:gd name="connsiteY6" fmla="*/ 258682 h 423297"/>
                <a:gd name="connsiteX7" fmla="*/ 90182 w 348877"/>
                <a:gd name="connsiteY7" fmla="*/ 152858 h 423297"/>
                <a:gd name="connsiteX8" fmla="*/ 19628 w 348877"/>
                <a:gd name="connsiteY8" fmla="*/ 129341 h 423297"/>
                <a:gd name="connsiteX9" fmla="*/ 54905 w 348877"/>
                <a:gd name="connsiteY9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877" h="423297">
                  <a:moveTo>
                    <a:pt x="348877" y="423297"/>
                  </a:moveTo>
                  <a:cubicBezTo>
                    <a:pt x="305761" y="419378"/>
                    <a:pt x="261361" y="422694"/>
                    <a:pt x="219529" y="411539"/>
                  </a:cubicBezTo>
                  <a:cubicBezTo>
                    <a:pt x="200593" y="406490"/>
                    <a:pt x="176600" y="395427"/>
                    <a:pt x="172494" y="376264"/>
                  </a:cubicBezTo>
                  <a:cubicBezTo>
                    <a:pt x="163423" y="333934"/>
                    <a:pt x="180333" y="290037"/>
                    <a:pt x="184253" y="246924"/>
                  </a:cubicBezTo>
                  <a:cubicBezTo>
                    <a:pt x="199931" y="250843"/>
                    <a:pt x="224060" y="244228"/>
                    <a:pt x="231288" y="258682"/>
                  </a:cubicBezTo>
                  <a:cubicBezTo>
                    <a:pt x="236831" y="269768"/>
                    <a:pt x="208407" y="270440"/>
                    <a:pt x="196012" y="270440"/>
                  </a:cubicBezTo>
                  <a:cubicBezTo>
                    <a:pt x="156620" y="270440"/>
                    <a:pt x="117619" y="262601"/>
                    <a:pt x="78423" y="258682"/>
                  </a:cubicBezTo>
                  <a:cubicBezTo>
                    <a:pt x="82343" y="223407"/>
                    <a:pt x="104869" y="185168"/>
                    <a:pt x="90182" y="152858"/>
                  </a:cubicBezTo>
                  <a:cubicBezTo>
                    <a:pt x="79923" y="130290"/>
                    <a:pt x="29163" y="152224"/>
                    <a:pt x="19628" y="129341"/>
                  </a:cubicBezTo>
                  <a:cubicBezTo>
                    <a:pt x="-21749" y="30042"/>
                    <a:pt x="8173" y="23366"/>
                    <a:pt x="54905" y="0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4566046">
              <a:off x="4662656" y="673454"/>
              <a:ext cx="348877" cy="423297"/>
            </a:xfrm>
            <a:custGeom>
              <a:avLst/>
              <a:gdLst>
                <a:gd name="connsiteX0" fmla="*/ 348877 w 348877"/>
                <a:gd name="connsiteY0" fmla="*/ 423297 h 423297"/>
                <a:gd name="connsiteX1" fmla="*/ 219529 w 348877"/>
                <a:gd name="connsiteY1" fmla="*/ 411539 h 423297"/>
                <a:gd name="connsiteX2" fmla="*/ 172494 w 348877"/>
                <a:gd name="connsiteY2" fmla="*/ 376264 h 423297"/>
                <a:gd name="connsiteX3" fmla="*/ 184253 w 348877"/>
                <a:gd name="connsiteY3" fmla="*/ 246924 h 423297"/>
                <a:gd name="connsiteX4" fmla="*/ 231288 w 348877"/>
                <a:gd name="connsiteY4" fmla="*/ 258682 h 423297"/>
                <a:gd name="connsiteX5" fmla="*/ 196012 w 348877"/>
                <a:gd name="connsiteY5" fmla="*/ 270440 h 423297"/>
                <a:gd name="connsiteX6" fmla="*/ 78423 w 348877"/>
                <a:gd name="connsiteY6" fmla="*/ 258682 h 423297"/>
                <a:gd name="connsiteX7" fmla="*/ 90182 w 348877"/>
                <a:gd name="connsiteY7" fmla="*/ 152858 h 423297"/>
                <a:gd name="connsiteX8" fmla="*/ 19628 w 348877"/>
                <a:gd name="connsiteY8" fmla="*/ 129341 h 423297"/>
                <a:gd name="connsiteX9" fmla="*/ 54905 w 348877"/>
                <a:gd name="connsiteY9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877" h="423297">
                  <a:moveTo>
                    <a:pt x="348877" y="423297"/>
                  </a:moveTo>
                  <a:cubicBezTo>
                    <a:pt x="305761" y="419378"/>
                    <a:pt x="261361" y="422694"/>
                    <a:pt x="219529" y="411539"/>
                  </a:cubicBezTo>
                  <a:cubicBezTo>
                    <a:pt x="200593" y="406490"/>
                    <a:pt x="176600" y="395427"/>
                    <a:pt x="172494" y="376264"/>
                  </a:cubicBezTo>
                  <a:cubicBezTo>
                    <a:pt x="163423" y="333934"/>
                    <a:pt x="180333" y="290037"/>
                    <a:pt x="184253" y="246924"/>
                  </a:cubicBezTo>
                  <a:cubicBezTo>
                    <a:pt x="199931" y="250843"/>
                    <a:pt x="224060" y="244228"/>
                    <a:pt x="231288" y="258682"/>
                  </a:cubicBezTo>
                  <a:cubicBezTo>
                    <a:pt x="236831" y="269768"/>
                    <a:pt x="208407" y="270440"/>
                    <a:pt x="196012" y="270440"/>
                  </a:cubicBezTo>
                  <a:cubicBezTo>
                    <a:pt x="156620" y="270440"/>
                    <a:pt x="117619" y="262601"/>
                    <a:pt x="78423" y="258682"/>
                  </a:cubicBezTo>
                  <a:cubicBezTo>
                    <a:pt x="82343" y="223407"/>
                    <a:pt x="104869" y="185168"/>
                    <a:pt x="90182" y="152858"/>
                  </a:cubicBezTo>
                  <a:cubicBezTo>
                    <a:pt x="79923" y="130290"/>
                    <a:pt x="29163" y="152224"/>
                    <a:pt x="19628" y="129341"/>
                  </a:cubicBezTo>
                  <a:cubicBezTo>
                    <a:pt x="-21749" y="30042"/>
                    <a:pt x="8173" y="23366"/>
                    <a:pt x="54905" y="0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288300" y="202642"/>
            <a:ext cx="1218976" cy="573990"/>
            <a:chOff x="5585468" y="543042"/>
            <a:chExt cx="1218976" cy="573990"/>
          </a:xfrm>
        </p:grpSpPr>
        <p:sp>
          <p:nvSpPr>
            <p:cNvPr id="76" name="Freeform 75"/>
            <p:cNvSpPr/>
            <p:nvPr/>
          </p:nvSpPr>
          <p:spPr>
            <a:xfrm>
              <a:off x="5585468" y="693735"/>
              <a:ext cx="293972" cy="423297"/>
            </a:xfrm>
            <a:custGeom>
              <a:avLst/>
              <a:gdLst>
                <a:gd name="connsiteX0" fmla="*/ 293972 w 293972"/>
                <a:gd name="connsiteY0" fmla="*/ 423297 h 423297"/>
                <a:gd name="connsiteX1" fmla="*/ 141106 w 293972"/>
                <a:gd name="connsiteY1" fmla="*/ 411539 h 423297"/>
                <a:gd name="connsiteX2" fmla="*/ 82312 w 293972"/>
                <a:gd name="connsiteY2" fmla="*/ 305715 h 423297"/>
                <a:gd name="connsiteX3" fmla="*/ 117589 w 293972"/>
                <a:gd name="connsiteY3" fmla="*/ 176374 h 423297"/>
                <a:gd name="connsiteX4" fmla="*/ 152865 w 293972"/>
                <a:gd name="connsiteY4" fmla="*/ 152857 h 423297"/>
                <a:gd name="connsiteX5" fmla="*/ 270454 w 293972"/>
                <a:gd name="connsiteY5" fmla="*/ 199890 h 423297"/>
                <a:gd name="connsiteX6" fmla="*/ 223418 w 293972"/>
                <a:gd name="connsiteY6" fmla="*/ 258682 h 423297"/>
                <a:gd name="connsiteX7" fmla="*/ 152865 w 293972"/>
                <a:gd name="connsiteY7" fmla="*/ 282198 h 423297"/>
                <a:gd name="connsiteX8" fmla="*/ 47035 w 293972"/>
                <a:gd name="connsiteY8" fmla="*/ 270440 h 423297"/>
                <a:gd name="connsiteX9" fmla="*/ 11759 w 293972"/>
                <a:gd name="connsiteY9" fmla="*/ 258682 h 423297"/>
                <a:gd name="connsiteX10" fmla="*/ 0 w 293972"/>
                <a:gd name="connsiteY10" fmla="*/ 223407 h 423297"/>
                <a:gd name="connsiteX11" fmla="*/ 23518 w 293972"/>
                <a:gd name="connsiteY11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972" h="423297">
                  <a:moveTo>
                    <a:pt x="293972" y="423297"/>
                  </a:moveTo>
                  <a:lnTo>
                    <a:pt x="141106" y="411539"/>
                  </a:lnTo>
                  <a:cubicBezTo>
                    <a:pt x="109864" y="398675"/>
                    <a:pt x="93069" y="337984"/>
                    <a:pt x="82312" y="305715"/>
                  </a:cubicBezTo>
                  <a:cubicBezTo>
                    <a:pt x="89268" y="250068"/>
                    <a:pt x="79474" y="214488"/>
                    <a:pt x="117589" y="176374"/>
                  </a:cubicBezTo>
                  <a:cubicBezTo>
                    <a:pt x="127582" y="166381"/>
                    <a:pt x="141106" y="160696"/>
                    <a:pt x="152865" y="152857"/>
                  </a:cubicBezTo>
                  <a:cubicBezTo>
                    <a:pt x="205193" y="158671"/>
                    <a:pt x="270454" y="133498"/>
                    <a:pt x="270454" y="199890"/>
                  </a:cubicBezTo>
                  <a:cubicBezTo>
                    <a:pt x="270454" y="232475"/>
                    <a:pt x="250504" y="246644"/>
                    <a:pt x="223418" y="258682"/>
                  </a:cubicBezTo>
                  <a:cubicBezTo>
                    <a:pt x="200765" y="268750"/>
                    <a:pt x="152865" y="282198"/>
                    <a:pt x="152865" y="282198"/>
                  </a:cubicBezTo>
                  <a:cubicBezTo>
                    <a:pt x="117588" y="278279"/>
                    <a:pt x="82046" y="276275"/>
                    <a:pt x="47035" y="270440"/>
                  </a:cubicBezTo>
                  <a:cubicBezTo>
                    <a:pt x="34809" y="268402"/>
                    <a:pt x="20524" y="267446"/>
                    <a:pt x="11759" y="258682"/>
                  </a:cubicBezTo>
                  <a:cubicBezTo>
                    <a:pt x="2995" y="249918"/>
                    <a:pt x="3920" y="235165"/>
                    <a:pt x="0" y="223407"/>
                  </a:cubicBezTo>
                  <a:cubicBezTo>
                    <a:pt x="12274" y="14768"/>
                    <a:pt x="-18091" y="83215"/>
                    <a:pt x="23518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 rot="2617616">
              <a:off x="6153625" y="543042"/>
              <a:ext cx="293972" cy="423297"/>
            </a:xfrm>
            <a:custGeom>
              <a:avLst/>
              <a:gdLst>
                <a:gd name="connsiteX0" fmla="*/ 293972 w 293972"/>
                <a:gd name="connsiteY0" fmla="*/ 423297 h 423297"/>
                <a:gd name="connsiteX1" fmla="*/ 141106 w 293972"/>
                <a:gd name="connsiteY1" fmla="*/ 411539 h 423297"/>
                <a:gd name="connsiteX2" fmla="*/ 82312 w 293972"/>
                <a:gd name="connsiteY2" fmla="*/ 305715 h 423297"/>
                <a:gd name="connsiteX3" fmla="*/ 117589 w 293972"/>
                <a:gd name="connsiteY3" fmla="*/ 176374 h 423297"/>
                <a:gd name="connsiteX4" fmla="*/ 152865 w 293972"/>
                <a:gd name="connsiteY4" fmla="*/ 152857 h 423297"/>
                <a:gd name="connsiteX5" fmla="*/ 270454 w 293972"/>
                <a:gd name="connsiteY5" fmla="*/ 199890 h 423297"/>
                <a:gd name="connsiteX6" fmla="*/ 223418 w 293972"/>
                <a:gd name="connsiteY6" fmla="*/ 258682 h 423297"/>
                <a:gd name="connsiteX7" fmla="*/ 152865 w 293972"/>
                <a:gd name="connsiteY7" fmla="*/ 282198 h 423297"/>
                <a:gd name="connsiteX8" fmla="*/ 47035 w 293972"/>
                <a:gd name="connsiteY8" fmla="*/ 270440 h 423297"/>
                <a:gd name="connsiteX9" fmla="*/ 11759 w 293972"/>
                <a:gd name="connsiteY9" fmla="*/ 258682 h 423297"/>
                <a:gd name="connsiteX10" fmla="*/ 0 w 293972"/>
                <a:gd name="connsiteY10" fmla="*/ 223407 h 423297"/>
                <a:gd name="connsiteX11" fmla="*/ 23518 w 293972"/>
                <a:gd name="connsiteY11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972" h="423297">
                  <a:moveTo>
                    <a:pt x="293972" y="423297"/>
                  </a:moveTo>
                  <a:lnTo>
                    <a:pt x="141106" y="411539"/>
                  </a:lnTo>
                  <a:cubicBezTo>
                    <a:pt x="109864" y="398675"/>
                    <a:pt x="93069" y="337984"/>
                    <a:pt x="82312" y="305715"/>
                  </a:cubicBezTo>
                  <a:cubicBezTo>
                    <a:pt x="89268" y="250068"/>
                    <a:pt x="79474" y="214488"/>
                    <a:pt x="117589" y="176374"/>
                  </a:cubicBezTo>
                  <a:cubicBezTo>
                    <a:pt x="127582" y="166381"/>
                    <a:pt x="141106" y="160696"/>
                    <a:pt x="152865" y="152857"/>
                  </a:cubicBezTo>
                  <a:cubicBezTo>
                    <a:pt x="205193" y="158671"/>
                    <a:pt x="270454" y="133498"/>
                    <a:pt x="270454" y="199890"/>
                  </a:cubicBezTo>
                  <a:cubicBezTo>
                    <a:pt x="270454" y="232475"/>
                    <a:pt x="250504" y="246644"/>
                    <a:pt x="223418" y="258682"/>
                  </a:cubicBezTo>
                  <a:cubicBezTo>
                    <a:pt x="200765" y="268750"/>
                    <a:pt x="152865" y="282198"/>
                    <a:pt x="152865" y="282198"/>
                  </a:cubicBezTo>
                  <a:cubicBezTo>
                    <a:pt x="117588" y="278279"/>
                    <a:pt x="82046" y="276275"/>
                    <a:pt x="47035" y="270440"/>
                  </a:cubicBezTo>
                  <a:cubicBezTo>
                    <a:pt x="34809" y="268402"/>
                    <a:pt x="20524" y="267446"/>
                    <a:pt x="11759" y="258682"/>
                  </a:cubicBezTo>
                  <a:cubicBezTo>
                    <a:pt x="2995" y="249918"/>
                    <a:pt x="3920" y="235165"/>
                    <a:pt x="0" y="223407"/>
                  </a:cubicBezTo>
                  <a:cubicBezTo>
                    <a:pt x="12274" y="14768"/>
                    <a:pt x="-18091" y="83215"/>
                    <a:pt x="23518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 rot="1061812">
              <a:off x="5842405" y="551722"/>
              <a:ext cx="293972" cy="423297"/>
            </a:xfrm>
            <a:custGeom>
              <a:avLst/>
              <a:gdLst>
                <a:gd name="connsiteX0" fmla="*/ 293972 w 293972"/>
                <a:gd name="connsiteY0" fmla="*/ 423297 h 423297"/>
                <a:gd name="connsiteX1" fmla="*/ 141106 w 293972"/>
                <a:gd name="connsiteY1" fmla="*/ 411539 h 423297"/>
                <a:gd name="connsiteX2" fmla="*/ 82312 w 293972"/>
                <a:gd name="connsiteY2" fmla="*/ 305715 h 423297"/>
                <a:gd name="connsiteX3" fmla="*/ 117589 w 293972"/>
                <a:gd name="connsiteY3" fmla="*/ 176374 h 423297"/>
                <a:gd name="connsiteX4" fmla="*/ 152865 w 293972"/>
                <a:gd name="connsiteY4" fmla="*/ 152857 h 423297"/>
                <a:gd name="connsiteX5" fmla="*/ 270454 w 293972"/>
                <a:gd name="connsiteY5" fmla="*/ 199890 h 423297"/>
                <a:gd name="connsiteX6" fmla="*/ 223418 w 293972"/>
                <a:gd name="connsiteY6" fmla="*/ 258682 h 423297"/>
                <a:gd name="connsiteX7" fmla="*/ 152865 w 293972"/>
                <a:gd name="connsiteY7" fmla="*/ 282198 h 423297"/>
                <a:gd name="connsiteX8" fmla="*/ 47035 w 293972"/>
                <a:gd name="connsiteY8" fmla="*/ 270440 h 423297"/>
                <a:gd name="connsiteX9" fmla="*/ 11759 w 293972"/>
                <a:gd name="connsiteY9" fmla="*/ 258682 h 423297"/>
                <a:gd name="connsiteX10" fmla="*/ 0 w 293972"/>
                <a:gd name="connsiteY10" fmla="*/ 223407 h 423297"/>
                <a:gd name="connsiteX11" fmla="*/ 23518 w 293972"/>
                <a:gd name="connsiteY11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972" h="423297">
                  <a:moveTo>
                    <a:pt x="293972" y="423297"/>
                  </a:moveTo>
                  <a:lnTo>
                    <a:pt x="141106" y="411539"/>
                  </a:lnTo>
                  <a:cubicBezTo>
                    <a:pt x="109864" y="398675"/>
                    <a:pt x="93069" y="337984"/>
                    <a:pt x="82312" y="305715"/>
                  </a:cubicBezTo>
                  <a:cubicBezTo>
                    <a:pt x="89268" y="250068"/>
                    <a:pt x="79474" y="214488"/>
                    <a:pt x="117589" y="176374"/>
                  </a:cubicBezTo>
                  <a:cubicBezTo>
                    <a:pt x="127582" y="166381"/>
                    <a:pt x="141106" y="160696"/>
                    <a:pt x="152865" y="152857"/>
                  </a:cubicBezTo>
                  <a:cubicBezTo>
                    <a:pt x="205193" y="158671"/>
                    <a:pt x="270454" y="133498"/>
                    <a:pt x="270454" y="199890"/>
                  </a:cubicBezTo>
                  <a:cubicBezTo>
                    <a:pt x="270454" y="232475"/>
                    <a:pt x="250504" y="246644"/>
                    <a:pt x="223418" y="258682"/>
                  </a:cubicBezTo>
                  <a:cubicBezTo>
                    <a:pt x="200765" y="268750"/>
                    <a:pt x="152865" y="282198"/>
                    <a:pt x="152865" y="282198"/>
                  </a:cubicBezTo>
                  <a:cubicBezTo>
                    <a:pt x="117588" y="278279"/>
                    <a:pt x="82046" y="276275"/>
                    <a:pt x="47035" y="270440"/>
                  </a:cubicBezTo>
                  <a:cubicBezTo>
                    <a:pt x="34809" y="268402"/>
                    <a:pt x="20524" y="267446"/>
                    <a:pt x="11759" y="258682"/>
                  </a:cubicBezTo>
                  <a:cubicBezTo>
                    <a:pt x="2995" y="249918"/>
                    <a:pt x="3920" y="235165"/>
                    <a:pt x="0" y="223407"/>
                  </a:cubicBezTo>
                  <a:cubicBezTo>
                    <a:pt x="12274" y="14768"/>
                    <a:pt x="-18091" y="83215"/>
                    <a:pt x="23518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 rot="4958887">
              <a:off x="6445810" y="725040"/>
              <a:ext cx="293972" cy="423297"/>
            </a:xfrm>
            <a:custGeom>
              <a:avLst/>
              <a:gdLst>
                <a:gd name="connsiteX0" fmla="*/ 293972 w 293972"/>
                <a:gd name="connsiteY0" fmla="*/ 423297 h 423297"/>
                <a:gd name="connsiteX1" fmla="*/ 141106 w 293972"/>
                <a:gd name="connsiteY1" fmla="*/ 411539 h 423297"/>
                <a:gd name="connsiteX2" fmla="*/ 82312 w 293972"/>
                <a:gd name="connsiteY2" fmla="*/ 305715 h 423297"/>
                <a:gd name="connsiteX3" fmla="*/ 117589 w 293972"/>
                <a:gd name="connsiteY3" fmla="*/ 176374 h 423297"/>
                <a:gd name="connsiteX4" fmla="*/ 152865 w 293972"/>
                <a:gd name="connsiteY4" fmla="*/ 152857 h 423297"/>
                <a:gd name="connsiteX5" fmla="*/ 270454 w 293972"/>
                <a:gd name="connsiteY5" fmla="*/ 199890 h 423297"/>
                <a:gd name="connsiteX6" fmla="*/ 223418 w 293972"/>
                <a:gd name="connsiteY6" fmla="*/ 258682 h 423297"/>
                <a:gd name="connsiteX7" fmla="*/ 152865 w 293972"/>
                <a:gd name="connsiteY7" fmla="*/ 282198 h 423297"/>
                <a:gd name="connsiteX8" fmla="*/ 47035 w 293972"/>
                <a:gd name="connsiteY8" fmla="*/ 270440 h 423297"/>
                <a:gd name="connsiteX9" fmla="*/ 11759 w 293972"/>
                <a:gd name="connsiteY9" fmla="*/ 258682 h 423297"/>
                <a:gd name="connsiteX10" fmla="*/ 0 w 293972"/>
                <a:gd name="connsiteY10" fmla="*/ 223407 h 423297"/>
                <a:gd name="connsiteX11" fmla="*/ 23518 w 293972"/>
                <a:gd name="connsiteY11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972" h="423297">
                  <a:moveTo>
                    <a:pt x="293972" y="423297"/>
                  </a:moveTo>
                  <a:lnTo>
                    <a:pt x="141106" y="411539"/>
                  </a:lnTo>
                  <a:cubicBezTo>
                    <a:pt x="109864" y="398675"/>
                    <a:pt x="93069" y="337984"/>
                    <a:pt x="82312" y="305715"/>
                  </a:cubicBezTo>
                  <a:cubicBezTo>
                    <a:pt x="89268" y="250068"/>
                    <a:pt x="79474" y="214488"/>
                    <a:pt x="117589" y="176374"/>
                  </a:cubicBezTo>
                  <a:cubicBezTo>
                    <a:pt x="127582" y="166381"/>
                    <a:pt x="141106" y="160696"/>
                    <a:pt x="152865" y="152857"/>
                  </a:cubicBezTo>
                  <a:cubicBezTo>
                    <a:pt x="205193" y="158671"/>
                    <a:pt x="270454" y="133498"/>
                    <a:pt x="270454" y="199890"/>
                  </a:cubicBezTo>
                  <a:cubicBezTo>
                    <a:pt x="270454" y="232475"/>
                    <a:pt x="250504" y="246644"/>
                    <a:pt x="223418" y="258682"/>
                  </a:cubicBezTo>
                  <a:cubicBezTo>
                    <a:pt x="200765" y="268750"/>
                    <a:pt x="152865" y="282198"/>
                    <a:pt x="152865" y="282198"/>
                  </a:cubicBezTo>
                  <a:cubicBezTo>
                    <a:pt x="117588" y="278279"/>
                    <a:pt x="82046" y="276275"/>
                    <a:pt x="47035" y="270440"/>
                  </a:cubicBezTo>
                  <a:cubicBezTo>
                    <a:pt x="34809" y="268402"/>
                    <a:pt x="20524" y="267446"/>
                    <a:pt x="11759" y="258682"/>
                  </a:cubicBezTo>
                  <a:cubicBezTo>
                    <a:pt x="2995" y="249918"/>
                    <a:pt x="3920" y="235165"/>
                    <a:pt x="0" y="223407"/>
                  </a:cubicBezTo>
                  <a:cubicBezTo>
                    <a:pt x="12274" y="14768"/>
                    <a:pt x="-18091" y="83215"/>
                    <a:pt x="23518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088457" y="2720119"/>
            <a:ext cx="1218976" cy="573990"/>
            <a:chOff x="5585468" y="543042"/>
            <a:chExt cx="1218976" cy="573990"/>
          </a:xfrm>
        </p:grpSpPr>
        <p:sp>
          <p:nvSpPr>
            <p:cNvPr id="81" name="Freeform 80"/>
            <p:cNvSpPr/>
            <p:nvPr/>
          </p:nvSpPr>
          <p:spPr>
            <a:xfrm>
              <a:off x="5585468" y="693735"/>
              <a:ext cx="293972" cy="423297"/>
            </a:xfrm>
            <a:custGeom>
              <a:avLst/>
              <a:gdLst>
                <a:gd name="connsiteX0" fmla="*/ 293972 w 293972"/>
                <a:gd name="connsiteY0" fmla="*/ 423297 h 423297"/>
                <a:gd name="connsiteX1" fmla="*/ 141106 w 293972"/>
                <a:gd name="connsiteY1" fmla="*/ 411539 h 423297"/>
                <a:gd name="connsiteX2" fmla="*/ 82312 w 293972"/>
                <a:gd name="connsiteY2" fmla="*/ 305715 h 423297"/>
                <a:gd name="connsiteX3" fmla="*/ 117589 w 293972"/>
                <a:gd name="connsiteY3" fmla="*/ 176374 h 423297"/>
                <a:gd name="connsiteX4" fmla="*/ 152865 w 293972"/>
                <a:gd name="connsiteY4" fmla="*/ 152857 h 423297"/>
                <a:gd name="connsiteX5" fmla="*/ 270454 w 293972"/>
                <a:gd name="connsiteY5" fmla="*/ 199890 h 423297"/>
                <a:gd name="connsiteX6" fmla="*/ 223418 w 293972"/>
                <a:gd name="connsiteY6" fmla="*/ 258682 h 423297"/>
                <a:gd name="connsiteX7" fmla="*/ 152865 w 293972"/>
                <a:gd name="connsiteY7" fmla="*/ 282198 h 423297"/>
                <a:gd name="connsiteX8" fmla="*/ 47035 w 293972"/>
                <a:gd name="connsiteY8" fmla="*/ 270440 h 423297"/>
                <a:gd name="connsiteX9" fmla="*/ 11759 w 293972"/>
                <a:gd name="connsiteY9" fmla="*/ 258682 h 423297"/>
                <a:gd name="connsiteX10" fmla="*/ 0 w 293972"/>
                <a:gd name="connsiteY10" fmla="*/ 223407 h 423297"/>
                <a:gd name="connsiteX11" fmla="*/ 23518 w 293972"/>
                <a:gd name="connsiteY11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972" h="423297">
                  <a:moveTo>
                    <a:pt x="293972" y="423297"/>
                  </a:moveTo>
                  <a:lnTo>
                    <a:pt x="141106" y="411539"/>
                  </a:lnTo>
                  <a:cubicBezTo>
                    <a:pt x="109864" y="398675"/>
                    <a:pt x="93069" y="337984"/>
                    <a:pt x="82312" y="305715"/>
                  </a:cubicBezTo>
                  <a:cubicBezTo>
                    <a:pt x="89268" y="250068"/>
                    <a:pt x="79474" y="214488"/>
                    <a:pt x="117589" y="176374"/>
                  </a:cubicBezTo>
                  <a:cubicBezTo>
                    <a:pt x="127582" y="166381"/>
                    <a:pt x="141106" y="160696"/>
                    <a:pt x="152865" y="152857"/>
                  </a:cubicBezTo>
                  <a:cubicBezTo>
                    <a:pt x="205193" y="158671"/>
                    <a:pt x="270454" y="133498"/>
                    <a:pt x="270454" y="199890"/>
                  </a:cubicBezTo>
                  <a:cubicBezTo>
                    <a:pt x="270454" y="232475"/>
                    <a:pt x="250504" y="246644"/>
                    <a:pt x="223418" y="258682"/>
                  </a:cubicBezTo>
                  <a:cubicBezTo>
                    <a:pt x="200765" y="268750"/>
                    <a:pt x="152865" y="282198"/>
                    <a:pt x="152865" y="282198"/>
                  </a:cubicBezTo>
                  <a:cubicBezTo>
                    <a:pt x="117588" y="278279"/>
                    <a:pt x="82046" y="276275"/>
                    <a:pt x="47035" y="270440"/>
                  </a:cubicBezTo>
                  <a:cubicBezTo>
                    <a:pt x="34809" y="268402"/>
                    <a:pt x="20524" y="267446"/>
                    <a:pt x="11759" y="258682"/>
                  </a:cubicBezTo>
                  <a:cubicBezTo>
                    <a:pt x="2995" y="249918"/>
                    <a:pt x="3920" y="235165"/>
                    <a:pt x="0" y="223407"/>
                  </a:cubicBezTo>
                  <a:cubicBezTo>
                    <a:pt x="12274" y="14768"/>
                    <a:pt x="-18091" y="83215"/>
                    <a:pt x="23518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 rot="2617616">
              <a:off x="6153625" y="543042"/>
              <a:ext cx="293972" cy="423297"/>
            </a:xfrm>
            <a:custGeom>
              <a:avLst/>
              <a:gdLst>
                <a:gd name="connsiteX0" fmla="*/ 293972 w 293972"/>
                <a:gd name="connsiteY0" fmla="*/ 423297 h 423297"/>
                <a:gd name="connsiteX1" fmla="*/ 141106 w 293972"/>
                <a:gd name="connsiteY1" fmla="*/ 411539 h 423297"/>
                <a:gd name="connsiteX2" fmla="*/ 82312 w 293972"/>
                <a:gd name="connsiteY2" fmla="*/ 305715 h 423297"/>
                <a:gd name="connsiteX3" fmla="*/ 117589 w 293972"/>
                <a:gd name="connsiteY3" fmla="*/ 176374 h 423297"/>
                <a:gd name="connsiteX4" fmla="*/ 152865 w 293972"/>
                <a:gd name="connsiteY4" fmla="*/ 152857 h 423297"/>
                <a:gd name="connsiteX5" fmla="*/ 270454 w 293972"/>
                <a:gd name="connsiteY5" fmla="*/ 199890 h 423297"/>
                <a:gd name="connsiteX6" fmla="*/ 223418 w 293972"/>
                <a:gd name="connsiteY6" fmla="*/ 258682 h 423297"/>
                <a:gd name="connsiteX7" fmla="*/ 152865 w 293972"/>
                <a:gd name="connsiteY7" fmla="*/ 282198 h 423297"/>
                <a:gd name="connsiteX8" fmla="*/ 47035 w 293972"/>
                <a:gd name="connsiteY8" fmla="*/ 270440 h 423297"/>
                <a:gd name="connsiteX9" fmla="*/ 11759 w 293972"/>
                <a:gd name="connsiteY9" fmla="*/ 258682 h 423297"/>
                <a:gd name="connsiteX10" fmla="*/ 0 w 293972"/>
                <a:gd name="connsiteY10" fmla="*/ 223407 h 423297"/>
                <a:gd name="connsiteX11" fmla="*/ 23518 w 293972"/>
                <a:gd name="connsiteY11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972" h="423297">
                  <a:moveTo>
                    <a:pt x="293972" y="423297"/>
                  </a:moveTo>
                  <a:lnTo>
                    <a:pt x="141106" y="411539"/>
                  </a:lnTo>
                  <a:cubicBezTo>
                    <a:pt x="109864" y="398675"/>
                    <a:pt x="93069" y="337984"/>
                    <a:pt x="82312" y="305715"/>
                  </a:cubicBezTo>
                  <a:cubicBezTo>
                    <a:pt x="89268" y="250068"/>
                    <a:pt x="79474" y="214488"/>
                    <a:pt x="117589" y="176374"/>
                  </a:cubicBezTo>
                  <a:cubicBezTo>
                    <a:pt x="127582" y="166381"/>
                    <a:pt x="141106" y="160696"/>
                    <a:pt x="152865" y="152857"/>
                  </a:cubicBezTo>
                  <a:cubicBezTo>
                    <a:pt x="205193" y="158671"/>
                    <a:pt x="270454" y="133498"/>
                    <a:pt x="270454" y="199890"/>
                  </a:cubicBezTo>
                  <a:cubicBezTo>
                    <a:pt x="270454" y="232475"/>
                    <a:pt x="250504" y="246644"/>
                    <a:pt x="223418" y="258682"/>
                  </a:cubicBezTo>
                  <a:cubicBezTo>
                    <a:pt x="200765" y="268750"/>
                    <a:pt x="152865" y="282198"/>
                    <a:pt x="152865" y="282198"/>
                  </a:cubicBezTo>
                  <a:cubicBezTo>
                    <a:pt x="117588" y="278279"/>
                    <a:pt x="82046" y="276275"/>
                    <a:pt x="47035" y="270440"/>
                  </a:cubicBezTo>
                  <a:cubicBezTo>
                    <a:pt x="34809" y="268402"/>
                    <a:pt x="20524" y="267446"/>
                    <a:pt x="11759" y="258682"/>
                  </a:cubicBezTo>
                  <a:cubicBezTo>
                    <a:pt x="2995" y="249918"/>
                    <a:pt x="3920" y="235165"/>
                    <a:pt x="0" y="223407"/>
                  </a:cubicBezTo>
                  <a:cubicBezTo>
                    <a:pt x="12274" y="14768"/>
                    <a:pt x="-18091" y="83215"/>
                    <a:pt x="23518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/>
            <p:cNvSpPr/>
            <p:nvPr/>
          </p:nvSpPr>
          <p:spPr>
            <a:xfrm rot="1061812">
              <a:off x="5842405" y="551722"/>
              <a:ext cx="293972" cy="423297"/>
            </a:xfrm>
            <a:custGeom>
              <a:avLst/>
              <a:gdLst>
                <a:gd name="connsiteX0" fmla="*/ 293972 w 293972"/>
                <a:gd name="connsiteY0" fmla="*/ 423297 h 423297"/>
                <a:gd name="connsiteX1" fmla="*/ 141106 w 293972"/>
                <a:gd name="connsiteY1" fmla="*/ 411539 h 423297"/>
                <a:gd name="connsiteX2" fmla="*/ 82312 w 293972"/>
                <a:gd name="connsiteY2" fmla="*/ 305715 h 423297"/>
                <a:gd name="connsiteX3" fmla="*/ 117589 w 293972"/>
                <a:gd name="connsiteY3" fmla="*/ 176374 h 423297"/>
                <a:gd name="connsiteX4" fmla="*/ 152865 w 293972"/>
                <a:gd name="connsiteY4" fmla="*/ 152857 h 423297"/>
                <a:gd name="connsiteX5" fmla="*/ 270454 w 293972"/>
                <a:gd name="connsiteY5" fmla="*/ 199890 h 423297"/>
                <a:gd name="connsiteX6" fmla="*/ 223418 w 293972"/>
                <a:gd name="connsiteY6" fmla="*/ 258682 h 423297"/>
                <a:gd name="connsiteX7" fmla="*/ 152865 w 293972"/>
                <a:gd name="connsiteY7" fmla="*/ 282198 h 423297"/>
                <a:gd name="connsiteX8" fmla="*/ 47035 w 293972"/>
                <a:gd name="connsiteY8" fmla="*/ 270440 h 423297"/>
                <a:gd name="connsiteX9" fmla="*/ 11759 w 293972"/>
                <a:gd name="connsiteY9" fmla="*/ 258682 h 423297"/>
                <a:gd name="connsiteX10" fmla="*/ 0 w 293972"/>
                <a:gd name="connsiteY10" fmla="*/ 223407 h 423297"/>
                <a:gd name="connsiteX11" fmla="*/ 23518 w 293972"/>
                <a:gd name="connsiteY11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972" h="423297">
                  <a:moveTo>
                    <a:pt x="293972" y="423297"/>
                  </a:moveTo>
                  <a:lnTo>
                    <a:pt x="141106" y="411539"/>
                  </a:lnTo>
                  <a:cubicBezTo>
                    <a:pt x="109864" y="398675"/>
                    <a:pt x="93069" y="337984"/>
                    <a:pt x="82312" y="305715"/>
                  </a:cubicBezTo>
                  <a:cubicBezTo>
                    <a:pt x="89268" y="250068"/>
                    <a:pt x="79474" y="214488"/>
                    <a:pt x="117589" y="176374"/>
                  </a:cubicBezTo>
                  <a:cubicBezTo>
                    <a:pt x="127582" y="166381"/>
                    <a:pt x="141106" y="160696"/>
                    <a:pt x="152865" y="152857"/>
                  </a:cubicBezTo>
                  <a:cubicBezTo>
                    <a:pt x="205193" y="158671"/>
                    <a:pt x="270454" y="133498"/>
                    <a:pt x="270454" y="199890"/>
                  </a:cubicBezTo>
                  <a:cubicBezTo>
                    <a:pt x="270454" y="232475"/>
                    <a:pt x="250504" y="246644"/>
                    <a:pt x="223418" y="258682"/>
                  </a:cubicBezTo>
                  <a:cubicBezTo>
                    <a:pt x="200765" y="268750"/>
                    <a:pt x="152865" y="282198"/>
                    <a:pt x="152865" y="282198"/>
                  </a:cubicBezTo>
                  <a:cubicBezTo>
                    <a:pt x="117588" y="278279"/>
                    <a:pt x="82046" y="276275"/>
                    <a:pt x="47035" y="270440"/>
                  </a:cubicBezTo>
                  <a:cubicBezTo>
                    <a:pt x="34809" y="268402"/>
                    <a:pt x="20524" y="267446"/>
                    <a:pt x="11759" y="258682"/>
                  </a:cubicBezTo>
                  <a:cubicBezTo>
                    <a:pt x="2995" y="249918"/>
                    <a:pt x="3920" y="235165"/>
                    <a:pt x="0" y="223407"/>
                  </a:cubicBezTo>
                  <a:cubicBezTo>
                    <a:pt x="12274" y="14768"/>
                    <a:pt x="-18091" y="83215"/>
                    <a:pt x="23518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 rot="4958887">
              <a:off x="6445810" y="725040"/>
              <a:ext cx="293972" cy="423297"/>
            </a:xfrm>
            <a:custGeom>
              <a:avLst/>
              <a:gdLst>
                <a:gd name="connsiteX0" fmla="*/ 293972 w 293972"/>
                <a:gd name="connsiteY0" fmla="*/ 423297 h 423297"/>
                <a:gd name="connsiteX1" fmla="*/ 141106 w 293972"/>
                <a:gd name="connsiteY1" fmla="*/ 411539 h 423297"/>
                <a:gd name="connsiteX2" fmla="*/ 82312 w 293972"/>
                <a:gd name="connsiteY2" fmla="*/ 305715 h 423297"/>
                <a:gd name="connsiteX3" fmla="*/ 117589 w 293972"/>
                <a:gd name="connsiteY3" fmla="*/ 176374 h 423297"/>
                <a:gd name="connsiteX4" fmla="*/ 152865 w 293972"/>
                <a:gd name="connsiteY4" fmla="*/ 152857 h 423297"/>
                <a:gd name="connsiteX5" fmla="*/ 270454 w 293972"/>
                <a:gd name="connsiteY5" fmla="*/ 199890 h 423297"/>
                <a:gd name="connsiteX6" fmla="*/ 223418 w 293972"/>
                <a:gd name="connsiteY6" fmla="*/ 258682 h 423297"/>
                <a:gd name="connsiteX7" fmla="*/ 152865 w 293972"/>
                <a:gd name="connsiteY7" fmla="*/ 282198 h 423297"/>
                <a:gd name="connsiteX8" fmla="*/ 47035 w 293972"/>
                <a:gd name="connsiteY8" fmla="*/ 270440 h 423297"/>
                <a:gd name="connsiteX9" fmla="*/ 11759 w 293972"/>
                <a:gd name="connsiteY9" fmla="*/ 258682 h 423297"/>
                <a:gd name="connsiteX10" fmla="*/ 0 w 293972"/>
                <a:gd name="connsiteY10" fmla="*/ 223407 h 423297"/>
                <a:gd name="connsiteX11" fmla="*/ 23518 w 293972"/>
                <a:gd name="connsiteY11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972" h="423297">
                  <a:moveTo>
                    <a:pt x="293972" y="423297"/>
                  </a:moveTo>
                  <a:lnTo>
                    <a:pt x="141106" y="411539"/>
                  </a:lnTo>
                  <a:cubicBezTo>
                    <a:pt x="109864" y="398675"/>
                    <a:pt x="93069" y="337984"/>
                    <a:pt x="82312" y="305715"/>
                  </a:cubicBezTo>
                  <a:cubicBezTo>
                    <a:pt x="89268" y="250068"/>
                    <a:pt x="79474" y="214488"/>
                    <a:pt x="117589" y="176374"/>
                  </a:cubicBezTo>
                  <a:cubicBezTo>
                    <a:pt x="127582" y="166381"/>
                    <a:pt x="141106" y="160696"/>
                    <a:pt x="152865" y="152857"/>
                  </a:cubicBezTo>
                  <a:cubicBezTo>
                    <a:pt x="205193" y="158671"/>
                    <a:pt x="270454" y="133498"/>
                    <a:pt x="270454" y="199890"/>
                  </a:cubicBezTo>
                  <a:cubicBezTo>
                    <a:pt x="270454" y="232475"/>
                    <a:pt x="250504" y="246644"/>
                    <a:pt x="223418" y="258682"/>
                  </a:cubicBezTo>
                  <a:cubicBezTo>
                    <a:pt x="200765" y="268750"/>
                    <a:pt x="152865" y="282198"/>
                    <a:pt x="152865" y="282198"/>
                  </a:cubicBezTo>
                  <a:cubicBezTo>
                    <a:pt x="117588" y="278279"/>
                    <a:pt x="82046" y="276275"/>
                    <a:pt x="47035" y="270440"/>
                  </a:cubicBezTo>
                  <a:cubicBezTo>
                    <a:pt x="34809" y="268402"/>
                    <a:pt x="20524" y="267446"/>
                    <a:pt x="11759" y="258682"/>
                  </a:cubicBezTo>
                  <a:cubicBezTo>
                    <a:pt x="2995" y="249918"/>
                    <a:pt x="3920" y="235165"/>
                    <a:pt x="0" y="223407"/>
                  </a:cubicBezTo>
                  <a:cubicBezTo>
                    <a:pt x="12274" y="14768"/>
                    <a:pt x="-18091" y="83215"/>
                    <a:pt x="23518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444873" y="2861684"/>
            <a:ext cx="1218976" cy="573990"/>
            <a:chOff x="5585468" y="543042"/>
            <a:chExt cx="1218976" cy="573990"/>
          </a:xfrm>
        </p:grpSpPr>
        <p:sp>
          <p:nvSpPr>
            <p:cNvPr id="86" name="Freeform 85"/>
            <p:cNvSpPr/>
            <p:nvPr/>
          </p:nvSpPr>
          <p:spPr>
            <a:xfrm>
              <a:off x="5585468" y="693735"/>
              <a:ext cx="293972" cy="423297"/>
            </a:xfrm>
            <a:custGeom>
              <a:avLst/>
              <a:gdLst>
                <a:gd name="connsiteX0" fmla="*/ 293972 w 293972"/>
                <a:gd name="connsiteY0" fmla="*/ 423297 h 423297"/>
                <a:gd name="connsiteX1" fmla="*/ 141106 w 293972"/>
                <a:gd name="connsiteY1" fmla="*/ 411539 h 423297"/>
                <a:gd name="connsiteX2" fmla="*/ 82312 w 293972"/>
                <a:gd name="connsiteY2" fmla="*/ 305715 h 423297"/>
                <a:gd name="connsiteX3" fmla="*/ 117589 w 293972"/>
                <a:gd name="connsiteY3" fmla="*/ 176374 h 423297"/>
                <a:gd name="connsiteX4" fmla="*/ 152865 w 293972"/>
                <a:gd name="connsiteY4" fmla="*/ 152857 h 423297"/>
                <a:gd name="connsiteX5" fmla="*/ 270454 w 293972"/>
                <a:gd name="connsiteY5" fmla="*/ 199890 h 423297"/>
                <a:gd name="connsiteX6" fmla="*/ 223418 w 293972"/>
                <a:gd name="connsiteY6" fmla="*/ 258682 h 423297"/>
                <a:gd name="connsiteX7" fmla="*/ 152865 w 293972"/>
                <a:gd name="connsiteY7" fmla="*/ 282198 h 423297"/>
                <a:gd name="connsiteX8" fmla="*/ 47035 w 293972"/>
                <a:gd name="connsiteY8" fmla="*/ 270440 h 423297"/>
                <a:gd name="connsiteX9" fmla="*/ 11759 w 293972"/>
                <a:gd name="connsiteY9" fmla="*/ 258682 h 423297"/>
                <a:gd name="connsiteX10" fmla="*/ 0 w 293972"/>
                <a:gd name="connsiteY10" fmla="*/ 223407 h 423297"/>
                <a:gd name="connsiteX11" fmla="*/ 23518 w 293972"/>
                <a:gd name="connsiteY11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972" h="423297">
                  <a:moveTo>
                    <a:pt x="293972" y="423297"/>
                  </a:moveTo>
                  <a:lnTo>
                    <a:pt x="141106" y="411539"/>
                  </a:lnTo>
                  <a:cubicBezTo>
                    <a:pt x="109864" y="398675"/>
                    <a:pt x="93069" y="337984"/>
                    <a:pt x="82312" y="305715"/>
                  </a:cubicBezTo>
                  <a:cubicBezTo>
                    <a:pt x="89268" y="250068"/>
                    <a:pt x="79474" y="214488"/>
                    <a:pt x="117589" y="176374"/>
                  </a:cubicBezTo>
                  <a:cubicBezTo>
                    <a:pt x="127582" y="166381"/>
                    <a:pt x="141106" y="160696"/>
                    <a:pt x="152865" y="152857"/>
                  </a:cubicBezTo>
                  <a:cubicBezTo>
                    <a:pt x="205193" y="158671"/>
                    <a:pt x="270454" y="133498"/>
                    <a:pt x="270454" y="199890"/>
                  </a:cubicBezTo>
                  <a:cubicBezTo>
                    <a:pt x="270454" y="232475"/>
                    <a:pt x="250504" y="246644"/>
                    <a:pt x="223418" y="258682"/>
                  </a:cubicBezTo>
                  <a:cubicBezTo>
                    <a:pt x="200765" y="268750"/>
                    <a:pt x="152865" y="282198"/>
                    <a:pt x="152865" y="282198"/>
                  </a:cubicBezTo>
                  <a:cubicBezTo>
                    <a:pt x="117588" y="278279"/>
                    <a:pt x="82046" y="276275"/>
                    <a:pt x="47035" y="270440"/>
                  </a:cubicBezTo>
                  <a:cubicBezTo>
                    <a:pt x="34809" y="268402"/>
                    <a:pt x="20524" y="267446"/>
                    <a:pt x="11759" y="258682"/>
                  </a:cubicBezTo>
                  <a:cubicBezTo>
                    <a:pt x="2995" y="249918"/>
                    <a:pt x="3920" y="235165"/>
                    <a:pt x="0" y="223407"/>
                  </a:cubicBezTo>
                  <a:cubicBezTo>
                    <a:pt x="12274" y="14768"/>
                    <a:pt x="-18091" y="83215"/>
                    <a:pt x="23518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6"/>
            <p:cNvSpPr/>
            <p:nvPr/>
          </p:nvSpPr>
          <p:spPr>
            <a:xfrm rot="2617616">
              <a:off x="6153625" y="543042"/>
              <a:ext cx="293972" cy="423297"/>
            </a:xfrm>
            <a:custGeom>
              <a:avLst/>
              <a:gdLst>
                <a:gd name="connsiteX0" fmla="*/ 293972 w 293972"/>
                <a:gd name="connsiteY0" fmla="*/ 423297 h 423297"/>
                <a:gd name="connsiteX1" fmla="*/ 141106 w 293972"/>
                <a:gd name="connsiteY1" fmla="*/ 411539 h 423297"/>
                <a:gd name="connsiteX2" fmla="*/ 82312 w 293972"/>
                <a:gd name="connsiteY2" fmla="*/ 305715 h 423297"/>
                <a:gd name="connsiteX3" fmla="*/ 117589 w 293972"/>
                <a:gd name="connsiteY3" fmla="*/ 176374 h 423297"/>
                <a:gd name="connsiteX4" fmla="*/ 152865 w 293972"/>
                <a:gd name="connsiteY4" fmla="*/ 152857 h 423297"/>
                <a:gd name="connsiteX5" fmla="*/ 270454 w 293972"/>
                <a:gd name="connsiteY5" fmla="*/ 199890 h 423297"/>
                <a:gd name="connsiteX6" fmla="*/ 223418 w 293972"/>
                <a:gd name="connsiteY6" fmla="*/ 258682 h 423297"/>
                <a:gd name="connsiteX7" fmla="*/ 152865 w 293972"/>
                <a:gd name="connsiteY7" fmla="*/ 282198 h 423297"/>
                <a:gd name="connsiteX8" fmla="*/ 47035 w 293972"/>
                <a:gd name="connsiteY8" fmla="*/ 270440 h 423297"/>
                <a:gd name="connsiteX9" fmla="*/ 11759 w 293972"/>
                <a:gd name="connsiteY9" fmla="*/ 258682 h 423297"/>
                <a:gd name="connsiteX10" fmla="*/ 0 w 293972"/>
                <a:gd name="connsiteY10" fmla="*/ 223407 h 423297"/>
                <a:gd name="connsiteX11" fmla="*/ 23518 w 293972"/>
                <a:gd name="connsiteY11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972" h="423297">
                  <a:moveTo>
                    <a:pt x="293972" y="423297"/>
                  </a:moveTo>
                  <a:lnTo>
                    <a:pt x="141106" y="411539"/>
                  </a:lnTo>
                  <a:cubicBezTo>
                    <a:pt x="109864" y="398675"/>
                    <a:pt x="93069" y="337984"/>
                    <a:pt x="82312" y="305715"/>
                  </a:cubicBezTo>
                  <a:cubicBezTo>
                    <a:pt x="89268" y="250068"/>
                    <a:pt x="79474" y="214488"/>
                    <a:pt x="117589" y="176374"/>
                  </a:cubicBezTo>
                  <a:cubicBezTo>
                    <a:pt x="127582" y="166381"/>
                    <a:pt x="141106" y="160696"/>
                    <a:pt x="152865" y="152857"/>
                  </a:cubicBezTo>
                  <a:cubicBezTo>
                    <a:pt x="205193" y="158671"/>
                    <a:pt x="270454" y="133498"/>
                    <a:pt x="270454" y="199890"/>
                  </a:cubicBezTo>
                  <a:cubicBezTo>
                    <a:pt x="270454" y="232475"/>
                    <a:pt x="250504" y="246644"/>
                    <a:pt x="223418" y="258682"/>
                  </a:cubicBezTo>
                  <a:cubicBezTo>
                    <a:pt x="200765" y="268750"/>
                    <a:pt x="152865" y="282198"/>
                    <a:pt x="152865" y="282198"/>
                  </a:cubicBezTo>
                  <a:cubicBezTo>
                    <a:pt x="117588" y="278279"/>
                    <a:pt x="82046" y="276275"/>
                    <a:pt x="47035" y="270440"/>
                  </a:cubicBezTo>
                  <a:cubicBezTo>
                    <a:pt x="34809" y="268402"/>
                    <a:pt x="20524" y="267446"/>
                    <a:pt x="11759" y="258682"/>
                  </a:cubicBezTo>
                  <a:cubicBezTo>
                    <a:pt x="2995" y="249918"/>
                    <a:pt x="3920" y="235165"/>
                    <a:pt x="0" y="223407"/>
                  </a:cubicBezTo>
                  <a:cubicBezTo>
                    <a:pt x="12274" y="14768"/>
                    <a:pt x="-18091" y="83215"/>
                    <a:pt x="23518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 87"/>
            <p:cNvSpPr/>
            <p:nvPr/>
          </p:nvSpPr>
          <p:spPr>
            <a:xfrm rot="1061812">
              <a:off x="5842405" y="551722"/>
              <a:ext cx="293972" cy="423297"/>
            </a:xfrm>
            <a:custGeom>
              <a:avLst/>
              <a:gdLst>
                <a:gd name="connsiteX0" fmla="*/ 293972 w 293972"/>
                <a:gd name="connsiteY0" fmla="*/ 423297 h 423297"/>
                <a:gd name="connsiteX1" fmla="*/ 141106 w 293972"/>
                <a:gd name="connsiteY1" fmla="*/ 411539 h 423297"/>
                <a:gd name="connsiteX2" fmla="*/ 82312 w 293972"/>
                <a:gd name="connsiteY2" fmla="*/ 305715 h 423297"/>
                <a:gd name="connsiteX3" fmla="*/ 117589 w 293972"/>
                <a:gd name="connsiteY3" fmla="*/ 176374 h 423297"/>
                <a:gd name="connsiteX4" fmla="*/ 152865 w 293972"/>
                <a:gd name="connsiteY4" fmla="*/ 152857 h 423297"/>
                <a:gd name="connsiteX5" fmla="*/ 270454 w 293972"/>
                <a:gd name="connsiteY5" fmla="*/ 199890 h 423297"/>
                <a:gd name="connsiteX6" fmla="*/ 223418 w 293972"/>
                <a:gd name="connsiteY6" fmla="*/ 258682 h 423297"/>
                <a:gd name="connsiteX7" fmla="*/ 152865 w 293972"/>
                <a:gd name="connsiteY7" fmla="*/ 282198 h 423297"/>
                <a:gd name="connsiteX8" fmla="*/ 47035 w 293972"/>
                <a:gd name="connsiteY8" fmla="*/ 270440 h 423297"/>
                <a:gd name="connsiteX9" fmla="*/ 11759 w 293972"/>
                <a:gd name="connsiteY9" fmla="*/ 258682 h 423297"/>
                <a:gd name="connsiteX10" fmla="*/ 0 w 293972"/>
                <a:gd name="connsiteY10" fmla="*/ 223407 h 423297"/>
                <a:gd name="connsiteX11" fmla="*/ 23518 w 293972"/>
                <a:gd name="connsiteY11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972" h="423297">
                  <a:moveTo>
                    <a:pt x="293972" y="423297"/>
                  </a:moveTo>
                  <a:lnTo>
                    <a:pt x="141106" y="411539"/>
                  </a:lnTo>
                  <a:cubicBezTo>
                    <a:pt x="109864" y="398675"/>
                    <a:pt x="93069" y="337984"/>
                    <a:pt x="82312" y="305715"/>
                  </a:cubicBezTo>
                  <a:cubicBezTo>
                    <a:pt x="89268" y="250068"/>
                    <a:pt x="79474" y="214488"/>
                    <a:pt x="117589" y="176374"/>
                  </a:cubicBezTo>
                  <a:cubicBezTo>
                    <a:pt x="127582" y="166381"/>
                    <a:pt x="141106" y="160696"/>
                    <a:pt x="152865" y="152857"/>
                  </a:cubicBezTo>
                  <a:cubicBezTo>
                    <a:pt x="205193" y="158671"/>
                    <a:pt x="270454" y="133498"/>
                    <a:pt x="270454" y="199890"/>
                  </a:cubicBezTo>
                  <a:cubicBezTo>
                    <a:pt x="270454" y="232475"/>
                    <a:pt x="250504" y="246644"/>
                    <a:pt x="223418" y="258682"/>
                  </a:cubicBezTo>
                  <a:cubicBezTo>
                    <a:pt x="200765" y="268750"/>
                    <a:pt x="152865" y="282198"/>
                    <a:pt x="152865" y="282198"/>
                  </a:cubicBezTo>
                  <a:cubicBezTo>
                    <a:pt x="117588" y="278279"/>
                    <a:pt x="82046" y="276275"/>
                    <a:pt x="47035" y="270440"/>
                  </a:cubicBezTo>
                  <a:cubicBezTo>
                    <a:pt x="34809" y="268402"/>
                    <a:pt x="20524" y="267446"/>
                    <a:pt x="11759" y="258682"/>
                  </a:cubicBezTo>
                  <a:cubicBezTo>
                    <a:pt x="2995" y="249918"/>
                    <a:pt x="3920" y="235165"/>
                    <a:pt x="0" y="223407"/>
                  </a:cubicBezTo>
                  <a:cubicBezTo>
                    <a:pt x="12274" y="14768"/>
                    <a:pt x="-18091" y="83215"/>
                    <a:pt x="23518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 rot="4958887">
              <a:off x="6445810" y="725040"/>
              <a:ext cx="293972" cy="423297"/>
            </a:xfrm>
            <a:custGeom>
              <a:avLst/>
              <a:gdLst>
                <a:gd name="connsiteX0" fmla="*/ 293972 w 293972"/>
                <a:gd name="connsiteY0" fmla="*/ 423297 h 423297"/>
                <a:gd name="connsiteX1" fmla="*/ 141106 w 293972"/>
                <a:gd name="connsiteY1" fmla="*/ 411539 h 423297"/>
                <a:gd name="connsiteX2" fmla="*/ 82312 w 293972"/>
                <a:gd name="connsiteY2" fmla="*/ 305715 h 423297"/>
                <a:gd name="connsiteX3" fmla="*/ 117589 w 293972"/>
                <a:gd name="connsiteY3" fmla="*/ 176374 h 423297"/>
                <a:gd name="connsiteX4" fmla="*/ 152865 w 293972"/>
                <a:gd name="connsiteY4" fmla="*/ 152857 h 423297"/>
                <a:gd name="connsiteX5" fmla="*/ 270454 w 293972"/>
                <a:gd name="connsiteY5" fmla="*/ 199890 h 423297"/>
                <a:gd name="connsiteX6" fmla="*/ 223418 w 293972"/>
                <a:gd name="connsiteY6" fmla="*/ 258682 h 423297"/>
                <a:gd name="connsiteX7" fmla="*/ 152865 w 293972"/>
                <a:gd name="connsiteY7" fmla="*/ 282198 h 423297"/>
                <a:gd name="connsiteX8" fmla="*/ 47035 w 293972"/>
                <a:gd name="connsiteY8" fmla="*/ 270440 h 423297"/>
                <a:gd name="connsiteX9" fmla="*/ 11759 w 293972"/>
                <a:gd name="connsiteY9" fmla="*/ 258682 h 423297"/>
                <a:gd name="connsiteX10" fmla="*/ 0 w 293972"/>
                <a:gd name="connsiteY10" fmla="*/ 223407 h 423297"/>
                <a:gd name="connsiteX11" fmla="*/ 23518 w 293972"/>
                <a:gd name="connsiteY11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972" h="423297">
                  <a:moveTo>
                    <a:pt x="293972" y="423297"/>
                  </a:moveTo>
                  <a:lnTo>
                    <a:pt x="141106" y="411539"/>
                  </a:lnTo>
                  <a:cubicBezTo>
                    <a:pt x="109864" y="398675"/>
                    <a:pt x="93069" y="337984"/>
                    <a:pt x="82312" y="305715"/>
                  </a:cubicBezTo>
                  <a:cubicBezTo>
                    <a:pt x="89268" y="250068"/>
                    <a:pt x="79474" y="214488"/>
                    <a:pt x="117589" y="176374"/>
                  </a:cubicBezTo>
                  <a:cubicBezTo>
                    <a:pt x="127582" y="166381"/>
                    <a:pt x="141106" y="160696"/>
                    <a:pt x="152865" y="152857"/>
                  </a:cubicBezTo>
                  <a:cubicBezTo>
                    <a:pt x="205193" y="158671"/>
                    <a:pt x="270454" y="133498"/>
                    <a:pt x="270454" y="199890"/>
                  </a:cubicBezTo>
                  <a:cubicBezTo>
                    <a:pt x="270454" y="232475"/>
                    <a:pt x="250504" y="246644"/>
                    <a:pt x="223418" y="258682"/>
                  </a:cubicBezTo>
                  <a:cubicBezTo>
                    <a:pt x="200765" y="268750"/>
                    <a:pt x="152865" y="282198"/>
                    <a:pt x="152865" y="282198"/>
                  </a:cubicBezTo>
                  <a:cubicBezTo>
                    <a:pt x="117588" y="278279"/>
                    <a:pt x="82046" y="276275"/>
                    <a:pt x="47035" y="270440"/>
                  </a:cubicBezTo>
                  <a:cubicBezTo>
                    <a:pt x="34809" y="268402"/>
                    <a:pt x="20524" y="267446"/>
                    <a:pt x="11759" y="258682"/>
                  </a:cubicBezTo>
                  <a:cubicBezTo>
                    <a:pt x="2995" y="249918"/>
                    <a:pt x="3920" y="235165"/>
                    <a:pt x="0" y="223407"/>
                  </a:cubicBezTo>
                  <a:cubicBezTo>
                    <a:pt x="12274" y="14768"/>
                    <a:pt x="-18091" y="83215"/>
                    <a:pt x="23518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134843" y="2924131"/>
            <a:ext cx="1218976" cy="573990"/>
            <a:chOff x="5585468" y="543042"/>
            <a:chExt cx="1218976" cy="573990"/>
          </a:xfrm>
        </p:grpSpPr>
        <p:sp>
          <p:nvSpPr>
            <p:cNvPr id="91" name="Freeform 90"/>
            <p:cNvSpPr/>
            <p:nvPr/>
          </p:nvSpPr>
          <p:spPr>
            <a:xfrm>
              <a:off x="5585468" y="693735"/>
              <a:ext cx="293972" cy="423297"/>
            </a:xfrm>
            <a:custGeom>
              <a:avLst/>
              <a:gdLst>
                <a:gd name="connsiteX0" fmla="*/ 293972 w 293972"/>
                <a:gd name="connsiteY0" fmla="*/ 423297 h 423297"/>
                <a:gd name="connsiteX1" fmla="*/ 141106 w 293972"/>
                <a:gd name="connsiteY1" fmla="*/ 411539 h 423297"/>
                <a:gd name="connsiteX2" fmla="*/ 82312 w 293972"/>
                <a:gd name="connsiteY2" fmla="*/ 305715 h 423297"/>
                <a:gd name="connsiteX3" fmla="*/ 117589 w 293972"/>
                <a:gd name="connsiteY3" fmla="*/ 176374 h 423297"/>
                <a:gd name="connsiteX4" fmla="*/ 152865 w 293972"/>
                <a:gd name="connsiteY4" fmla="*/ 152857 h 423297"/>
                <a:gd name="connsiteX5" fmla="*/ 270454 w 293972"/>
                <a:gd name="connsiteY5" fmla="*/ 199890 h 423297"/>
                <a:gd name="connsiteX6" fmla="*/ 223418 w 293972"/>
                <a:gd name="connsiteY6" fmla="*/ 258682 h 423297"/>
                <a:gd name="connsiteX7" fmla="*/ 152865 w 293972"/>
                <a:gd name="connsiteY7" fmla="*/ 282198 h 423297"/>
                <a:gd name="connsiteX8" fmla="*/ 47035 w 293972"/>
                <a:gd name="connsiteY8" fmla="*/ 270440 h 423297"/>
                <a:gd name="connsiteX9" fmla="*/ 11759 w 293972"/>
                <a:gd name="connsiteY9" fmla="*/ 258682 h 423297"/>
                <a:gd name="connsiteX10" fmla="*/ 0 w 293972"/>
                <a:gd name="connsiteY10" fmla="*/ 223407 h 423297"/>
                <a:gd name="connsiteX11" fmla="*/ 23518 w 293972"/>
                <a:gd name="connsiteY11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972" h="423297">
                  <a:moveTo>
                    <a:pt x="293972" y="423297"/>
                  </a:moveTo>
                  <a:lnTo>
                    <a:pt x="141106" y="411539"/>
                  </a:lnTo>
                  <a:cubicBezTo>
                    <a:pt x="109864" y="398675"/>
                    <a:pt x="93069" y="337984"/>
                    <a:pt x="82312" y="305715"/>
                  </a:cubicBezTo>
                  <a:cubicBezTo>
                    <a:pt x="89268" y="250068"/>
                    <a:pt x="79474" y="214488"/>
                    <a:pt x="117589" y="176374"/>
                  </a:cubicBezTo>
                  <a:cubicBezTo>
                    <a:pt x="127582" y="166381"/>
                    <a:pt x="141106" y="160696"/>
                    <a:pt x="152865" y="152857"/>
                  </a:cubicBezTo>
                  <a:cubicBezTo>
                    <a:pt x="205193" y="158671"/>
                    <a:pt x="270454" y="133498"/>
                    <a:pt x="270454" y="199890"/>
                  </a:cubicBezTo>
                  <a:cubicBezTo>
                    <a:pt x="270454" y="232475"/>
                    <a:pt x="250504" y="246644"/>
                    <a:pt x="223418" y="258682"/>
                  </a:cubicBezTo>
                  <a:cubicBezTo>
                    <a:pt x="200765" y="268750"/>
                    <a:pt x="152865" y="282198"/>
                    <a:pt x="152865" y="282198"/>
                  </a:cubicBezTo>
                  <a:cubicBezTo>
                    <a:pt x="117588" y="278279"/>
                    <a:pt x="82046" y="276275"/>
                    <a:pt x="47035" y="270440"/>
                  </a:cubicBezTo>
                  <a:cubicBezTo>
                    <a:pt x="34809" y="268402"/>
                    <a:pt x="20524" y="267446"/>
                    <a:pt x="11759" y="258682"/>
                  </a:cubicBezTo>
                  <a:cubicBezTo>
                    <a:pt x="2995" y="249918"/>
                    <a:pt x="3920" y="235165"/>
                    <a:pt x="0" y="223407"/>
                  </a:cubicBezTo>
                  <a:cubicBezTo>
                    <a:pt x="12274" y="14768"/>
                    <a:pt x="-18091" y="83215"/>
                    <a:pt x="23518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91"/>
            <p:cNvSpPr/>
            <p:nvPr/>
          </p:nvSpPr>
          <p:spPr>
            <a:xfrm rot="2617616">
              <a:off x="6153625" y="543042"/>
              <a:ext cx="293972" cy="423297"/>
            </a:xfrm>
            <a:custGeom>
              <a:avLst/>
              <a:gdLst>
                <a:gd name="connsiteX0" fmla="*/ 293972 w 293972"/>
                <a:gd name="connsiteY0" fmla="*/ 423297 h 423297"/>
                <a:gd name="connsiteX1" fmla="*/ 141106 w 293972"/>
                <a:gd name="connsiteY1" fmla="*/ 411539 h 423297"/>
                <a:gd name="connsiteX2" fmla="*/ 82312 w 293972"/>
                <a:gd name="connsiteY2" fmla="*/ 305715 h 423297"/>
                <a:gd name="connsiteX3" fmla="*/ 117589 w 293972"/>
                <a:gd name="connsiteY3" fmla="*/ 176374 h 423297"/>
                <a:gd name="connsiteX4" fmla="*/ 152865 w 293972"/>
                <a:gd name="connsiteY4" fmla="*/ 152857 h 423297"/>
                <a:gd name="connsiteX5" fmla="*/ 270454 w 293972"/>
                <a:gd name="connsiteY5" fmla="*/ 199890 h 423297"/>
                <a:gd name="connsiteX6" fmla="*/ 223418 w 293972"/>
                <a:gd name="connsiteY6" fmla="*/ 258682 h 423297"/>
                <a:gd name="connsiteX7" fmla="*/ 152865 w 293972"/>
                <a:gd name="connsiteY7" fmla="*/ 282198 h 423297"/>
                <a:gd name="connsiteX8" fmla="*/ 47035 w 293972"/>
                <a:gd name="connsiteY8" fmla="*/ 270440 h 423297"/>
                <a:gd name="connsiteX9" fmla="*/ 11759 w 293972"/>
                <a:gd name="connsiteY9" fmla="*/ 258682 h 423297"/>
                <a:gd name="connsiteX10" fmla="*/ 0 w 293972"/>
                <a:gd name="connsiteY10" fmla="*/ 223407 h 423297"/>
                <a:gd name="connsiteX11" fmla="*/ 23518 w 293972"/>
                <a:gd name="connsiteY11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972" h="423297">
                  <a:moveTo>
                    <a:pt x="293972" y="423297"/>
                  </a:moveTo>
                  <a:lnTo>
                    <a:pt x="141106" y="411539"/>
                  </a:lnTo>
                  <a:cubicBezTo>
                    <a:pt x="109864" y="398675"/>
                    <a:pt x="93069" y="337984"/>
                    <a:pt x="82312" y="305715"/>
                  </a:cubicBezTo>
                  <a:cubicBezTo>
                    <a:pt x="89268" y="250068"/>
                    <a:pt x="79474" y="214488"/>
                    <a:pt x="117589" y="176374"/>
                  </a:cubicBezTo>
                  <a:cubicBezTo>
                    <a:pt x="127582" y="166381"/>
                    <a:pt x="141106" y="160696"/>
                    <a:pt x="152865" y="152857"/>
                  </a:cubicBezTo>
                  <a:cubicBezTo>
                    <a:pt x="205193" y="158671"/>
                    <a:pt x="270454" y="133498"/>
                    <a:pt x="270454" y="199890"/>
                  </a:cubicBezTo>
                  <a:cubicBezTo>
                    <a:pt x="270454" y="232475"/>
                    <a:pt x="250504" y="246644"/>
                    <a:pt x="223418" y="258682"/>
                  </a:cubicBezTo>
                  <a:cubicBezTo>
                    <a:pt x="200765" y="268750"/>
                    <a:pt x="152865" y="282198"/>
                    <a:pt x="152865" y="282198"/>
                  </a:cubicBezTo>
                  <a:cubicBezTo>
                    <a:pt x="117588" y="278279"/>
                    <a:pt x="82046" y="276275"/>
                    <a:pt x="47035" y="270440"/>
                  </a:cubicBezTo>
                  <a:cubicBezTo>
                    <a:pt x="34809" y="268402"/>
                    <a:pt x="20524" y="267446"/>
                    <a:pt x="11759" y="258682"/>
                  </a:cubicBezTo>
                  <a:cubicBezTo>
                    <a:pt x="2995" y="249918"/>
                    <a:pt x="3920" y="235165"/>
                    <a:pt x="0" y="223407"/>
                  </a:cubicBezTo>
                  <a:cubicBezTo>
                    <a:pt x="12274" y="14768"/>
                    <a:pt x="-18091" y="83215"/>
                    <a:pt x="23518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 92"/>
            <p:cNvSpPr/>
            <p:nvPr/>
          </p:nvSpPr>
          <p:spPr>
            <a:xfrm rot="1061812">
              <a:off x="5842405" y="551722"/>
              <a:ext cx="293972" cy="423297"/>
            </a:xfrm>
            <a:custGeom>
              <a:avLst/>
              <a:gdLst>
                <a:gd name="connsiteX0" fmla="*/ 293972 w 293972"/>
                <a:gd name="connsiteY0" fmla="*/ 423297 h 423297"/>
                <a:gd name="connsiteX1" fmla="*/ 141106 w 293972"/>
                <a:gd name="connsiteY1" fmla="*/ 411539 h 423297"/>
                <a:gd name="connsiteX2" fmla="*/ 82312 w 293972"/>
                <a:gd name="connsiteY2" fmla="*/ 305715 h 423297"/>
                <a:gd name="connsiteX3" fmla="*/ 117589 w 293972"/>
                <a:gd name="connsiteY3" fmla="*/ 176374 h 423297"/>
                <a:gd name="connsiteX4" fmla="*/ 152865 w 293972"/>
                <a:gd name="connsiteY4" fmla="*/ 152857 h 423297"/>
                <a:gd name="connsiteX5" fmla="*/ 270454 w 293972"/>
                <a:gd name="connsiteY5" fmla="*/ 199890 h 423297"/>
                <a:gd name="connsiteX6" fmla="*/ 223418 w 293972"/>
                <a:gd name="connsiteY6" fmla="*/ 258682 h 423297"/>
                <a:gd name="connsiteX7" fmla="*/ 152865 w 293972"/>
                <a:gd name="connsiteY7" fmla="*/ 282198 h 423297"/>
                <a:gd name="connsiteX8" fmla="*/ 47035 w 293972"/>
                <a:gd name="connsiteY8" fmla="*/ 270440 h 423297"/>
                <a:gd name="connsiteX9" fmla="*/ 11759 w 293972"/>
                <a:gd name="connsiteY9" fmla="*/ 258682 h 423297"/>
                <a:gd name="connsiteX10" fmla="*/ 0 w 293972"/>
                <a:gd name="connsiteY10" fmla="*/ 223407 h 423297"/>
                <a:gd name="connsiteX11" fmla="*/ 23518 w 293972"/>
                <a:gd name="connsiteY11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972" h="423297">
                  <a:moveTo>
                    <a:pt x="293972" y="423297"/>
                  </a:moveTo>
                  <a:lnTo>
                    <a:pt x="141106" y="411539"/>
                  </a:lnTo>
                  <a:cubicBezTo>
                    <a:pt x="109864" y="398675"/>
                    <a:pt x="93069" y="337984"/>
                    <a:pt x="82312" y="305715"/>
                  </a:cubicBezTo>
                  <a:cubicBezTo>
                    <a:pt x="89268" y="250068"/>
                    <a:pt x="79474" y="214488"/>
                    <a:pt x="117589" y="176374"/>
                  </a:cubicBezTo>
                  <a:cubicBezTo>
                    <a:pt x="127582" y="166381"/>
                    <a:pt x="141106" y="160696"/>
                    <a:pt x="152865" y="152857"/>
                  </a:cubicBezTo>
                  <a:cubicBezTo>
                    <a:pt x="205193" y="158671"/>
                    <a:pt x="270454" y="133498"/>
                    <a:pt x="270454" y="199890"/>
                  </a:cubicBezTo>
                  <a:cubicBezTo>
                    <a:pt x="270454" y="232475"/>
                    <a:pt x="250504" y="246644"/>
                    <a:pt x="223418" y="258682"/>
                  </a:cubicBezTo>
                  <a:cubicBezTo>
                    <a:pt x="200765" y="268750"/>
                    <a:pt x="152865" y="282198"/>
                    <a:pt x="152865" y="282198"/>
                  </a:cubicBezTo>
                  <a:cubicBezTo>
                    <a:pt x="117588" y="278279"/>
                    <a:pt x="82046" y="276275"/>
                    <a:pt x="47035" y="270440"/>
                  </a:cubicBezTo>
                  <a:cubicBezTo>
                    <a:pt x="34809" y="268402"/>
                    <a:pt x="20524" y="267446"/>
                    <a:pt x="11759" y="258682"/>
                  </a:cubicBezTo>
                  <a:cubicBezTo>
                    <a:pt x="2995" y="249918"/>
                    <a:pt x="3920" y="235165"/>
                    <a:pt x="0" y="223407"/>
                  </a:cubicBezTo>
                  <a:cubicBezTo>
                    <a:pt x="12274" y="14768"/>
                    <a:pt x="-18091" y="83215"/>
                    <a:pt x="23518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 rot="4958887">
              <a:off x="6445810" y="725040"/>
              <a:ext cx="293972" cy="423297"/>
            </a:xfrm>
            <a:custGeom>
              <a:avLst/>
              <a:gdLst>
                <a:gd name="connsiteX0" fmla="*/ 293972 w 293972"/>
                <a:gd name="connsiteY0" fmla="*/ 423297 h 423297"/>
                <a:gd name="connsiteX1" fmla="*/ 141106 w 293972"/>
                <a:gd name="connsiteY1" fmla="*/ 411539 h 423297"/>
                <a:gd name="connsiteX2" fmla="*/ 82312 w 293972"/>
                <a:gd name="connsiteY2" fmla="*/ 305715 h 423297"/>
                <a:gd name="connsiteX3" fmla="*/ 117589 w 293972"/>
                <a:gd name="connsiteY3" fmla="*/ 176374 h 423297"/>
                <a:gd name="connsiteX4" fmla="*/ 152865 w 293972"/>
                <a:gd name="connsiteY4" fmla="*/ 152857 h 423297"/>
                <a:gd name="connsiteX5" fmla="*/ 270454 w 293972"/>
                <a:gd name="connsiteY5" fmla="*/ 199890 h 423297"/>
                <a:gd name="connsiteX6" fmla="*/ 223418 w 293972"/>
                <a:gd name="connsiteY6" fmla="*/ 258682 h 423297"/>
                <a:gd name="connsiteX7" fmla="*/ 152865 w 293972"/>
                <a:gd name="connsiteY7" fmla="*/ 282198 h 423297"/>
                <a:gd name="connsiteX8" fmla="*/ 47035 w 293972"/>
                <a:gd name="connsiteY8" fmla="*/ 270440 h 423297"/>
                <a:gd name="connsiteX9" fmla="*/ 11759 w 293972"/>
                <a:gd name="connsiteY9" fmla="*/ 258682 h 423297"/>
                <a:gd name="connsiteX10" fmla="*/ 0 w 293972"/>
                <a:gd name="connsiteY10" fmla="*/ 223407 h 423297"/>
                <a:gd name="connsiteX11" fmla="*/ 23518 w 293972"/>
                <a:gd name="connsiteY11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972" h="423297">
                  <a:moveTo>
                    <a:pt x="293972" y="423297"/>
                  </a:moveTo>
                  <a:lnTo>
                    <a:pt x="141106" y="411539"/>
                  </a:lnTo>
                  <a:cubicBezTo>
                    <a:pt x="109864" y="398675"/>
                    <a:pt x="93069" y="337984"/>
                    <a:pt x="82312" y="305715"/>
                  </a:cubicBezTo>
                  <a:cubicBezTo>
                    <a:pt x="89268" y="250068"/>
                    <a:pt x="79474" y="214488"/>
                    <a:pt x="117589" y="176374"/>
                  </a:cubicBezTo>
                  <a:cubicBezTo>
                    <a:pt x="127582" y="166381"/>
                    <a:pt x="141106" y="160696"/>
                    <a:pt x="152865" y="152857"/>
                  </a:cubicBezTo>
                  <a:cubicBezTo>
                    <a:pt x="205193" y="158671"/>
                    <a:pt x="270454" y="133498"/>
                    <a:pt x="270454" y="199890"/>
                  </a:cubicBezTo>
                  <a:cubicBezTo>
                    <a:pt x="270454" y="232475"/>
                    <a:pt x="250504" y="246644"/>
                    <a:pt x="223418" y="258682"/>
                  </a:cubicBezTo>
                  <a:cubicBezTo>
                    <a:pt x="200765" y="268750"/>
                    <a:pt x="152865" y="282198"/>
                    <a:pt x="152865" y="282198"/>
                  </a:cubicBezTo>
                  <a:cubicBezTo>
                    <a:pt x="117588" y="278279"/>
                    <a:pt x="82046" y="276275"/>
                    <a:pt x="47035" y="270440"/>
                  </a:cubicBezTo>
                  <a:cubicBezTo>
                    <a:pt x="34809" y="268402"/>
                    <a:pt x="20524" y="267446"/>
                    <a:pt x="11759" y="258682"/>
                  </a:cubicBezTo>
                  <a:cubicBezTo>
                    <a:pt x="2995" y="249918"/>
                    <a:pt x="3920" y="235165"/>
                    <a:pt x="0" y="223407"/>
                  </a:cubicBezTo>
                  <a:cubicBezTo>
                    <a:pt x="12274" y="14768"/>
                    <a:pt x="-18091" y="83215"/>
                    <a:pt x="23518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1425090" y="1729434"/>
            <a:ext cx="703186" cy="788282"/>
            <a:chOff x="1244561" y="1544656"/>
            <a:chExt cx="703186" cy="788282"/>
          </a:xfrm>
        </p:grpSpPr>
        <p:sp>
          <p:nvSpPr>
            <p:cNvPr id="114" name="Isosceles Triangle 113"/>
            <p:cNvSpPr/>
            <p:nvPr/>
          </p:nvSpPr>
          <p:spPr>
            <a:xfrm rot="2237704" flipV="1">
              <a:off x="1703322" y="1615602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/>
            <p:cNvSpPr/>
            <p:nvPr/>
          </p:nvSpPr>
          <p:spPr>
            <a:xfrm rot="325508" flipV="1">
              <a:off x="1562061" y="1557513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/>
            <p:cNvSpPr/>
            <p:nvPr/>
          </p:nvSpPr>
          <p:spPr>
            <a:xfrm rot="1274389" flipV="1">
              <a:off x="1638062" y="1576464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116"/>
            <p:cNvSpPr/>
            <p:nvPr/>
          </p:nvSpPr>
          <p:spPr>
            <a:xfrm rot="21036158" flipV="1">
              <a:off x="1476750" y="1565900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Arc 117"/>
            <p:cNvSpPr/>
            <p:nvPr/>
          </p:nvSpPr>
          <p:spPr>
            <a:xfrm>
              <a:off x="1244561" y="1544656"/>
              <a:ext cx="703186" cy="788282"/>
            </a:xfrm>
            <a:prstGeom prst="arc">
              <a:avLst>
                <a:gd name="adj1" fmla="val 13548886"/>
                <a:gd name="adj2" fmla="val 19778445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7288300" y="4248229"/>
            <a:ext cx="703186" cy="788282"/>
            <a:chOff x="1244561" y="1544656"/>
            <a:chExt cx="703186" cy="788282"/>
          </a:xfrm>
        </p:grpSpPr>
        <p:sp>
          <p:nvSpPr>
            <p:cNvPr id="120" name="Isosceles Triangle 119"/>
            <p:cNvSpPr/>
            <p:nvPr/>
          </p:nvSpPr>
          <p:spPr>
            <a:xfrm rot="2237704" flipV="1">
              <a:off x="1703322" y="1615602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/>
          </p:nvSpPr>
          <p:spPr>
            <a:xfrm rot="325508" flipV="1">
              <a:off x="1562061" y="1557513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/>
            <p:cNvSpPr/>
            <p:nvPr/>
          </p:nvSpPr>
          <p:spPr>
            <a:xfrm rot="1274389" flipV="1">
              <a:off x="1638062" y="1576464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/>
            <p:cNvSpPr/>
            <p:nvPr/>
          </p:nvSpPr>
          <p:spPr>
            <a:xfrm rot="21036158" flipV="1">
              <a:off x="1476750" y="1565900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Arc 123"/>
            <p:cNvSpPr/>
            <p:nvPr/>
          </p:nvSpPr>
          <p:spPr>
            <a:xfrm>
              <a:off x="1244561" y="1544656"/>
              <a:ext cx="703186" cy="788282"/>
            </a:xfrm>
            <a:prstGeom prst="arc">
              <a:avLst>
                <a:gd name="adj1" fmla="val 13548886"/>
                <a:gd name="adj2" fmla="val 19778445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555998" y="1905851"/>
            <a:ext cx="703186" cy="788282"/>
            <a:chOff x="7580786" y="1652541"/>
            <a:chExt cx="703186" cy="788282"/>
          </a:xfrm>
        </p:grpSpPr>
        <p:grpSp>
          <p:nvGrpSpPr>
            <p:cNvPr id="126" name="Group 125"/>
            <p:cNvGrpSpPr/>
            <p:nvPr/>
          </p:nvGrpSpPr>
          <p:grpSpPr>
            <a:xfrm>
              <a:off x="7804041" y="1662611"/>
              <a:ext cx="279140" cy="202666"/>
              <a:chOff x="1476750" y="1557513"/>
              <a:chExt cx="279140" cy="202666"/>
            </a:xfrm>
          </p:grpSpPr>
          <p:sp>
            <p:nvSpPr>
              <p:cNvPr id="128" name="Isosceles Triangle 127"/>
              <p:cNvSpPr/>
              <p:nvPr/>
            </p:nvSpPr>
            <p:spPr>
              <a:xfrm rot="325508" flipV="1">
                <a:off x="1562061" y="1557513"/>
                <a:ext cx="117828" cy="183715"/>
              </a:xfrm>
              <a:prstGeom prst="triangle">
                <a:avLst>
                  <a:gd name="adj" fmla="val 44308"/>
                </a:avLst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Isosceles Triangle 128"/>
              <p:cNvSpPr/>
              <p:nvPr/>
            </p:nvSpPr>
            <p:spPr>
              <a:xfrm rot="1274389" flipV="1">
                <a:off x="1638062" y="1576464"/>
                <a:ext cx="117828" cy="183715"/>
              </a:xfrm>
              <a:prstGeom prst="triangle">
                <a:avLst>
                  <a:gd name="adj" fmla="val 44308"/>
                </a:avLst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/>
              <p:cNvSpPr/>
              <p:nvPr/>
            </p:nvSpPr>
            <p:spPr>
              <a:xfrm rot="21036158" flipV="1">
                <a:off x="1476750" y="1565900"/>
                <a:ext cx="117828" cy="183715"/>
              </a:xfrm>
              <a:prstGeom prst="triangle">
                <a:avLst>
                  <a:gd name="adj" fmla="val 44308"/>
                </a:avLst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Arc 126"/>
            <p:cNvSpPr/>
            <p:nvPr/>
          </p:nvSpPr>
          <p:spPr>
            <a:xfrm>
              <a:off x="7580786" y="1652541"/>
              <a:ext cx="703186" cy="788282"/>
            </a:xfrm>
            <a:prstGeom prst="arc">
              <a:avLst>
                <a:gd name="adj1" fmla="val 12407211"/>
                <a:gd name="adj2" fmla="val 20530299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1291478" y="4371514"/>
            <a:ext cx="703186" cy="788282"/>
            <a:chOff x="1291478" y="4371514"/>
            <a:chExt cx="703186" cy="788282"/>
          </a:xfrm>
        </p:grpSpPr>
        <p:sp>
          <p:nvSpPr>
            <p:cNvPr id="143" name="Isosceles Triangle 142"/>
            <p:cNvSpPr/>
            <p:nvPr/>
          </p:nvSpPr>
          <p:spPr>
            <a:xfrm rot="1274389" flipV="1">
              <a:off x="1743143" y="4439211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1291478" y="4371514"/>
              <a:ext cx="703186" cy="788282"/>
              <a:chOff x="7580786" y="1652541"/>
              <a:chExt cx="703186" cy="788282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7804041" y="1662611"/>
                <a:ext cx="279140" cy="202666"/>
                <a:chOff x="1476750" y="1557513"/>
                <a:chExt cx="279140" cy="202666"/>
              </a:xfrm>
            </p:grpSpPr>
            <p:sp>
              <p:nvSpPr>
                <p:cNvPr id="140" name="Isosceles Triangle 139"/>
                <p:cNvSpPr/>
                <p:nvPr/>
              </p:nvSpPr>
              <p:spPr>
                <a:xfrm rot="325508" flipV="1">
                  <a:off x="1562061" y="1557513"/>
                  <a:ext cx="117828" cy="183715"/>
                </a:xfrm>
                <a:prstGeom prst="triangle">
                  <a:avLst>
                    <a:gd name="adj" fmla="val 44308"/>
                  </a:avLst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Isosceles Triangle 140"/>
                <p:cNvSpPr/>
                <p:nvPr/>
              </p:nvSpPr>
              <p:spPr>
                <a:xfrm rot="1274389" flipV="1">
                  <a:off x="1638062" y="1576464"/>
                  <a:ext cx="117828" cy="183715"/>
                </a:xfrm>
                <a:prstGeom prst="triangle">
                  <a:avLst>
                    <a:gd name="adj" fmla="val 44308"/>
                  </a:avLst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Isosceles Triangle 141"/>
                <p:cNvSpPr/>
                <p:nvPr/>
              </p:nvSpPr>
              <p:spPr>
                <a:xfrm rot="21036158" flipV="1">
                  <a:off x="1476750" y="1565900"/>
                  <a:ext cx="117828" cy="183715"/>
                </a:xfrm>
                <a:prstGeom prst="triangle">
                  <a:avLst>
                    <a:gd name="adj" fmla="val 44308"/>
                  </a:avLst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9" name="Arc 138"/>
              <p:cNvSpPr/>
              <p:nvPr/>
            </p:nvSpPr>
            <p:spPr>
              <a:xfrm>
                <a:off x="7580786" y="1652541"/>
                <a:ext cx="703186" cy="788282"/>
              </a:xfrm>
              <a:prstGeom prst="arc">
                <a:avLst>
                  <a:gd name="adj1" fmla="val 12407211"/>
                  <a:gd name="adj2" fmla="val 20530299"/>
                </a:avLst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5" name="Group 144"/>
          <p:cNvGrpSpPr/>
          <p:nvPr/>
        </p:nvGrpSpPr>
        <p:grpSpPr>
          <a:xfrm>
            <a:off x="4623493" y="4248229"/>
            <a:ext cx="703186" cy="788282"/>
            <a:chOff x="1291478" y="4371514"/>
            <a:chExt cx="703186" cy="788282"/>
          </a:xfrm>
        </p:grpSpPr>
        <p:sp>
          <p:nvSpPr>
            <p:cNvPr id="146" name="Isosceles Triangle 145"/>
            <p:cNvSpPr/>
            <p:nvPr/>
          </p:nvSpPr>
          <p:spPr>
            <a:xfrm rot="1274389" flipV="1">
              <a:off x="1743143" y="4439211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7" name="Group 146"/>
            <p:cNvGrpSpPr/>
            <p:nvPr/>
          </p:nvGrpSpPr>
          <p:grpSpPr>
            <a:xfrm>
              <a:off x="1291478" y="4371514"/>
              <a:ext cx="703186" cy="788282"/>
              <a:chOff x="7580786" y="1652541"/>
              <a:chExt cx="703186" cy="788282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7804041" y="1662611"/>
                <a:ext cx="279140" cy="202666"/>
                <a:chOff x="1476750" y="1557513"/>
                <a:chExt cx="279140" cy="202666"/>
              </a:xfrm>
            </p:grpSpPr>
            <p:sp>
              <p:nvSpPr>
                <p:cNvPr id="150" name="Isosceles Triangle 149"/>
                <p:cNvSpPr/>
                <p:nvPr/>
              </p:nvSpPr>
              <p:spPr>
                <a:xfrm rot="325508" flipV="1">
                  <a:off x="1562061" y="1557513"/>
                  <a:ext cx="117828" cy="183715"/>
                </a:xfrm>
                <a:prstGeom prst="triangle">
                  <a:avLst>
                    <a:gd name="adj" fmla="val 44308"/>
                  </a:avLst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Isosceles Triangle 150"/>
                <p:cNvSpPr/>
                <p:nvPr/>
              </p:nvSpPr>
              <p:spPr>
                <a:xfrm rot="1274389" flipV="1">
                  <a:off x="1638062" y="1576464"/>
                  <a:ext cx="117828" cy="183715"/>
                </a:xfrm>
                <a:prstGeom prst="triangle">
                  <a:avLst>
                    <a:gd name="adj" fmla="val 44308"/>
                  </a:avLst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Isosceles Triangle 151"/>
                <p:cNvSpPr/>
                <p:nvPr/>
              </p:nvSpPr>
              <p:spPr>
                <a:xfrm rot="21036158" flipV="1">
                  <a:off x="1476750" y="1565900"/>
                  <a:ext cx="117828" cy="183715"/>
                </a:xfrm>
                <a:prstGeom prst="triangle">
                  <a:avLst>
                    <a:gd name="adj" fmla="val 44308"/>
                  </a:avLst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9" name="Arc 148"/>
              <p:cNvSpPr/>
              <p:nvPr/>
            </p:nvSpPr>
            <p:spPr>
              <a:xfrm>
                <a:off x="7580786" y="1652541"/>
                <a:ext cx="703186" cy="788282"/>
              </a:xfrm>
              <a:prstGeom prst="arc">
                <a:avLst>
                  <a:gd name="adj1" fmla="val 12407211"/>
                  <a:gd name="adj2" fmla="val 20530299"/>
                </a:avLst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3" name="Group 152"/>
          <p:cNvGrpSpPr/>
          <p:nvPr/>
        </p:nvGrpSpPr>
        <p:grpSpPr>
          <a:xfrm>
            <a:off x="7477312" y="1623229"/>
            <a:ext cx="703186" cy="788282"/>
            <a:chOff x="1244561" y="1544656"/>
            <a:chExt cx="703186" cy="788282"/>
          </a:xfrm>
        </p:grpSpPr>
        <p:sp>
          <p:nvSpPr>
            <p:cNvPr id="154" name="Isosceles Triangle 153"/>
            <p:cNvSpPr/>
            <p:nvPr/>
          </p:nvSpPr>
          <p:spPr>
            <a:xfrm rot="325508" flipV="1">
              <a:off x="1562061" y="1557513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Isosceles Triangle 154"/>
            <p:cNvSpPr/>
            <p:nvPr/>
          </p:nvSpPr>
          <p:spPr>
            <a:xfrm rot="1274389" flipV="1">
              <a:off x="1638062" y="1576464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Isosceles Triangle 155"/>
            <p:cNvSpPr/>
            <p:nvPr/>
          </p:nvSpPr>
          <p:spPr>
            <a:xfrm rot="21036158" flipV="1">
              <a:off x="1476750" y="1565900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Arc 156"/>
            <p:cNvSpPr/>
            <p:nvPr/>
          </p:nvSpPr>
          <p:spPr>
            <a:xfrm>
              <a:off x="1244561" y="1544656"/>
              <a:ext cx="703186" cy="788282"/>
            </a:xfrm>
            <a:prstGeom prst="arc">
              <a:avLst>
                <a:gd name="adj1" fmla="val 13548886"/>
                <a:gd name="adj2" fmla="val 19778445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7646111" y="870745"/>
            <a:ext cx="524779" cy="555688"/>
            <a:chOff x="6649417" y="5027150"/>
            <a:chExt cx="524779" cy="555688"/>
          </a:xfrm>
        </p:grpSpPr>
        <p:grpSp>
          <p:nvGrpSpPr>
            <p:cNvPr id="159" name="Group 158"/>
            <p:cNvGrpSpPr/>
            <p:nvPr/>
          </p:nvGrpSpPr>
          <p:grpSpPr>
            <a:xfrm>
              <a:off x="6649417" y="5027150"/>
              <a:ext cx="152040" cy="151293"/>
              <a:chOff x="4730972" y="4715059"/>
              <a:chExt cx="383953" cy="369332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6649777" y="5255196"/>
              <a:ext cx="152040" cy="151293"/>
              <a:chOff x="4730972" y="4715059"/>
              <a:chExt cx="383953" cy="369332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6869756" y="5103903"/>
              <a:ext cx="152040" cy="151293"/>
              <a:chOff x="4730972" y="4715059"/>
              <a:chExt cx="383953" cy="369332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6980238" y="5355899"/>
              <a:ext cx="152040" cy="151293"/>
              <a:chOff x="4730972" y="4715059"/>
              <a:chExt cx="383953" cy="369332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7022156" y="5027150"/>
              <a:ext cx="152040" cy="151293"/>
              <a:chOff x="4730972" y="4715059"/>
              <a:chExt cx="383953" cy="369332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6784273" y="5431545"/>
              <a:ext cx="152040" cy="151293"/>
              <a:chOff x="4730972" y="4715059"/>
              <a:chExt cx="383953" cy="369332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4758029" y="3517370"/>
            <a:ext cx="524779" cy="555688"/>
            <a:chOff x="6649417" y="5027150"/>
            <a:chExt cx="524779" cy="555688"/>
          </a:xfrm>
        </p:grpSpPr>
        <p:grpSp>
          <p:nvGrpSpPr>
            <p:cNvPr id="178" name="Group 177"/>
            <p:cNvGrpSpPr/>
            <p:nvPr/>
          </p:nvGrpSpPr>
          <p:grpSpPr>
            <a:xfrm>
              <a:off x="6649417" y="5027150"/>
              <a:ext cx="152040" cy="151293"/>
              <a:chOff x="4730972" y="4715059"/>
              <a:chExt cx="383953" cy="369332"/>
            </a:xfrm>
          </p:grpSpPr>
          <p:sp>
            <p:nvSpPr>
              <p:cNvPr id="194" name="Oval 193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6649777" y="5255196"/>
              <a:ext cx="152040" cy="151293"/>
              <a:chOff x="4730972" y="4715059"/>
              <a:chExt cx="383953" cy="369332"/>
            </a:xfrm>
          </p:grpSpPr>
          <p:sp>
            <p:nvSpPr>
              <p:cNvPr id="192" name="Oval 191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6869756" y="5103903"/>
              <a:ext cx="152040" cy="151293"/>
              <a:chOff x="4730972" y="4715059"/>
              <a:chExt cx="383953" cy="369332"/>
            </a:xfrm>
          </p:grpSpPr>
          <p:sp>
            <p:nvSpPr>
              <p:cNvPr id="190" name="Oval 189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6980238" y="5355899"/>
              <a:ext cx="152040" cy="151293"/>
              <a:chOff x="4730972" y="4715059"/>
              <a:chExt cx="383953" cy="369332"/>
            </a:xfrm>
          </p:grpSpPr>
          <p:sp>
            <p:nvSpPr>
              <p:cNvPr id="188" name="Oval 187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7022156" y="5027150"/>
              <a:ext cx="152040" cy="151293"/>
              <a:chOff x="4730972" y="4715059"/>
              <a:chExt cx="383953" cy="369332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6784273" y="5431545"/>
              <a:ext cx="152040" cy="151293"/>
              <a:chOff x="4730972" y="4715059"/>
              <a:chExt cx="383953" cy="369332"/>
            </a:xfrm>
          </p:grpSpPr>
          <p:sp>
            <p:nvSpPr>
              <p:cNvPr id="184" name="Oval 183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6" name="Group 195"/>
          <p:cNvGrpSpPr/>
          <p:nvPr/>
        </p:nvGrpSpPr>
        <p:grpSpPr>
          <a:xfrm>
            <a:off x="1398029" y="3643921"/>
            <a:ext cx="524779" cy="555688"/>
            <a:chOff x="6649417" y="5027150"/>
            <a:chExt cx="524779" cy="555688"/>
          </a:xfrm>
        </p:grpSpPr>
        <p:grpSp>
          <p:nvGrpSpPr>
            <p:cNvPr id="197" name="Group 196"/>
            <p:cNvGrpSpPr/>
            <p:nvPr/>
          </p:nvGrpSpPr>
          <p:grpSpPr>
            <a:xfrm>
              <a:off x="6649417" y="5027150"/>
              <a:ext cx="152040" cy="151293"/>
              <a:chOff x="4730972" y="4715059"/>
              <a:chExt cx="383953" cy="369332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6649777" y="5255196"/>
              <a:ext cx="152040" cy="151293"/>
              <a:chOff x="4730972" y="4715059"/>
              <a:chExt cx="383953" cy="369332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6869756" y="5103903"/>
              <a:ext cx="152040" cy="151293"/>
              <a:chOff x="4730972" y="4715059"/>
              <a:chExt cx="383953" cy="369332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0" name="Group 199"/>
            <p:cNvGrpSpPr/>
            <p:nvPr/>
          </p:nvGrpSpPr>
          <p:grpSpPr>
            <a:xfrm>
              <a:off x="6980238" y="5355899"/>
              <a:ext cx="152040" cy="151293"/>
              <a:chOff x="4730972" y="4715059"/>
              <a:chExt cx="383953" cy="369332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7022156" y="5027150"/>
              <a:ext cx="152040" cy="151293"/>
              <a:chOff x="4730972" y="4715059"/>
              <a:chExt cx="383953" cy="369332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6784273" y="5431545"/>
              <a:ext cx="152040" cy="151293"/>
              <a:chOff x="4730972" y="4715059"/>
              <a:chExt cx="383953" cy="369332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4622752" y="1148589"/>
            <a:ext cx="677763" cy="555688"/>
            <a:chOff x="7749802" y="5128645"/>
            <a:chExt cx="677763" cy="555688"/>
          </a:xfrm>
        </p:grpSpPr>
        <p:grpSp>
          <p:nvGrpSpPr>
            <p:cNvPr id="216" name="Group 215"/>
            <p:cNvGrpSpPr/>
            <p:nvPr/>
          </p:nvGrpSpPr>
          <p:grpSpPr>
            <a:xfrm>
              <a:off x="7749802" y="5128645"/>
              <a:ext cx="524779" cy="555688"/>
              <a:chOff x="6649417" y="5027150"/>
              <a:chExt cx="524779" cy="555688"/>
            </a:xfrm>
          </p:grpSpPr>
          <p:grpSp>
            <p:nvGrpSpPr>
              <p:cNvPr id="220" name="Group 219"/>
              <p:cNvGrpSpPr/>
              <p:nvPr/>
            </p:nvGrpSpPr>
            <p:grpSpPr>
              <a:xfrm>
                <a:off x="6649417" y="5027150"/>
                <a:ext cx="152040" cy="151293"/>
                <a:chOff x="4730972" y="4715059"/>
                <a:chExt cx="383953" cy="369332"/>
              </a:xfrm>
            </p:grpSpPr>
            <p:sp>
              <p:nvSpPr>
                <p:cNvPr id="236" name="Oval 235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Oval 236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1" name="Group 220"/>
              <p:cNvGrpSpPr/>
              <p:nvPr/>
            </p:nvGrpSpPr>
            <p:grpSpPr>
              <a:xfrm>
                <a:off x="6649777" y="5255196"/>
                <a:ext cx="152040" cy="151293"/>
                <a:chOff x="4730972" y="4715059"/>
                <a:chExt cx="383953" cy="369332"/>
              </a:xfrm>
            </p:grpSpPr>
            <p:sp>
              <p:nvSpPr>
                <p:cNvPr id="234" name="Oval 233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Oval 234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2" name="Group 221"/>
              <p:cNvGrpSpPr/>
              <p:nvPr/>
            </p:nvGrpSpPr>
            <p:grpSpPr>
              <a:xfrm>
                <a:off x="6869756" y="5103903"/>
                <a:ext cx="152040" cy="151293"/>
                <a:chOff x="4730972" y="4715059"/>
                <a:chExt cx="383953" cy="369332"/>
              </a:xfrm>
            </p:grpSpPr>
            <p:sp>
              <p:nvSpPr>
                <p:cNvPr id="232" name="Oval 231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Oval 232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3" name="Group 222"/>
              <p:cNvGrpSpPr/>
              <p:nvPr/>
            </p:nvGrpSpPr>
            <p:grpSpPr>
              <a:xfrm>
                <a:off x="6980238" y="5355899"/>
                <a:ext cx="152040" cy="151293"/>
                <a:chOff x="4730972" y="4715059"/>
                <a:chExt cx="383953" cy="369332"/>
              </a:xfrm>
            </p:grpSpPr>
            <p:sp>
              <p:nvSpPr>
                <p:cNvPr id="230" name="Oval 229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Oval 230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4" name="Group 223"/>
              <p:cNvGrpSpPr/>
              <p:nvPr/>
            </p:nvGrpSpPr>
            <p:grpSpPr>
              <a:xfrm>
                <a:off x="7022156" y="5027150"/>
                <a:ext cx="152040" cy="151293"/>
                <a:chOff x="4730972" y="4715059"/>
                <a:chExt cx="383953" cy="369332"/>
              </a:xfrm>
            </p:grpSpPr>
            <p:sp>
              <p:nvSpPr>
                <p:cNvPr id="228" name="Oval 227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val 228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5" name="Group 224"/>
              <p:cNvGrpSpPr/>
              <p:nvPr/>
            </p:nvGrpSpPr>
            <p:grpSpPr>
              <a:xfrm>
                <a:off x="6784273" y="5431545"/>
                <a:ext cx="152040" cy="151293"/>
                <a:chOff x="4730972" y="4715059"/>
                <a:chExt cx="383953" cy="369332"/>
              </a:xfrm>
            </p:grpSpPr>
            <p:sp>
              <p:nvSpPr>
                <p:cNvPr id="226" name="Oval 225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Oval 226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17" name="Group 216"/>
            <p:cNvGrpSpPr/>
            <p:nvPr/>
          </p:nvGrpSpPr>
          <p:grpSpPr>
            <a:xfrm>
              <a:off x="8275525" y="5331948"/>
              <a:ext cx="152040" cy="151293"/>
              <a:chOff x="4730972" y="4715059"/>
              <a:chExt cx="383953" cy="369332"/>
            </a:xfrm>
          </p:grpSpPr>
          <p:sp>
            <p:nvSpPr>
              <p:cNvPr id="218" name="Oval 217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8" name="Group 237"/>
          <p:cNvGrpSpPr/>
          <p:nvPr/>
        </p:nvGrpSpPr>
        <p:grpSpPr>
          <a:xfrm>
            <a:off x="7354459" y="3467019"/>
            <a:ext cx="677763" cy="555688"/>
            <a:chOff x="7749802" y="5128645"/>
            <a:chExt cx="677763" cy="555688"/>
          </a:xfrm>
        </p:grpSpPr>
        <p:grpSp>
          <p:nvGrpSpPr>
            <p:cNvPr id="239" name="Group 238"/>
            <p:cNvGrpSpPr/>
            <p:nvPr/>
          </p:nvGrpSpPr>
          <p:grpSpPr>
            <a:xfrm>
              <a:off x="7749802" y="5128645"/>
              <a:ext cx="524779" cy="555688"/>
              <a:chOff x="6649417" y="5027150"/>
              <a:chExt cx="524779" cy="555688"/>
            </a:xfrm>
          </p:grpSpPr>
          <p:grpSp>
            <p:nvGrpSpPr>
              <p:cNvPr id="243" name="Group 242"/>
              <p:cNvGrpSpPr/>
              <p:nvPr/>
            </p:nvGrpSpPr>
            <p:grpSpPr>
              <a:xfrm>
                <a:off x="6649417" y="5027150"/>
                <a:ext cx="152040" cy="151293"/>
                <a:chOff x="4730972" y="4715059"/>
                <a:chExt cx="383953" cy="369332"/>
              </a:xfrm>
            </p:grpSpPr>
            <p:sp>
              <p:nvSpPr>
                <p:cNvPr id="259" name="Oval 258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Oval 259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4" name="Group 243"/>
              <p:cNvGrpSpPr/>
              <p:nvPr/>
            </p:nvGrpSpPr>
            <p:grpSpPr>
              <a:xfrm>
                <a:off x="6649777" y="5255196"/>
                <a:ext cx="152040" cy="151293"/>
                <a:chOff x="4730972" y="4715059"/>
                <a:chExt cx="383953" cy="369332"/>
              </a:xfrm>
            </p:grpSpPr>
            <p:sp>
              <p:nvSpPr>
                <p:cNvPr id="257" name="Oval 256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Oval 257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5" name="Group 244"/>
              <p:cNvGrpSpPr/>
              <p:nvPr/>
            </p:nvGrpSpPr>
            <p:grpSpPr>
              <a:xfrm>
                <a:off x="6869756" y="5103903"/>
                <a:ext cx="152040" cy="151293"/>
                <a:chOff x="4730972" y="4715059"/>
                <a:chExt cx="383953" cy="369332"/>
              </a:xfrm>
            </p:grpSpPr>
            <p:sp>
              <p:nvSpPr>
                <p:cNvPr id="255" name="Oval 254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Oval 255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6" name="Group 245"/>
              <p:cNvGrpSpPr/>
              <p:nvPr/>
            </p:nvGrpSpPr>
            <p:grpSpPr>
              <a:xfrm>
                <a:off x="6980238" y="5355899"/>
                <a:ext cx="152040" cy="151293"/>
                <a:chOff x="4730972" y="4715059"/>
                <a:chExt cx="383953" cy="369332"/>
              </a:xfrm>
            </p:grpSpPr>
            <p:sp>
              <p:nvSpPr>
                <p:cNvPr id="253" name="Oval 252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Oval 253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7" name="Group 246"/>
              <p:cNvGrpSpPr/>
              <p:nvPr/>
            </p:nvGrpSpPr>
            <p:grpSpPr>
              <a:xfrm>
                <a:off x="7022156" y="5027150"/>
                <a:ext cx="152040" cy="151293"/>
                <a:chOff x="4730972" y="4715059"/>
                <a:chExt cx="383953" cy="369332"/>
              </a:xfrm>
            </p:grpSpPr>
            <p:sp>
              <p:nvSpPr>
                <p:cNvPr id="251" name="Oval 250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Oval 251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8" name="Group 247"/>
              <p:cNvGrpSpPr/>
              <p:nvPr/>
            </p:nvGrpSpPr>
            <p:grpSpPr>
              <a:xfrm>
                <a:off x="6784273" y="5431545"/>
                <a:ext cx="152040" cy="151293"/>
                <a:chOff x="4730972" y="4715059"/>
                <a:chExt cx="383953" cy="369332"/>
              </a:xfrm>
            </p:grpSpPr>
            <p:sp>
              <p:nvSpPr>
                <p:cNvPr id="249" name="Oval 248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Oval 249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40" name="Group 239"/>
            <p:cNvGrpSpPr/>
            <p:nvPr/>
          </p:nvGrpSpPr>
          <p:grpSpPr>
            <a:xfrm>
              <a:off x="8275525" y="5331948"/>
              <a:ext cx="152040" cy="151293"/>
              <a:chOff x="4730972" y="4715059"/>
              <a:chExt cx="383953" cy="369332"/>
            </a:xfrm>
          </p:grpSpPr>
          <p:sp>
            <p:nvSpPr>
              <p:cNvPr id="241" name="Oval 240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1" name="Group 260"/>
          <p:cNvGrpSpPr/>
          <p:nvPr/>
        </p:nvGrpSpPr>
        <p:grpSpPr>
          <a:xfrm>
            <a:off x="1757767" y="1013042"/>
            <a:ext cx="152400" cy="379339"/>
            <a:chOff x="4920763" y="5179549"/>
            <a:chExt cx="152400" cy="379339"/>
          </a:xfrm>
        </p:grpSpPr>
        <p:grpSp>
          <p:nvGrpSpPr>
            <p:cNvPr id="262" name="Group 261"/>
            <p:cNvGrpSpPr/>
            <p:nvPr/>
          </p:nvGrpSpPr>
          <p:grpSpPr>
            <a:xfrm>
              <a:off x="4920763" y="5179549"/>
              <a:ext cx="152040" cy="151293"/>
              <a:chOff x="4730972" y="4715059"/>
              <a:chExt cx="383953" cy="369332"/>
            </a:xfrm>
          </p:grpSpPr>
          <p:sp>
            <p:nvSpPr>
              <p:cNvPr id="266" name="Oval 265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4921123" y="5407595"/>
              <a:ext cx="152040" cy="151293"/>
              <a:chOff x="4730972" y="4715059"/>
              <a:chExt cx="383953" cy="369332"/>
            </a:xfrm>
          </p:grpSpPr>
          <p:sp>
            <p:nvSpPr>
              <p:cNvPr id="264" name="Oval 263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3857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887296" y="5722202"/>
            <a:ext cx="948661" cy="202263"/>
            <a:chOff x="5561951" y="1866247"/>
            <a:chExt cx="1459845" cy="332545"/>
          </a:xfrm>
          <a:effectLst/>
        </p:grpSpPr>
        <p:sp>
          <p:nvSpPr>
            <p:cNvPr id="54" name="Round Same Side Corner Rectangle 53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 Same Side Corner Rectangle 54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691400" y="2351972"/>
            <a:ext cx="1144864" cy="289667"/>
            <a:chOff x="5561951" y="1866247"/>
            <a:chExt cx="1459845" cy="332545"/>
          </a:xfrm>
          <a:effectLst/>
        </p:grpSpPr>
        <p:sp>
          <p:nvSpPr>
            <p:cNvPr id="51" name="Round Same Side Corner Rectangle 50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 Same Side Corner Rectangle 51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403389" y="2207139"/>
            <a:ext cx="1144864" cy="289667"/>
            <a:chOff x="5561951" y="1866247"/>
            <a:chExt cx="1459845" cy="332545"/>
          </a:xfrm>
          <a:effectLst/>
        </p:grpSpPr>
        <p:sp>
          <p:nvSpPr>
            <p:cNvPr id="48" name="Round Same Side Corner Rectangle 47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 Same Side Corner Rectangle 48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604821" y="5252022"/>
            <a:ext cx="1144864" cy="289667"/>
            <a:chOff x="5561951" y="1866247"/>
            <a:chExt cx="1459845" cy="332545"/>
          </a:xfrm>
          <a:effectLst/>
        </p:grpSpPr>
        <p:sp>
          <p:nvSpPr>
            <p:cNvPr id="45" name="Round Same Side Corner Rectangle 44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 Same Side Corner Rectangle 45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25316" y="218379"/>
            <a:ext cx="6206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Curly2</a:t>
            </a:r>
          </a:p>
          <a:p>
            <a:r>
              <a:rPr lang="en-US" sz="1200" dirty="0" smtClean="0"/>
              <a:t>Big2</a:t>
            </a:r>
          </a:p>
          <a:p>
            <a:r>
              <a:rPr lang="en-US" sz="1200" dirty="0" smtClean="0"/>
              <a:t>Sad2</a:t>
            </a:r>
          </a:p>
          <a:p>
            <a:r>
              <a:rPr lang="en-US" sz="1200" dirty="0" smtClean="0"/>
              <a:t>Short1</a:t>
            </a:r>
          </a:p>
          <a:p>
            <a:r>
              <a:rPr lang="en-US" sz="1200" dirty="0" smtClean="0"/>
              <a:t>Small2</a:t>
            </a:r>
          </a:p>
          <a:p>
            <a:r>
              <a:rPr lang="en-US" sz="1200" dirty="0" smtClean="0"/>
              <a:t>Few2</a:t>
            </a:r>
          </a:p>
          <a:p>
            <a:r>
              <a:rPr lang="en-US" sz="1200" dirty="0" smtClean="0"/>
              <a:t>Many2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5025" y="4872489"/>
            <a:ext cx="6206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1)</a:t>
            </a:r>
          </a:p>
          <a:p>
            <a:r>
              <a:rPr lang="en-US" sz="1200" dirty="0" smtClean="0"/>
              <a:t>Curly2</a:t>
            </a:r>
          </a:p>
          <a:p>
            <a:r>
              <a:rPr lang="en-US" sz="1200" dirty="0" smtClean="0"/>
              <a:t>Big2</a:t>
            </a:r>
          </a:p>
          <a:p>
            <a:r>
              <a:rPr lang="en-US" sz="1200" dirty="0" smtClean="0"/>
              <a:t>Sad2</a:t>
            </a:r>
          </a:p>
          <a:p>
            <a:r>
              <a:rPr lang="en-US" sz="1200" dirty="0" smtClean="0"/>
              <a:t>Short2</a:t>
            </a:r>
          </a:p>
          <a:p>
            <a:r>
              <a:rPr lang="en-US" sz="1200" dirty="0" smtClean="0"/>
              <a:t>Small1</a:t>
            </a:r>
          </a:p>
          <a:p>
            <a:r>
              <a:rPr lang="en-US" sz="1200" dirty="0" smtClean="0"/>
              <a:t>Many2</a:t>
            </a:r>
          </a:p>
          <a:p>
            <a:r>
              <a:rPr lang="en-US" sz="1200" dirty="0" smtClean="0"/>
              <a:t>Many1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12147" y="206497"/>
            <a:ext cx="6206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14)</a:t>
            </a:r>
          </a:p>
          <a:p>
            <a:r>
              <a:rPr lang="en-US" sz="1200" dirty="0" smtClean="0"/>
              <a:t>Curly2</a:t>
            </a:r>
          </a:p>
          <a:p>
            <a:r>
              <a:rPr lang="en-US" sz="1200" dirty="0" smtClean="0"/>
              <a:t>Big2</a:t>
            </a:r>
          </a:p>
          <a:p>
            <a:r>
              <a:rPr lang="en-US" sz="1200" dirty="0" smtClean="0"/>
              <a:t>Sad2</a:t>
            </a:r>
          </a:p>
          <a:p>
            <a:r>
              <a:rPr lang="en-US" sz="1200" dirty="0" smtClean="0"/>
              <a:t>Short2</a:t>
            </a:r>
          </a:p>
          <a:p>
            <a:r>
              <a:rPr lang="en-US" sz="1200" dirty="0" smtClean="0"/>
              <a:t>Small2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Many1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22488" y="4730330"/>
            <a:ext cx="6206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2)</a:t>
            </a:r>
          </a:p>
          <a:p>
            <a:r>
              <a:rPr lang="en-US" sz="1200" dirty="0" smtClean="0"/>
              <a:t>Curly2</a:t>
            </a:r>
          </a:p>
          <a:p>
            <a:r>
              <a:rPr lang="en-US" sz="1200" dirty="0" smtClean="0"/>
              <a:t>Big2</a:t>
            </a:r>
          </a:p>
          <a:p>
            <a:r>
              <a:rPr lang="en-US" sz="1200" dirty="0" smtClean="0"/>
              <a:t>Sad2</a:t>
            </a:r>
          </a:p>
          <a:p>
            <a:r>
              <a:rPr lang="en-US" sz="1200" dirty="0" smtClean="0"/>
              <a:t>Short2</a:t>
            </a:r>
          </a:p>
          <a:p>
            <a:r>
              <a:rPr lang="en-US" sz="1200" dirty="0" smtClean="0"/>
              <a:t>Small2</a:t>
            </a:r>
          </a:p>
          <a:p>
            <a:r>
              <a:rPr lang="en-US" sz="1200" dirty="0" smtClean="0"/>
              <a:t>Many2</a:t>
            </a:r>
          </a:p>
          <a:p>
            <a:r>
              <a:rPr lang="en-US" sz="1200" dirty="0" smtClean="0"/>
              <a:t>Many1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79708" y="733068"/>
            <a:ext cx="1353641" cy="176373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478788" y="1696991"/>
            <a:ext cx="1588105" cy="268220"/>
            <a:chOff x="7213040" y="4066313"/>
            <a:chExt cx="1588105" cy="268220"/>
          </a:xfrm>
        </p:grpSpPr>
        <p:grpSp>
          <p:nvGrpSpPr>
            <p:cNvPr id="14" name="Group 13"/>
            <p:cNvGrpSpPr/>
            <p:nvPr/>
          </p:nvGrpSpPr>
          <p:grpSpPr>
            <a:xfrm>
              <a:off x="7213040" y="4066313"/>
              <a:ext cx="201840" cy="253086"/>
              <a:chOff x="434612" y="1596127"/>
              <a:chExt cx="648943" cy="214644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 flipH="1">
              <a:off x="8570209" y="4066848"/>
              <a:ext cx="230936" cy="267685"/>
              <a:chOff x="434612" y="1596127"/>
              <a:chExt cx="648943" cy="214644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Rounded Rectangle 19"/>
          <p:cNvSpPr/>
          <p:nvPr/>
        </p:nvSpPr>
        <p:spPr>
          <a:xfrm>
            <a:off x="6280848" y="581432"/>
            <a:ext cx="1353641" cy="176373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051021" y="1588214"/>
            <a:ext cx="1823018" cy="174040"/>
            <a:chOff x="857020" y="1654555"/>
            <a:chExt cx="1823018" cy="174040"/>
          </a:xfrm>
        </p:grpSpPr>
        <p:grpSp>
          <p:nvGrpSpPr>
            <p:cNvPr id="22" name="Group 21"/>
            <p:cNvGrpSpPr/>
            <p:nvPr/>
          </p:nvGrpSpPr>
          <p:grpSpPr>
            <a:xfrm>
              <a:off x="857020" y="1654555"/>
              <a:ext cx="285117" cy="164221"/>
              <a:chOff x="434612" y="1596124"/>
              <a:chExt cx="648943" cy="214647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H="1">
                <a:off x="434612" y="1596124"/>
                <a:ext cx="648080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435475" y="1596581"/>
                <a:ext cx="648080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 flipH="1">
              <a:off x="2353819" y="1654901"/>
              <a:ext cx="326219" cy="173694"/>
              <a:chOff x="434612" y="1596124"/>
              <a:chExt cx="648943" cy="214647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 flipH="1">
                <a:off x="434612" y="1596124"/>
                <a:ext cx="648082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435473" y="1596581"/>
                <a:ext cx="648082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Rounded Rectangle 27"/>
          <p:cNvSpPr/>
          <p:nvPr/>
        </p:nvSpPr>
        <p:spPr>
          <a:xfrm>
            <a:off x="1680628" y="4059596"/>
            <a:ext cx="1353641" cy="176373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450801" y="5066378"/>
            <a:ext cx="1823018" cy="174040"/>
            <a:chOff x="857020" y="1654555"/>
            <a:chExt cx="1823018" cy="174040"/>
          </a:xfrm>
        </p:grpSpPr>
        <p:grpSp>
          <p:nvGrpSpPr>
            <p:cNvPr id="30" name="Group 29"/>
            <p:cNvGrpSpPr/>
            <p:nvPr/>
          </p:nvGrpSpPr>
          <p:grpSpPr>
            <a:xfrm>
              <a:off x="857020" y="1654555"/>
              <a:ext cx="285117" cy="164221"/>
              <a:chOff x="434612" y="1596124"/>
              <a:chExt cx="648943" cy="214647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 flipH="1">
                <a:off x="434612" y="1596124"/>
                <a:ext cx="648080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435475" y="1596581"/>
                <a:ext cx="648080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 flipH="1">
              <a:off x="2353819" y="1654901"/>
              <a:ext cx="326219" cy="173694"/>
              <a:chOff x="434612" y="1596124"/>
              <a:chExt cx="648943" cy="214647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H="1">
                <a:off x="434612" y="1596124"/>
                <a:ext cx="648082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435473" y="1596581"/>
                <a:ext cx="648082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Rounded Rectangle 35"/>
          <p:cNvSpPr/>
          <p:nvPr/>
        </p:nvSpPr>
        <p:spPr>
          <a:xfrm>
            <a:off x="6482713" y="3633118"/>
            <a:ext cx="1353641" cy="176373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6252886" y="4639900"/>
            <a:ext cx="1823018" cy="174040"/>
            <a:chOff x="857020" y="1654555"/>
            <a:chExt cx="1823018" cy="174040"/>
          </a:xfrm>
        </p:grpSpPr>
        <p:grpSp>
          <p:nvGrpSpPr>
            <p:cNvPr id="38" name="Group 37"/>
            <p:cNvGrpSpPr/>
            <p:nvPr/>
          </p:nvGrpSpPr>
          <p:grpSpPr>
            <a:xfrm>
              <a:off x="857020" y="1654555"/>
              <a:ext cx="285117" cy="164221"/>
              <a:chOff x="434612" y="1596124"/>
              <a:chExt cx="648943" cy="214647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H="1">
                <a:off x="434612" y="1596124"/>
                <a:ext cx="648080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435475" y="1596581"/>
                <a:ext cx="648080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 flipH="1">
              <a:off x="2353819" y="1654901"/>
              <a:ext cx="326219" cy="173694"/>
              <a:chOff x="434612" y="1596124"/>
              <a:chExt cx="648943" cy="214647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H="1">
                <a:off x="434612" y="1596124"/>
                <a:ext cx="648082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435473" y="1596581"/>
                <a:ext cx="648082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oup 55"/>
          <p:cNvGrpSpPr/>
          <p:nvPr/>
        </p:nvGrpSpPr>
        <p:grpSpPr>
          <a:xfrm>
            <a:off x="1681951" y="309771"/>
            <a:ext cx="1218976" cy="573990"/>
            <a:chOff x="5585468" y="543042"/>
            <a:chExt cx="1218976" cy="573990"/>
          </a:xfrm>
        </p:grpSpPr>
        <p:sp>
          <p:nvSpPr>
            <p:cNvPr id="57" name="Freeform 56"/>
            <p:cNvSpPr/>
            <p:nvPr/>
          </p:nvSpPr>
          <p:spPr>
            <a:xfrm>
              <a:off x="5585468" y="693735"/>
              <a:ext cx="293972" cy="423297"/>
            </a:xfrm>
            <a:custGeom>
              <a:avLst/>
              <a:gdLst>
                <a:gd name="connsiteX0" fmla="*/ 293972 w 293972"/>
                <a:gd name="connsiteY0" fmla="*/ 423297 h 423297"/>
                <a:gd name="connsiteX1" fmla="*/ 141106 w 293972"/>
                <a:gd name="connsiteY1" fmla="*/ 411539 h 423297"/>
                <a:gd name="connsiteX2" fmla="*/ 82312 w 293972"/>
                <a:gd name="connsiteY2" fmla="*/ 305715 h 423297"/>
                <a:gd name="connsiteX3" fmla="*/ 117589 w 293972"/>
                <a:gd name="connsiteY3" fmla="*/ 176374 h 423297"/>
                <a:gd name="connsiteX4" fmla="*/ 152865 w 293972"/>
                <a:gd name="connsiteY4" fmla="*/ 152857 h 423297"/>
                <a:gd name="connsiteX5" fmla="*/ 270454 w 293972"/>
                <a:gd name="connsiteY5" fmla="*/ 199890 h 423297"/>
                <a:gd name="connsiteX6" fmla="*/ 223418 w 293972"/>
                <a:gd name="connsiteY6" fmla="*/ 258682 h 423297"/>
                <a:gd name="connsiteX7" fmla="*/ 152865 w 293972"/>
                <a:gd name="connsiteY7" fmla="*/ 282198 h 423297"/>
                <a:gd name="connsiteX8" fmla="*/ 47035 w 293972"/>
                <a:gd name="connsiteY8" fmla="*/ 270440 h 423297"/>
                <a:gd name="connsiteX9" fmla="*/ 11759 w 293972"/>
                <a:gd name="connsiteY9" fmla="*/ 258682 h 423297"/>
                <a:gd name="connsiteX10" fmla="*/ 0 w 293972"/>
                <a:gd name="connsiteY10" fmla="*/ 223407 h 423297"/>
                <a:gd name="connsiteX11" fmla="*/ 23518 w 293972"/>
                <a:gd name="connsiteY11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972" h="423297">
                  <a:moveTo>
                    <a:pt x="293972" y="423297"/>
                  </a:moveTo>
                  <a:lnTo>
                    <a:pt x="141106" y="411539"/>
                  </a:lnTo>
                  <a:cubicBezTo>
                    <a:pt x="109864" y="398675"/>
                    <a:pt x="93069" y="337984"/>
                    <a:pt x="82312" y="305715"/>
                  </a:cubicBezTo>
                  <a:cubicBezTo>
                    <a:pt x="89268" y="250068"/>
                    <a:pt x="79474" y="214488"/>
                    <a:pt x="117589" y="176374"/>
                  </a:cubicBezTo>
                  <a:cubicBezTo>
                    <a:pt x="127582" y="166381"/>
                    <a:pt x="141106" y="160696"/>
                    <a:pt x="152865" y="152857"/>
                  </a:cubicBezTo>
                  <a:cubicBezTo>
                    <a:pt x="205193" y="158671"/>
                    <a:pt x="270454" y="133498"/>
                    <a:pt x="270454" y="199890"/>
                  </a:cubicBezTo>
                  <a:cubicBezTo>
                    <a:pt x="270454" y="232475"/>
                    <a:pt x="250504" y="246644"/>
                    <a:pt x="223418" y="258682"/>
                  </a:cubicBezTo>
                  <a:cubicBezTo>
                    <a:pt x="200765" y="268750"/>
                    <a:pt x="152865" y="282198"/>
                    <a:pt x="152865" y="282198"/>
                  </a:cubicBezTo>
                  <a:cubicBezTo>
                    <a:pt x="117588" y="278279"/>
                    <a:pt x="82046" y="276275"/>
                    <a:pt x="47035" y="270440"/>
                  </a:cubicBezTo>
                  <a:cubicBezTo>
                    <a:pt x="34809" y="268402"/>
                    <a:pt x="20524" y="267446"/>
                    <a:pt x="11759" y="258682"/>
                  </a:cubicBezTo>
                  <a:cubicBezTo>
                    <a:pt x="2995" y="249918"/>
                    <a:pt x="3920" y="235165"/>
                    <a:pt x="0" y="223407"/>
                  </a:cubicBezTo>
                  <a:cubicBezTo>
                    <a:pt x="12274" y="14768"/>
                    <a:pt x="-18091" y="83215"/>
                    <a:pt x="23518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2617616">
              <a:off x="6153625" y="543042"/>
              <a:ext cx="293972" cy="423297"/>
            </a:xfrm>
            <a:custGeom>
              <a:avLst/>
              <a:gdLst>
                <a:gd name="connsiteX0" fmla="*/ 293972 w 293972"/>
                <a:gd name="connsiteY0" fmla="*/ 423297 h 423297"/>
                <a:gd name="connsiteX1" fmla="*/ 141106 w 293972"/>
                <a:gd name="connsiteY1" fmla="*/ 411539 h 423297"/>
                <a:gd name="connsiteX2" fmla="*/ 82312 w 293972"/>
                <a:gd name="connsiteY2" fmla="*/ 305715 h 423297"/>
                <a:gd name="connsiteX3" fmla="*/ 117589 w 293972"/>
                <a:gd name="connsiteY3" fmla="*/ 176374 h 423297"/>
                <a:gd name="connsiteX4" fmla="*/ 152865 w 293972"/>
                <a:gd name="connsiteY4" fmla="*/ 152857 h 423297"/>
                <a:gd name="connsiteX5" fmla="*/ 270454 w 293972"/>
                <a:gd name="connsiteY5" fmla="*/ 199890 h 423297"/>
                <a:gd name="connsiteX6" fmla="*/ 223418 w 293972"/>
                <a:gd name="connsiteY6" fmla="*/ 258682 h 423297"/>
                <a:gd name="connsiteX7" fmla="*/ 152865 w 293972"/>
                <a:gd name="connsiteY7" fmla="*/ 282198 h 423297"/>
                <a:gd name="connsiteX8" fmla="*/ 47035 w 293972"/>
                <a:gd name="connsiteY8" fmla="*/ 270440 h 423297"/>
                <a:gd name="connsiteX9" fmla="*/ 11759 w 293972"/>
                <a:gd name="connsiteY9" fmla="*/ 258682 h 423297"/>
                <a:gd name="connsiteX10" fmla="*/ 0 w 293972"/>
                <a:gd name="connsiteY10" fmla="*/ 223407 h 423297"/>
                <a:gd name="connsiteX11" fmla="*/ 23518 w 293972"/>
                <a:gd name="connsiteY11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972" h="423297">
                  <a:moveTo>
                    <a:pt x="293972" y="423297"/>
                  </a:moveTo>
                  <a:lnTo>
                    <a:pt x="141106" y="411539"/>
                  </a:lnTo>
                  <a:cubicBezTo>
                    <a:pt x="109864" y="398675"/>
                    <a:pt x="93069" y="337984"/>
                    <a:pt x="82312" y="305715"/>
                  </a:cubicBezTo>
                  <a:cubicBezTo>
                    <a:pt x="89268" y="250068"/>
                    <a:pt x="79474" y="214488"/>
                    <a:pt x="117589" y="176374"/>
                  </a:cubicBezTo>
                  <a:cubicBezTo>
                    <a:pt x="127582" y="166381"/>
                    <a:pt x="141106" y="160696"/>
                    <a:pt x="152865" y="152857"/>
                  </a:cubicBezTo>
                  <a:cubicBezTo>
                    <a:pt x="205193" y="158671"/>
                    <a:pt x="270454" y="133498"/>
                    <a:pt x="270454" y="199890"/>
                  </a:cubicBezTo>
                  <a:cubicBezTo>
                    <a:pt x="270454" y="232475"/>
                    <a:pt x="250504" y="246644"/>
                    <a:pt x="223418" y="258682"/>
                  </a:cubicBezTo>
                  <a:cubicBezTo>
                    <a:pt x="200765" y="268750"/>
                    <a:pt x="152865" y="282198"/>
                    <a:pt x="152865" y="282198"/>
                  </a:cubicBezTo>
                  <a:cubicBezTo>
                    <a:pt x="117588" y="278279"/>
                    <a:pt x="82046" y="276275"/>
                    <a:pt x="47035" y="270440"/>
                  </a:cubicBezTo>
                  <a:cubicBezTo>
                    <a:pt x="34809" y="268402"/>
                    <a:pt x="20524" y="267446"/>
                    <a:pt x="11759" y="258682"/>
                  </a:cubicBezTo>
                  <a:cubicBezTo>
                    <a:pt x="2995" y="249918"/>
                    <a:pt x="3920" y="235165"/>
                    <a:pt x="0" y="223407"/>
                  </a:cubicBezTo>
                  <a:cubicBezTo>
                    <a:pt x="12274" y="14768"/>
                    <a:pt x="-18091" y="83215"/>
                    <a:pt x="23518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061812">
              <a:off x="5842405" y="551722"/>
              <a:ext cx="293972" cy="423297"/>
            </a:xfrm>
            <a:custGeom>
              <a:avLst/>
              <a:gdLst>
                <a:gd name="connsiteX0" fmla="*/ 293972 w 293972"/>
                <a:gd name="connsiteY0" fmla="*/ 423297 h 423297"/>
                <a:gd name="connsiteX1" fmla="*/ 141106 w 293972"/>
                <a:gd name="connsiteY1" fmla="*/ 411539 h 423297"/>
                <a:gd name="connsiteX2" fmla="*/ 82312 w 293972"/>
                <a:gd name="connsiteY2" fmla="*/ 305715 h 423297"/>
                <a:gd name="connsiteX3" fmla="*/ 117589 w 293972"/>
                <a:gd name="connsiteY3" fmla="*/ 176374 h 423297"/>
                <a:gd name="connsiteX4" fmla="*/ 152865 w 293972"/>
                <a:gd name="connsiteY4" fmla="*/ 152857 h 423297"/>
                <a:gd name="connsiteX5" fmla="*/ 270454 w 293972"/>
                <a:gd name="connsiteY5" fmla="*/ 199890 h 423297"/>
                <a:gd name="connsiteX6" fmla="*/ 223418 w 293972"/>
                <a:gd name="connsiteY6" fmla="*/ 258682 h 423297"/>
                <a:gd name="connsiteX7" fmla="*/ 152865 w 293972"/>
                <a:gd name="connsiteY7" fmla="*/ 282198 h 423297"/>
                <a:gd name="connsiteX8" fmla="*/ 47035 w 293972"/>
                <a:gd name="connsiteY8" fmla="*/ 270440 h 423297"/>
                <a:gd name="connsiteX9" fmla="*/ 11759 w 293972"/>
                <a:gd name="connsiteY9" fmla="*/ 258682 h 423297"/>
                <a:gd name="connsiteX10" fmla="*/ 0 w 293972"/>
                <a:gd name="connsiteY10" fmla="*/ 223407 h 423297"/>
                <a:gd name="connsiteX11" fmla="*/ 23518 w 293972"/>
                <a:gd name="connsiteY11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972" h="423297">
                  <a:moveTo>
                    <a:pt x="293972" y="423297"/>
                  </a:moveTo>
                  <a:lnTo>
                    <a:pt x="141106" y="411539"/>
                  </a:lnTo>
                  <a:cubicBezTo>
                    <a:pt x="109864" y="398675"/>
                    <a:pt x="93069" y="337984"/>
                    <a:pt x="82312" y="305715"/>
                  </a:cubicBezTo>
                  <a:cubicBezTo>
                    <a:pt x="89268" y="250068"/>
                    <a:pt x="79474" y="214488"/>
                    <a:pt x="117589" y="176374"/>
                  </a:cubicBezTo>
                  <a:cubicBezTo>
                    <a:pt x="127582" y="166381"/>
                    <a:pt x="141106" y="160696"/>
                    <a:pt x="152865" y="152857"/>
                  </a:cubicBezTo>
                  <a:cubicBezTo>
                    <a:pt x="205193" y="158671"/>
                    <a:pt x="270454" y="133498"/>
                    <a:pt x="270454" y="199890"/>
                  </a:cubicBezTo>
                  <a:cubicBezTo>
                    <a:pt x="270454" y="232475"/>
                    <a:pt x="250504" y="246644"/>
                    <a:pt x="223418" y="258682"/>
                  </a:cubicBezTo>
                  <a:cubicBezTo>
                    <a:pt x="200765" y="268750"/>
                    <a:pt x="152865" y="282198"/>
                    <a:pt x="152865" y="282198"/>
                  </a:cubicBezTo>
                  <a:cubicBezTo>
                    <a:pt x="117588" y="278279"/>
                    <a:pt x="82046" y="276275"/>
                    <a:pt x="47035" y="270440"/>
                  </a:cubicBezTo>
                  <a:cubicBezTo>
                    <a:pt x="34809" y="268402"/>
                    <a:pt x="20524" y="267446"/>
                    <a:pt x="11759" y="258682"/>
                  </a:cubicBezTo>
                  <a:cubicBezTo>
                    <a:pt x="2995" y="249918"/>
                    <a:pt x="3920" y="235165"/>
                    <a:pt x="0" y="223407"/>
                  </a:cubicBezTo>
                  <a:cubicBezTo>
                    <a:pt x="12274" y="14768"/>
                    <a:pt x="-18091" y="83215"/>
                    <a:pt x="23518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 rot="4958887">
              <a:off x="6445810" y="725040"/>
              <a:ext cx="293972" cy="423297"/>
            </a:xfrm>
            <a:custGeom>
              <a:avLst/>
              <a:gdLst>
                <a:gd name="connsiteX0" fmla="*/ 293972 w 293972"/>
                <a:gd name="connsiteY0" fmla="*/ 423297 h 423297"/>
                <a:gd name="connsiteX1" fmla="*/ 141106 w 293972"/>
                <a:gd name="connsiteY1" fmla="*/ 411539 h 423297"/>
                <a:gd name="connsiteX2" fmla="*/ 82312 w 293972"/>
                <a:gd name="connsiteY2" fmla="*/ 305715 h 423297"/>
                <a:gd name="connsiteX3" fmla="*/ 117589 w 293972"/>
                <a:gd name="connsiteY3" fmla="*/ 176374 h 423297"/>
                <a:gd name="connsiteX4" fmla="*/ 152865 w 293972"/>
                <a:gd name="connsiteY4" fmla="*/ 152857 h 423297"/>
                <a:gd name="connsiteX5" fmla="*/ 270454 w 293972"/>
                <a:gd name="connsiteY5" fmla="*/ 199890 h 423297"/>
                <a:gd name="connsiteX6" fmla="*/ 223418 w 293972"/>
                <a:gd name="connsiteY6" fmla="*/ 258682 h 423297"/>
                <a:gd name="connsiteX7" fmla="*/ 152865 w 293972"/>
                <a:gd name="connsiteY7" fmla="*/ 282198 h 423297"/>
                <a:gd name="connsiteX8" fmla="*/ 47035 w 293972"/>
                <a:gd name="connsiteY8" fmla="*/ 270440 h 423297"/>
                <a:gd name="connsiteX9" fmla="*/ 11759 w 293972"/>
                <a:gd name="connsiteY9" fmla="*/ 258682 h 423297"/>
                <a:gd name="connsiteX10" fmla="*/ 0 w 293972"/>
                <a:gd name="connsiteY10" fmla="*/ 223407 h 423297"/>
                <a:gd name="connsiteX11" fmla="*/ 23518 w 293972"/>
                <a:gd name="connsiteY11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972" h="423297">
                  <a:moveTo>
                    <a:pt x="293972" y="423297"/>
                  </a:moveTo>
                  <a:lnTo>
                    <a:pt x="141106" y="411539"/>
                  </a:lnTo>
                  <a:cubicBezTo>
                    <a:pt x="109864" y="398675"/>
                    <a:pt x="93069" y="337984"/>
                    <a:pt x="82312" y="305715"/>
                  </a:cubicBezTo>
                  <a:cubicBezTo>
                    <a:pt x="89268" y="250068"/>
                    <a:pt x="79474" y="214488"/>
                    <a:pt x="117589" y="176374"/>
                  </a:cubicBezTo>
                  <a:cubicBezTo>
                    <a:pt x="127582" y="166381"/>
                    <a:pt x="141106" y="160696"/>
                    <a:pt x="152865" y="152857"/>
                  </a:cubicBezTo>
                  <a:cubicBezTo>
                    <a:pt x="205193" y="158671"/>
                    <a:pt x="270454" y="133498"/>
                    <a:pt x="270454" y="199890"/>
                  </a:cubicBezTo>
                  <a:cubicBezTo>
                    <a:pt x="270454" y="232475"/>
                    <a:pt x="250504" y="246644"/>
                    <a:pt x="223418" y="258682"/>
                  </a:cubicBezTo>
                  <a:cubicBezTo>
                    <a:pt x="200765" y="268750"/>
                    <a:pt x="152865" y="282198"/>
                    <a:pt x="152865" y="282198"/>
                  </a:cubicBezTo>
                  <a:cubicBezTo>
                    <a:pt x="117588" y="278279"/>
                    <a:pt x="82046" y="276275"/>
                    <a:pt x="47035" y="270440"/>
                  </a:cubicBezTo>
                  <a:cubicBezTo>
                    <a:pt x="34809" y="268402"/>
                    <a:pt x="20524" y="267446"/>
                    <a:pt x="11759" y="258682"/>
                  </a:cubicBezTo>
                  <a:cubicBezTo>
                    <a:pt x="2995" y="249918"/>
                    <a:pt x="3920" y="235165"/>
                    <a:pt x="0" y="223407"/>
                  </a:cubicBezTo>
                  <a:cubicBezTo>
                    <a:pt x="12274" y="14768"/>
                    <a:pt x="-18091" y="83215"/>
                    <a:pt x="23518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815293" y="3650521"/>
            <a:ext cx="1218976" cy="573990"/>
            <a:chOff x="5585468" y="543042"/>
            <a:chExt cx="1218976" cy="573990"/>
          </a:xfrm>
        </p:grpSpPr>
        <p:sp>
          <p:nvSpPr>
            <p:cNvPr id="62" name="Freeform 61"/>
            <p:cNvSpPr/>
            <p:nvPr/>
          </p:nvSpPr>
          <p:spPr>
            <a:xfrm>
              <a:off x="5585468" y="693735"/>
              <a:ext cx="293972" cy="423297"/>
            </a:xfrm>
            <a:custGeom>
              <a:avLst/>
              <a:gdLst>
                <a:gd name="connsiteX0" fmla="*/ 293972 w 293972"/>
                <a:gd name="connsiteY0" fmla="*/ 423297 h 423297"/>
                <a:gd name="connsiteX1" fmla="*/ 141106 w 293972"/>
                <a:gd name="connsiteY1" fmla="*/ 411539 h 423297"/>
                <a:gd name="connsiteX2" fmla="*/ 82312 w 293972"/>
                <a:gd name="connsiteY2" fmla="*/ 305715 h 423297"/>
                <a:gd name="connsiteX3" fmla="*/ 117589 w 293972"/>
                <a:gd name="connsiteY3" fmla="*/ 176374 h 423297"/>
                <a:gd name="connsiteX4" fmla="*/ 152865 w 293972"/>
                <a:gd name="connsiteY4" fmla="*/ 152857 h 423297"/>
                <a:gd name="connsiteX5" fmla="*/ 270454 w 293972"/>
                <a:gd name="connsiteY5" fmla="*/ 199890 h 423297"/>
                <a:gd name="connsiteX6" fmla="*/ 223418 w 293972"/>
                <a:gd name="connsiteY6" fmla="*/ 258682 h 423297"/>
                <a:gd name="connsiteX7" fmla="*/ 152865 w 293972"/>
                <a:gd name="connsiteY7" fmla="*/ 282198 h 423297"/>
                <a:gd name="connsiteX8" fmla="*/ 47035 w 293972"/>
                <a:gd name="connsiteY8" fmla="*/ 270440 h 423297"/>
                <a:gd name="connsiteX9" fmla="*/ 11759 w 293972"/>
                <a:gd name="connsiteY9" fmla="*/ 258682 h 423297"/>
                <a:gd name="connsiteX10" fmla="*/ 0 w 293972"/>
                <a:gd name="connsiteY10" fmla="*/ 223407 h 423297"/>
                <a:gd name="connsiteX11" fmla="*/ 23518 w 293972"/>
                <a:gd name="connsiteY11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972" h="423297">
                  <a:moveTo>
                    <a:pt x="293972" y="423297"/>
                  </a:moveTo>
                  <a:lnTo>
                    <a:pt x="141106" y="411539"/>
                  </a:lnTo>
                  <a:cubicBezTo>
                    <a:pt x="109864" y="398675"/>
                    <a:pt x="93069" y="337984"/>
                    <a:pt x="82312" y="305715"/>
                  </a:cubicBezTo>
                  <a:cubicBezTo>
                    <a:pt x="89268" y="250068"/>
                    <a:pt x="79474" y="214488"/>
                    <a:pt x="117589" y="176374"/>
                  </a:cubicBezTo>
                  <a:cubicBezTo>
                    <a:pt x="127582" y="166381"/>
                    <a:pt x="141106" y="160696"/>
                    <a:pt x="152865" y="152857"/>
                  </a:cubicBezTo>
                  <a:cubicBezTo>
                    <a:pt x="205193" y="158671"/>
                    <a:pt x="270454" y="133498"/>
                    <a:pt x="270454" y="199890"/>
                  </a:cubicBezTo>
                  <a:cubicBezTo>
                    <a:pt x="270454" y="232475"/>
                    <a:pt x="250504" y="246644"/>
                    <a:pt x="223418" y="258682"/>
                  </a:cubicBezTo>
                  <a:cubicBezTo>
                    <a:pt x="200765" y="268750"/>
                    <a:pt x="152865" y="282198"/>
                    <a:pt x="152865" y="282198"/>
                  </a:cubicBezTo>
                  <a:cubicBezTo>
                    <a:pt x="117588" y="278279"/>
                    <a:pt x="82046" y="276275"/>
                    <a:pt x="47035" y="270440"/>
                  </a:cubicBezTo>
                  <a:cubicBezTo>
                    <a:pt x="34809" y="268402"/>
                    <a:pt x="20524" y="267446"/>
                    <a:pt x="11759" y="258682"/>
                  </a:cubicBezTo>
                  <a:cubicBezTo>
                    <a:pt x="2995" y="249918"/>
                    <a:pt x="3920" y="235165"/>
                    <a:pt x="0" y="223407"/>
                  </a:cubicBezTo>
                  <a:cubicBezTo>
                    <a:pt x="12274" y="14768"/>
                    <a:pt x="-18091" y="83215"/>
                    <a:pt x="23518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2617616">
              <a:off x="6153625" y="543042"/>
              <a:ext cx="293972" cy="423297"/>
            </a:xfrm>
            <a:custGeom>
              <a:avLst/>
              <a:gdLst>
                <a:gd name="connsiteX0" fmla="*/ 293972 w 293972"/>
                <a:gd name="connsiteY0" fmla="*/ 423297 h 423297"/>
                <a:gd name="connsiteX1" fmla="*/ 141106 w 293972"/>
                <a:gd name="connsiteY1" fmla="*/ 411539 h 423297"/>
                <a:gd name="connsiteX2" fmla="*/ 82312 w 293972"/>
                <a:gd name="connsiteY2" fmla="*/ 305715 h 423297"/>
                <a:gd name="connsiteX3" fmla="*/ 117589 w 293972"/>
                <a:gd name="connsiteY3" fmla="*/ 176374 h 423297"/>
                <a:gd name="connsiteX4" fmla="*/ 152865 w 293972"/>
                <a:gd name="connsiteY4" fmla="*/ 152857 h 423297"/>
                <a:gd name="connsiteX5" fmla="*/ 270454 w 293972"/>
                <a:gd name="connsiteY5" fmla="*/ 199890 h 423297"/>
                <a:gd name="connsiteX6" fmla="*/ 223418 w 293972"/>
                <a:gd name="connsiteY6" fmla="*/ 258682 h 423297"/>
                <a:gd name="connsiteX7" fmla="*/ 152865 w 293972"/>
                <a:gd name="connsiteY7" fmla="*/ 282198 h 423297"/>
                <a:gd name="connsiteX8" fmla="*/ 47035 w 293972"/>
                <a:gd name="connsiteY8" fmla="*/ 270440 h 423297"/>
                <a:gd name="connsiteX9" fmla="*/ 11759 w 293972"/>
                <a:gd name="connsiteY9" fmla="*/ 258682 h 423297"/>
                <a:gd name="connsiteX10" fmla="*/ 0 w 293972"/>
                <a:gd name="connsiteY10" fmla="*/ 223407 h 423297"/>
                <a:gd name="connsiteX11" fmla="*/ 23518 w 293972"/>
                <a:gd name="connsiteY11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972" h="423297">
                  <a:moveTo>
                    <a:pt x="293972" y="423297"/>
                  </a:moveTo>
                  <a:lnTo>
                    <a:pt x="141106" y="411539"/>
                  </a:lnTo>
                  <a:cubicBezTo>
                    <a:pt x="109864" y="398675"/>
                    <a:pt x="93069" y="337984"/>
                    <a:pt x="82312" y="305715"/>
                  </a:cubicBezTo>
                  <a:cubicBezTo>
                    <a:pt x="89268" y="250068"/>
                    <a:pt x="79474" y="214488"/>
                    <a:pt x="117589" y="176374"/>
                  </a:cubicBezTo>
                  <a:cubicBezTo>
                    <a:pt x="127582" y="166381"/>
                    <a:pt x="141106" y="160696"/>
                    <a:pt x="152865" y="152857"/>
                  </a:cubicBezTo>
                  <a:cubicBezTo>
                    <a:pt x="205193" y="158671"/>
                    <a:pt x="270454" y="133498"/>
                    <a:pt x="270454" y="199890"/>
                  </a:cubicBezTo>
                  <a:cubicBezTo>
                    <a:pt x="270454" y="232475"/>
                    <a:pt x="250504" y="246644"/>
                    <a:pt x="223418" y="258682"/>
                  </a:cubicBezTo>
                  <a:cubicBezTo>
                    <a:pt x="200765" y="268750"/>
                    <a:pt x="152865" y="282198"/>
                    <a:pt x="152865" y="282198"/>
                  </a:cubicBezTo>
                  <a:cubicBezTo>
                    <a:pt x="117588" y="278279"/>
                    <a:pt x="82046" y="276275"/>
                    <a:pt x="47035" y="270440"/>
                  </a:cubicBezTo>
                  <a:cubicBezTo>
                    <a:pt x="34809" y="268402"/>
                    <a:pt x="20524" y="267446"/>
                    <a:pt x="11759" y="258682"/>
                  </a:cubicBezTo>
                  <a:cubicBezTo>
                    <a:pt x="2995" y="249918"/>
                    <a:pt x="3920" y="235165"/>
                    <a:pt x="0" y="223407"/>
                  </a:cubicBezTo>
                  <a:cubicBezTo>
                    <a:pt x="12274" y="14768"/>
                    <a:pt x="-18091" y="83215"/>
                    <a:pt x="23518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/>
          </p:nvSpPr>
          <p:spPr>
            <a:xfrm rot="1061812">
              <a:off x="5842405" y="551722"/>
              <a:ext cx="293972" cy="423297"/>
            </a:xfrm>
            <a:custGeom>
              <a:avLst/>
              <a:gdLst>
                <a:gd name="connsiteX0" fmla="*/ 293972 w 293972"/>
                <a:gd name="connsiteY0" fmla="*/ 423297 h 423297"/>
                <a:gd name="connsiteX1" fmla="*/ 141106 w 293972"/>
                <a:gd name="connsiteY1" fmla="*/ 411539 h 423297"/>
                <a:gd name="connsiteX2" fmla="*/ 82312 w 293972"/>
                <a:gd name="connsiteY2" fmla="*/ 305715 h 423297"/>
                <a:gd name="connsiteX3" fmla="*/ 117589 w 293972"/>
                <a:gd name="connsiteY3" fmla="*/ 176374 h 423297"/>
                <a:gd name="connsiteX4" fmla="*/ 152865 w 293972"/>
                <a:gd name="connsiteY4" fmla="*/ 152857 h 423297"/>
                <a:gd name="connsiteX5" fmla="*/ 270454 w 293972"/>
                <a:gd name="connsiteY5" fmla="*/ 199890 h 423297"/>
                <a:gd name="connsiteX6" fmla="*/ 223418 w 293972"/>
                <a:gd name="connsiteY6" fmla="*/ 258682 h 423297"/>
                <a:gd name="connsiteX7" fmla="*/ 152865 w 293972"/>
                <a:gd name="connsiteY7" fmla="*/ 282198 h 423297"/>
                <a:gd name="connsiteX8" fmla="*/ 47035 w 293972"/>
                <a:gd name="connsiteY8" fmla="*/ 270440 h 423297"/>
                <a:gd name="connsiteX9" fmla="*/ 11759 w 293972"/>
                <a:gd name="connsiteY9" fmla="*/ 258682 h 423297"/>
                <a:gd name="connsiteX10" fmla="*/ 0 w 293972"/>
                <a:gd name="connsiteY10" fmla="*/ 223407 h 423297"/>
                <a:gd name="connsiteX11" fmla="*/ 23518 w 293972"/>
                <a:gd name="connsiteY11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972" h="423297">
                  <a:moveTo>
                    <a:pt x="293972" y="423297"/>
                  </a:moveTo>
                  <a:lnTo>
                    <a:pt x="141106" y="411539"/>
                  </a:lnTo>
                  <a:cubicBezTo>
                    <a:pt x="109864" y="398675"/>
                    <a:pt x="93069" y="337984"/>
                    <a:pt x="82312" y="305715"/>
                  </a:cubicBezTo>
                  <a:cubicBezTo>
                    <a:pt x="89268" y="250068"/>
                    <a:pt x="79474" y="214488"/>
                    <a:pt x="117589" y="176374"/>
                  </a:cubicBezTo>
                  <a:cubicBezTo>
                    <a:pt x="127582" y="166381"/>
                    <a:pt x="141106" y="160696"/>
                    <a:pt x="152865" y="152857"/>
                  </a:cubicBezTo>
                  <a:cubicBezTo>
                    <a:pt x="205193" y="158671"/>
                    <a:pt x="270454" y="133498"/>
                    <a:pt x="270454" y="199890"/>
                  </a:cubicBezTo>
                  <a:cubicBezTo>
                    <a:pt x="270454" y="232475"/>
                    <a:pt x="250504" y="246644"/>
                    <a:pt x="223418" y="258682"/>
                  </a:cubicBezTo>
                  <a:cubicBezTo>
                    <a:pt x="200765" y="268750"/>
                    <a:pt x="152865" y="282198"/>
                    <a:pt x="152865" y="282198"/>
                  </a:cubicBezTo>
                  <a:cubicBezTo>
                    <a:pt x="117588" y="278279"/>
                    <a:pt x="82046" y="276275"/>
                    <a:pt x="47035" y="270440"/>
                  </a:cubicBezTo>
                  <a:cubicBezTo>
                    <a:pt x="34809" y="268402"/>
                    <a:pt x="20524" y="267446"/>
                    <a:pt x="11759" y="258682"/>
                  </a:cubicBezTo>
                  <a:cubicBezTo>
                    <a:pt x="2995" y="249918"/>
                    <a:pt x="3920" y="235165"/>
                    <a:pt x="0" y="223407"/>
                  </a:cubicBezTo>
                  <a:cubicBezTo>
                    <a:pt x="12274" y="14768"/>
                    <a:pt x="-18091" y="83215"/>
                    <a:pt x="23518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 rot="4958887">
              <a:off x="6445810" y="725040"/>
              <a:ext cx="293972" cy="423297"/>
            </a:xfrm>
            <a:custGeom>
              <a:avLst/>
              <a:gdLst>
                <a:gd name="connsiteX0" fmla="*/ 293972 w 293972"/>
                <a:gd name="connsiteY0" fmla="*/ 423297 h 423297"/>
                <a:gd name="connsiteX1" fmla="*/ 141106 w 293972"/>
                <a:gd name="connsiteY1" fmla="*/ 411539 h 423297"/>
                <a:gd name="connsiteX2" fmla="*/ 82312 w 293972"/>
                <a:gd name="connsiteY2" fmla="*/ 305715 h 423297"/>
                <a:gd name="connsiteX3" fmla="*/ 117589 w 293972"/>
                <a:gd name="connsiteY3" fmla="*/ 176374 h 423297"/>
                <a:gd name="connsiteX4" fmla="*/ 152865 w 293972"/>
                <a:gd name="connsiteY4" fmla="*/ 152857 h 423297"/>
                <a:gd name="connsiteX5" fmla="*/ 270454 w 293972"/>
                <a:gd name="connsiteY5" fmla="*/ 199890 h 423297"/>
                <a:gd name="connsiteX6" fmla="*/ 223418 w 293972"/>
                <a:gd name="connsiteY6" fmla="*/ 258682 h 423297"/>
                <a:gd name="connsiteX7" fmla="*/ 152865 w 293972"/>
                <a:gd name="connsiteY7" fmla="*/ 282198 h 423297"/>
                <a:gd name="connsiteX8" fmla="*/ 47035 w 293972"/>
                <a:gd name="connsiteY8" fmla="*/ 270440 h 423297"/>
                <a:gd name="connsiteX9" fmla="*/ 11759 w 293972"/>
                <a:gd name="connsiteY9" fmla="*/ 258682 h 423297"/>
                <a:gd name="connsiteX10" fmla="*/ 0 w 293972"/>
                <a:gd name="connsiteY10" fmla="*/ 223407 h 423297"/>
                <a:gd name="connsiteX11" fmla="*/ 23518 w 293972"/>
                <a:gd name="connsiteY11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972" h="423297">
                  <a:moveTo>
                    <a:pt x="293972" y="423297"/>
                  </a:moveTo>
                  <a:lnTo>
                    <a:pt x="141106" y="411539"/>
                  </a:lnTo>
                  <a:cubicBezTo>
                    <a:pt x="109864" y="398675"/>
                    <a:pt x="93069" y="337984"/>
                    <a:pt x="82312" y="305715"/>
                  </a:cubicBezTo>
                  <a:cubicBezTo>
                    <a:pt x="89268" y="250068"/>
                    <a:pt x="79474" y="214488"/>
                    <a:pt x="117589" y="176374"/>
                  </a:cubicBezTo>
                  <a:cubicBezTo>
                    <a:pt x="127582" y="166381"/>
                    <a:pt x="141106" y="160696"/>
                    <a:pt x="152865" y="152857"/>
                  </a:cubicBezTo>
                  <a:cubicBezTo>
                    <a:pt x="205193" y="158671"/>
                    <a:pt x="270454" y="133498"/>
                    <a:pt x="270454" y="199890"/>
                  </a:cubicBezTo>
                  <a:cubicBezTo>
                    <a:pt x="270454" y="232475"/>
                    <a:pt x="250504" y="246644"/>
                    <a:pt x="223418" y="258682"/>
                  </a:cubicBezTo>
                  <a:cubicBezTo>
                    <a:pt x="200765" y="268750"/>
                    <a:pt x="152865" y="282198"/>
                    <a:pt x="152865" y="282198"/>
                  </a:cubicBezTo>
                  <a:cubicBezTo>
                    <a:pt x="117588" y="278279"/>
                    <a:pt x="82046" y="276275"/>
                    <a:pt x="47035" y="270440"/>
                  </a:cubicBezTo>
                  <a:cubicBezTo>
                    <a:pt x="34809" y="268402"/>
                    <a:pt x="20524" y="267446"/>
                    <a:pt x="11759" y="258682"/>
                  </a:cubicBezTo>
                  <a:cubicBezTo>
                    <a:pt x="2995" y="249918"/>
                    <a:pt x="3920" y="235165"/>
                    <a:pt x="0" y="223407"/>
                  </a:cubicBezTo>
                  <a:cubicBezTo>
                    <a:pt x="12274" y="14768"/>
                    <a:pt x="-18091" y="83215"/>
                    <a:pt x="23518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376593" y="159078"/>
            <a:ext cx="1218976" cy="573990"/>
            <a:chOff x="5585468" y="543042"/>
            <a:chExt cx="1218976" cy="573990"/>
          </a:xfrm>
        </p:grpSpPr>
        <p:sp>
          <p:nvSpPr>
            <p:cNvPr id="67" name="Freeform 66"/>
            <p:cNvSpPr/>
            <p:nvPr/>
          </p:nvSpPr>
          <p:spPr>
            <a:xfrm>
              <a:off x="5585468" y="693735"/>
              <a:ext cx="293972" cy="423297"/>
            </a:xfrm>
            <a:custGeom>
              <a:avLst/>
              <a:gdLst>
                <a:gd name="connsiteX0" fmla="*/ 293972 w 293972"/>
                <a:gd name="connsiteY0" fmla="*/ 423297 h 423297"/>
                <a:gd name="connsiteX1" fmla="*/ 141106 w 293972"/>
                <a:gd name="connsiteY1" fmla="*/ 411539 h 423297"/>
                <a:gd name="connsiteX2" fmla="*/ 82312 w 293972"/>
                <a:gd name="connsiteY2" fmla="*/ 305715 h 423297"/>
                <a:gd name="connsiteX3" fmla="*/ 117589 w 293972"/>
                <a:gd name="connsiteY3" fmla="*/ 176374 h 423297"/>
                <a:gd name="connsiteX4" fmla="*/ 152865 w 293972"/>
                <a:gd name="connsiteY4" fmla="*/ 152857 h 423297"/>
                <a:gd name="connsiteX5" fmla="*/ 270454 w 293972"/>
                <a:gd name="connsiteY5" fmla="*/ 199890 h 423297"/>
                <a:gd name="connsiteX6" fmla="*/ 223418 w 293972"/>
                <a:gd name="connsiteY6" fmla="*/ 258682 h 423297"/>
                <a:gd name="connsiteX7" fmla="*/ 152865 w 293972"/>
                <a:gd name="connsiteY7" fmla="*/ 282198 h 423297"/>
                <a:gd name="connsiteX8" fmla="*/ 47035 w 293972"/>
                <a:gd name="connsiteY8" fmla="*/ 270440 h 423297"/>
                <a:gd name="connsiteX9" fmla="*/ 11759 w 293972"/>
                <a:gd name="connsiteY9" fmla="*/ 258682 h 423297"/>
                <a:gd name="connsiteX10" fmla="*/ 0 w 293972"/>
                <a:gd name="connsiteY10" fmla="*/ 223407 h 423297"/>
                <a:gd name="connsiteX11" fmla="*/ 23518 w 293972"/>
                <a:gd name="connsiteY11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972" h="423297">
                  <a:moveTo>
                    <a:pt x="293972" y="423297"/>
                  </a:moveTo>
                  <a:lnTo>
                    <a:pt x="141106" y="411539"/>
                  </a:lnTo>
                  <a:cubicBezTo>
                    <a:pt x="109864" y="398675"/>
                    <a:pt x="93069" y="337984"/>
                    <a:pt x="82312" y="305715"/>
                  </a:cubicBezTo>
                  <a:cubicBezTo>
                    <a:pt x="89268" y="250068"/>
                    <a:pt x="79474" y="214488"/>
                    <a:pt x="117589" y="176374"/>
                  </a:cubicBezTo>
                  <a:cubicBezTo>
                    <a:pt x="127582" y="166381"/>
                    <a:pt x="141106" y="160696"/>
                    <a:pt x="152865" y="152857"/>
                  </a:cubicBezTo>
                  <a:cubicBezTo>
                    <a:pt x="205193" y="158671"/>
                    <a:pt x="270454" y="133498"/>
                    <a:pt x="270454" y="199890"/>
                  </a:cubicBezTo>
                  <a:cubicBezTo>
                    <a:pt x="270454" y="232475"/>
                    <a:pt x="250504" y="246644"/>
                    <a:pt x="223418" y="258682"/>
                  </a:cubicBezTo>
                  <a:cubicBezTo>
                    <a:pt x="200765" y="268750"/>
                    <a:pt x="152865" y="282198"/>
                    <a:pt x="152865" y="282198"/>
                  </a:cubicBezTo>
                  <a:cubicBezTo>
                    <a:pt x="117588" y="278279"/>
                    <a:pt x="82046" y="276275"/>
                    <a:pt x="47035" y="270440"/>
                  </a:cubicBezTo>
                  <a:cubicBezTo>
                    <a:pt x="34809" y="268402"/>
                    <a:pt x="20524" y="267446"/>
                    <a:pt x="11759" y="258682"/>
                  </a:cubicBezTo>
                  <a:cubicBezTo>
                    <a:pt x="2995" y="249918"/>
                    <a:pt x="3920" y="235165"/>
                    <a:pt x="0" y="223407"/>
                  </a:cubicBezTo>
                  <a:cubicBezTo>
                    <a:pt x="12274" y="14768"/>
                    <a:pt x="-18091" y="83215"/>
                    <a:pt x="23518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2617616">
              <a:off x="6153625" y="543042"/>
              <a:ext cx="293972" cy="423297"/>
            </a:xfrm>
            <a:custGeom>
              <a:avLst/>
              <a:gdLst>
                <a:gd name="connsiteX0" fmla="*/ 293972 w 293972"/>
                <a:gd name="connsiteY0" fmla="*/ 423297 h 423297"/>
                <a:gd name="connsiteX1" fmla="*/ 141106 w 293972"/>
                <a:gd name="connsiteY1" fmla="*/ 411539 h 423297"/>
                <a:gd name="connsiteX2" fmla="*/ 82312 w 293972"/>
                <a:gd name="connsiteY2" fmla="*/ 305715 h 423297"/>
                <a:gd name="connsiteX3" fmla="*/ 117589 w 293972"/>
                <a:gd name="connsiteY3" fmla="*/ 176374 h 423297"/>
                <a:gd name="connsiteX4" fmla="*/ 152865 w 293972"/>
                <a:gd name="connsiteY4" fmla="*/ 152857 h 423297"/>
                <a:gd name="connsiteX5" fmla="*/ 270454 w 293972"/>
                <a:gd name="connsiteY5" fmla="*/ 199890 h 423297"/>
                <a:gd name="connsiteX6" fmla="*/ 223418 w 293972"/>
                <a:gd name="connsiteY6" fmla="*/ 258682 h 423297"/>
                <a:gd name="connsiteX7" fmla="*/ 152865 w 293972"/>
                <a:gd name="connsiteY7" fmla="*/ 282198 h 423297"/>
                <a:gd name="connsiteX8" fmla="*/ 47035 w 293972"/>
                <a:gd name="connsiteY8" fmla="*/ 270440 h 423297"/>
                <a:gd name="connsiteX9" fmla="*/ 11759 w 293972"/>
                <a:gd name="connsiteY9" fmla="*/ 258682 h 423297"/>
                <a:gd name="connsiteX10" fmla="*/ 0 w 293972"/>
                <a:gd name="connsiteY10" fmla="*/ 223407 h 423297"/>
                <a:gd name="connsiteX11" fmla="*/ 23518 w 293972"/>
                <a:gd name="connsiteY11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972" h="423297">
                  <a:moveTo>
                    <a:pt x="293972" y="423297"/>
                  </a:moveTo>
                  <a:lnTo>
                    <a:pt x="141106" y="411539"/>
                  </a:lnTo>
                  <a:cubicBezTo>
                    <a:pt x="109864" y="398675"/>
                    <a:pt x="93069" y="337984"/>
                    <a:pt x="82312" y="305715"/>
                  </a:cubicBezTo>
                  <a:cubicBezTo>
                    <a:pt x="89268" y="250068"/>
                    <a:pt x="79474" y="214488"/>
                    <a:pt x="117589" y="176374"/>
                  </a:cubicBezTo>
                  <a:cubicBezTo>
                    <a:pt x="127582" y="166381"/>
                    <a:pt x="141106" y="160696"/>
                    <a:pt x="152865" y="152857"/>
                  </a:cubicBezTo>
                  <a:cubicBezTo>
                    <a:pt x="205193" y="158671"/>
                    <a:pt x="270454" y="133498"/>
                    <a:pt x="270454" y="199890"/>
                  </a:cubicBezTo>
                  <a:cubicBezTo>
                    <a:pt x="270454" y="232475"/>
                    <a:pt x="250504" y="246644"/>
                    <a:pt x="223418" y="258682"/>
                  </a:cubicBezTo>
                  <a:cubicBezTo>
                    <a:pt x="200765" y="268750"/>
                    <a:pt x="152865" y="282198"/>
                    <a:pt x="152865" y="282198"/>
                  </a:cubicBezTo>
                  <a:cubicBezTo>
                    <a:pt x="117588" y="278279"/>
                    <a:pt x="82046" y="276275"/>
                    <a:pt x="47035" y="270440"/>
                  </a:cubicBezTo>
                  <a:cubicBezTo>
                    <a:pt x="34809" y="268402"/>
                    <a:pt x="20524" y="267446"/>
                    <a:pt x="11759" y="258682"/>
                  </a:cubicBezTo>
                  <a:cubicBezTo>
                    <a:pt x="2995" y="249918"/>
                    <a:pt x="3920" y="235165"/>
                    <a:pt x="0" y="223407"/>
                  </a:cubicBezTo>
                  <a:cubicBezTo>
                    <a:pt x="12274" y="14768"/>
                    <a:pt x="-18091" y="83215"/>
                    <a:pt x="23518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061812">
              <a:off x="5842405" y="551722"/>
              <a:ext cx="293972" cy="423297"/>
            </a:xfrm>
            <a:custGeom>
              <a:avLst/>
              <a:gdLst>
                <a:gd name="connsiteX0" fmla="*/ 293972 w 293972"/>
                <a:gd name="connsiteY0" fmla="*/ 423297 h 423297"/>
                <a:gd name="connsiteX1" fmla="*/ 141106 w 293972"/>
                <a:gd name="connsiteY1" fmla="*/ 411539 h 423297"/>
                <a:gd name="connsiteX2" fmla="*/ 82312 w 293972"/>
                <a:gd name="connsiteY2" fmla="*/ 305715 h 423297"/>
                <a:gd name="connsiteX3" fmla="*/ 117589 w 293972"/>
                <a:gd name="connsiteY3" fmla="*/ 176374 h 423297"/>
                <a:gd name="connsiteX4" fmla="*/ 152865 w 293972"/>
                <a:gd name="connsiteY4" fmla="*/ 152857 h 423297"/>
                <a:gd name="connsiteX5" fmla="*/ 270454 w 293972"/>
                <a:gd name="connsiteY5" fmla="*/ 199890 h 423297"/>
                <a:gd name="connsiteX6" fmla="*/ 223418 w 293972"/>
                <a:gd name="connsiteY6" fmla="*/ 258682 h 423297"/>
                <a:gd name="connsiteX7" fmla="*/ 152865 w 293972"/>
                <a:gd name="connsiteY7" fmla="*/ 282198 h 423297"/>
                <a:gd name="connsiteX8" fmla="*/ 47035 w 293972"/>
                <a:gd name="connsiteY8" fmla="*/ 270440 h 423297"/>
                <a:gd name="connsiteX9" fmla="*/ 11759 w 293972"/>
                <a:gd name="connsiteY9" fmla="*/ 258682 h 423297"/>
                <a:gd name="connsiteX10" fmla="*/ 0 w 293972"/>
                <a:gd name="connsiteY10" fmla="*/ 223407 h 423297"/>
                <a:gd name="connsiteX11" fmla="*/ 23518 w 293972"/>
                <a:gd name="connsiteY11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972" h="423297">
                  <a:moveTo>
                    <a:pt x="293972" y="423297"/>
                  </a:moveTo>
                  <a:lnTo>
                    <a:pt x="141106" y="411539"/>
                  </a:lnTo>
                  <a:cubicBezTo>
                    <a:pt x="109864" y="398675"/>
                    <a:pt x="93069" y="337984"/>
                    <a:pt x="82312" y="305715"/>
                  </a:cubicBezTo>
                  <a:cubicBezTo>
                    <a:pt x="89268" y="250068"/>
                    <a:pt x="79474" y="214488"/>
                    <a:pt x="117589" y="176374"/>
                  </a:cubicBezTo>
                  <a:cubicBezTo>
                    <a:pt x="127582" y="166381"/>
                    <a:pt x="141106" y="160696"/>
                    <a:pt x="152865" y="152857"/>
                  </a:cubicBezTo>
                  <a:cubicBezTo>
                    <a:pt x="205193" y="158671"/>
                    <a:pt x="270454" y="133498"/>
                    <a:pt x="270454" y="199890"/>
                  </a:cubicBezTo>
                  <a:cubicBezTo>
                    <a:pt x="270454" y="232475"/>
                    <a:pt x="250504" y="246644"/>
                    <a:pt x="223418" y="258682"/>
                  </a:cubicBezTo>
                  <a:cubicBezTo>
                    <a:pt x="200765" y="268750"/>
                    <a:pt x="152865" y="282198"/>
                    <a:pt x="152865" y="282198"/>
                  </a:cubicBezTo>
                  <a:cubicBezTo>
                    <a:pt x="117588" y="278279"/>
                    <a:pt x="82046" y="276275"/>
                    <a:pt x="47035" y="270440"/>
                  </a:cubicBezTo>
                  <a:cubicBezTo>
                    <a:pt x="34809" y="268402"/>
                    <a:pt x="20524" y="267446"/>
                    <a:pt x="11759" y="258682"/>
                  </a:cubicBezTo>
                  <a:cubicBezTo>
                    <a:pt x="2995" y="249918"/>
                    <a:pt x="3920" y="235165"/>
                    <a:pt x="0" y="223407"/>
                  </a:cubicBezTo>
                  <a:cubicBezTo>
                    <a:pt x="12274" y="14768"/>
                    <a:pt x="-18091" y="83215"/>
                    <a:pt x="23518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4958887">
              <a:off x="6445810" y="725040"/>
              <a:ext cx="293972" cy="423297"/>
            </a:xfrm>
            <a:custGeom>
              <a:avLst/>
              <a:gdLst>
                <a:gd name="connsiteX0" fmla="*/ 293972 w 293972"/>
                <a:gd name="connsiteY0" fmla="*/ 423297 h 423297"/>
                <a:gd name="connsiteX1" fmla="*/ 141106 w 293972"/>
                <a:gd name="connsiteY1" fmla="*/ 411539 h 423297"/>
                <a:gd name="connsiteX2" fmla="*/ 82312 w 293972"/>
                <a:gd name="connsiteY2" fmla="*/ 305715 h 423297"/>
                <a:gd name="connsiteX3" fmla="*/ 117589 w 293972"/>
                <a:gd name="connsiteY3" fmla="*/ 176374 h 423297"/>
                <a:gd name="connsiteX4" fmla="*/ 152865 w 293972"/>
                <a:gd name="connsiteY4" fmla="*/ 152857 h 423297"/>
                <a:gd name="connsiteX5" fmla="*/ 270454 w 293972"/>
                <a:gd name="connsiteY5" fmla="*/ 199890 h 423297"/>
                <a:gd name="connsiteX6" fmla="*/ 223418 w 293972"/>
                <a:gd name="connsiteY6" fmla="*/ 258682 h 423297"/>
                <a:gd name="connsiteX7" fmla="*/ 152865 w 293972"/>
                <a:gd name="connsiteY7" fmla="*/ 282198 h 423297"/>
                <a:gd name="connsiteX8" fmla="*/ 47035 w 293972"/>
                <a:gd name="connsiteY8" fmla="*/ 270440 h 423297"/>
                <a:gd name="connsiteX9" fmla="*/ 11759 w 293972"/>
                <a:gd name="connsiteY9" fmla="*/ 258682 h 423297"/>
                <a:gd name="connsiteX10" fmla="*/ 0 w 293972"/>
                <a:gd name="connsiteY10" fmla="*/ 223407 h 423297"/>
                <a:gd name="connsiteX11" fmla="*/ 23518 w 293972"/>
                <a:gd name="connsiteY11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972" h="423297">
                  <a:moveTo>
                    <a:pt x="293972" y="423297"/>
                  </a:moveTo>
                  <a:lnTo>
                    <a:pt x="141106" y="411539"/>
                  </a:lnTo>
                  <a:cubicBezTo>
                    <a:pt x="109864" y="398675"/>
                    <a:pt x="93069" y="337984"/>
                    <a:pt x="82312" y="305715"/>
                  </a:cubicBezTo>
                  <a:cubicBezTo>
                    <a:pt x="89268" y="250068"/>
                    <a:pt x="79474" y="214488"/>
                    <a:pt x="117589" y="176374"/>
                  </a:cubicBezTo>
                  <a:cubicBezTo>
                    <a:pt x="127582" y="166381"/>
                    <a:pt x="141106" y="160696"/>
                    <a:pt x="152865" y="152857"/>
                  </a:cubicBezTo>
                  <a:cubicBezTo>
                    <a:pt x="205193" y="158671"/>
                    <a:pt x="270454" y="133498"/>
                    <a:pt x="270454" y="199890"/>
                  </a:cubicBezTo>
                  <a:cubicBezTo>
                    <a:pt x="270454" y="232475"/>
                    <a:pt x="250504" y="246644"/>
                    <a:pt x="223418" y="258682"/>
                  </a:cubicBezTo>
                  <a:cubicBezTo>
                    <a:pt x="200765" y="268750"/>
                    <a:pt x="152865" y="282198"/>
                    <a:pt x="152865" y="282198"/>
                  </a:cubicBezTo>
                  <a:cubicBezTo>
                    <a:pt x="117588" y="278279"/>
                    <a:pt x="82046" y="276275"/>
                    <a:pt x="47035" y="270440"/>
                  </a:cubicBezTo>
                  <a:cubicBezTo>
                    <a:pt x="34809" y="268402"/>
                    <a:pt x="20524" y="267446"/>
                    <a:pt x="11759" y="258682"/>
                  </a:cubicBezTo>
                  <a:cubicBezTo>
                    <a:pt x="2995" y="249918"/>
                    <a:pt x="3920" y="235165"/>
                    <a:pt x="0" y="223407"/>
                  </a:cubicBezTo>
                  <a:cubicBezTo>
                    <a:pt x="12274" y="14768"/>
                    <a:pt x="-18091" y="83215"/>
                    <a:pt x="23518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600535" y="3202945"/>
            <a:ext cx="1218976" cy="573990"/>
            <a:chOff x="5585468" y="543042"/>
            <a:chExt cx="1218976" cy="573990"/>
          </a:xfrm>
        </p:grpSpPr>
        <p:sp>
          <p:nvSpPr>
            <p:cNvPr id="72" name="Freeform 71"/>
            <p:cNvSpPr/>
            <p:nvPr/>
          </p:nvSpPr>
          <p:spPr>
            <a:xfrm>
              <a:off x="5585468" y="693735"/>
              <a:ext cx="293972" cy="423297"/>
            </a:xfrm>
            <a:custGeom>
              <a:avLst/>
              <a:gdLst>
                <a:gd name="connsiteX0" fmla="*/ 293972 w 293972"/>
                <a:gd name="connsiteY0" fmla="*/ 423297 h 423297"/>
                <a:gd name="connsiteX1" fmla="*/ 141106 w 293972"/>
                <a:gd name="connsiteY1" fmla="*/ 411539 h 423297"/>
                <a:gd name="connsiteX2" fmla="*/ 82312 w 293972"/>
                <a:gd name="connsiteY2" fmla="*/ 305715 h 423297"/>
                <a:gd name="connsiteX3" fmla="*/ 117589 w 293972"/>
                <a:gd name="connsiteY3" fmla="*/ 176374 h 423297"/>
                <a:gd name="connsiteX4" fmla="*/ 152865 w 293972"/>
                <a:gd name="connsiteY4" fmla="*/ 152857 h 423297"/>
                <a:gd name="connsiteX5" fmla="*/ 270454 w 293972"/>
                <a:gd name="connsiteY5" fmla="*/ 199890 h 423297"/>
                <a:gd name="connsiteX6" fmla="*/ 223418 w 293972"/>
                <a:gd name="connsiteY6" fmla="*/ 258682 h 423297"/>
                <a:gd name="connsiteX7" fmla="*/ 152865 w 293972"/>
                <a:gd name="connsiteY7" fmla="*/ 282198 h 423297"/>
                <a:gd name="connsiteX8" fmla="*/ 47035 w 293972"/>
                <a:gd name="connsiteY8" fmla="*/ 270440 h 423297"/>
                <a:gd name="connsiteX9" fmla="*/ 11759 w 293972"/>
                <a:gd name="connsiteY9" fmla="*/ 258682 h 423297"/>
                <a:gd name="connsiteX10" fmla="*/ 0 w 293972"/>
                <a:gd name="connsiteY10" fmla="*/ 223407 h 423297"/>
                <a:gd name="connsiteX11" fmla="*/ 23518 w 293972"/>
                <a:gd name="connsiteY11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972" h="423297">
                  <a:moveTo>
                    <a:pt x="293972" y="423297"/>
                  </a:moveTo>
                  <a:lnTo>
                    <a:pt x="141106" y="411539"/>
                  </a:lnTo>
                  <a:cubicBezTo>
                    <a:pt x="109864" y="398675"/>
                    <a:pt x="93069" y="337984"/>
                    <a:pt x="82312" y="305715"/>
                  </a:cubicBezTo>
                  <a:cubicBezTo>
                    <a:pt x="89268" y="250068"/>
                    <a:pt x="79474" y="214488"/>
                    <a:pt x="117589" y="176374"/>
                  </a:cubicBezTo>
                  <a:cubicBezTo>
                    <a:pt x="127582" y="166381"/>
                    <a:pt x="141106" y="160696"/>
                    <a:pt x="152865" y="152857"/>
                  </a:cubicBezTo>
                  <a:cubicBezTo>
                    <a:pt x="205193" y="158671"/>
                    <a:pt x="270454" y="133498"/>
                    <a:pt x="270454" y="199890"/>
                  </a:cubicBezTo>
                  <a:cubicBezTo>
                    <a:pt x="270454" y="232475"/>
                    <a:pt x="250504" y="246644"/>
                    <a:pt x="223418" y="258682"/>
                  </a:cubicBezTo>
                  <a:cubicBezTo>
                    <a:pt x="200765" y="268750"/>
                    <a:pt x="152865" y="282198"/>
                    <a:pt x="152865" y="282198"/>
                  </a:cubicBezTo>
                  <a:cubicBezTo>
                    <a:pt x="117588" y="278279"/>
                    <a:pt x="82046" y="276275"/>
                    <a:pt x="47035" y="270440"/>
                  </a:cubicBezTo>
                  <a:cubicBezTo>
                    <a:pt x="34809" y="268402"/>
                    <a:pt x="20524" y="267446"/>
                    <a:pt x="11759" y="258682"/>
                  </a:cubicBezTo>
                  <a:cubicBezTo>
                    <a:pt x="2995" y="249918"/>
                    <a:pt x="3920" y="235165"/>
                    <a:pt x="0" y="223407"/>
                  </a:cubicBezTo>
                  <a:cubicBezTo>
                    <a:pt x="12274" y="14768"/>
                    <a:pt x="-18091" y="83215"/>
                    <a:pt x="23518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2617616">
              <a:off x="6153625" y="543042"/>
              <a:ext cx="293972" cy="423297"/>
            </a:xfrm>
            <a:custGeom>
              <a:avLst/>
              <a:gdLst>
                <a:gd name="connsiteX0" fmla="*/ 293972 w 293972"/>
                <a:gd name="connsiteY0" fmla="*/ 423297 h 423297"/>
                <a:gd name="connsiteX1" fmla="*/ 141106 w 293972"/>
                <a:gd name="connsiteY1" fmla="*/ 411539 h 423297"/>
                <a:gd name="connsiteX2" fmla="*/ 82312 w 293972"/>
                <a:gd name="connsiteY2" fmla="*/ 305715 h 423297"/>
                <a:gd name="connsiteX3" fmla="*/ 117589 w 293972"/>
                <a:gd name="connsiteY3" fmla="*/ 176374 h 423297"/>
                <a:gd name="connsiteX4" fmla="*/ 152865 w 293972"/>
                <a:gd name="connsiteY4" fmla="*/ 152857 h 423297"/>
                <a:gd name="connsiteX5" fmla="*/ 270454 w 293972"/>
                <a:gd name="connsiteY5" fmla="*/ 199890 h 423297"/>
                <a:gd name="connsiteX6" fmla="*/ 223418 w 293972"/>
                <a:gd name="connsiteY6" fmla="*/ 258682 h 423297"/>
                <a:gd name="connsiteX7" fmla="*/ 152865 w 293972"/>
                <a:gd name="connsiteY7" fmla="*/ 282198 h 423297"/>
                <a:gd name="connsiteX8" fmla="*/ 47035 w 293972"/>
                <a:gd name="connsiteY8" fmla="*/ 270440 h 423297"/>
                <a:gd name="connsiteX9" fmla="*/ 11759 w 293972"/>
                <a:gd name="connsiteY9" fmla="*/ 258682 h 423297"/>
                <a:gd name="connsiteX10" fmla="*/ 0 w 293972"/>
                <a:gd name="connsiteY10" fmla="*/ 223407 h 423297"/>
                <a:gd name="connsiteX11" fmla="*/ 23518 w 293972"/>
                <a:gd name="connsiteY11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972" h="423297">
                  <a:moveTo>
                    <a:pt x="293972" y="423297"/>
                  </a:moveTo>
                  <a:lnTo>
                    <a:pt x="141106" y="411539"/>
                  </a:lnTo>
                  <a:cubicBezTo>
                    <a:pt x="109864" y="398675"/>
                    <a:pt x="93069" y="337984"/>
                    <a:pt x="82312" y="305715"/>
                  </a:cubicBezTo>
                  <a:cubicBezTo>
                    <a:pt x="89268" y="250068"/>
                    <a:pt x="79474" y="214488"/>
                    <a:pt x="117589" y="176374"/>
                  </a:cubicBezTo>
                  <a:cubicBezTo>
                    <a:pt x="127582" y="166381"/>
                    <a:pt x="141106" y="160696"/>
                    <a:pt x="152865" y="152857"/>
                  </a:cubicBezTo>
                  <a:cubicBezTo>
                    <a:pt x="205193" y="158671"/>
                    <a:pt x="270454" y="133498"/>
                    <a:pt x="270454" y="199890"/>
                  </a:cubicBezTo>
                  <a:cubicBezTo>
                    <a:pt x="270454" y="232475"/>
                    <a:pt x="250504" y="246644"/>
                    <a:pt x="223418" y="258682"/>
                  </a:cubicBezTo>
                  <a:cubicBezTo>
                    <a:pt x="200765" y="268750"/>
                    <a:pt x="152865" y="282198"/>
                    <a:pt x="152865" y="282198"/>
                  </a:cubicBezTo>
                  <a:cubicBezTo>
                    <a:pt x="117588" y="278279"/>
                    <a:pt x="82046" y="276275"/>
                    <a:pt x="47035" y="270440"/>
                  </a:cubicBezTo>
                  <a:cubicBezTo>
                    <a:pt x="34809" y="268402"/>
                    <a:pt x="20524" y="267446"/>
                    <a:pt x="11759" y="258682"/>
                  </a:cubicBezTo>
                  <a:cubicBezTo>
                    <a:pt x="2995" y="249918"/>
                    <a:pt x="3920" y="235165"/>
                    <a:pt x="0" y="223407"/>
                  </a:cubicBezTo>
                  <a:cubicBezTo>
                    <a:pt x="12274" y="14768"/>
                    <a:pt x="-18091" y="83215"/>
                    <a:pt x="23518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061812">
              <a:off x="5842405" y="551722"/>
              <a:ext cx="293972" cy="423297"/>
            </a:xfrm>
            <a:custGeom>
              <a:avLst/>
              <a:gdLst>
                <a:gd name="connsiteX0" fmla="*/ 293972 w 293972"/>
                <a:gd name="connsiteY0" fmla="*/ 423297 h 423297"/>
                <a:gd name="connsiteX1" fmla="*/ 141106 w 293972"/>
                <a:gd name="connsiteY1" fmla="*/ 411539 h 423297"/>
                <a:gd name="connsiteX2" fmla="*/ 82312 w 293972"/>
                <a:gd name="connsiteY2" fmla="*/ 305715 h 423297"/>
                <a:gd name="connsiteX3" fmla="*/ 117589 w 293972"/>
                <a:gd name="connsiteY3" fmla="*/ 176374 h 423297"/>
                <a:gd name="connsiteX4" fmla="*/ 152865 w 293972"/>
                <a:gd name="connsiteY4" fmla="*/ 152857 h 423297"/>
                <a:gd name="connsiteX5" fmla="*/ 270454 w 293972"/>
                <a:gd name="connsiteY5" fmla="*/ 199890 h 423297"/>
                <a:gd name="connsiteX6" fmla="*/ 223418 w 293972"/>
                <a:gd name="connsiteY6" fmla="*/ 258682 h 423297"/>
                <a:gd name="connsiteX7" fmla="*/ 152865 w 293972"/>
                <a:gd name="connsiteY7" fmla="*/ 282198 h 423297"/>
                <a:gd name="connsiteX8" fmla="*/ 47035 w 293972"/>
                <a:gd name="connsiteY8" fmla="*/ 270440 h 423297"/>
                <a:gd name="connsiteX9" fmla="*/ 11759 w 293972"/>
                <a:gd name="connsiteY9" fmla="*/ 258682 h 423297"/>
                <a:gd name="connsiteX10" fmla="*/ 0 w 293972"/>
                <a:gd name="connsiteY10" fmla="*/ 223407 h 423297"/>
                <a:gd name="connsiteX11" fmla="*/ 23518 w 293972"/>
                <a:gd name="connsiteY11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972" h="423297">
                  <a:moveTo>
                    <a:pt x="293972" y="423297"/>
                  </a:moveTo>
                  <a:lnTo>
                    <a:pt x="141106" y="411539"/>
                  </a:lnTo>
                  <a:cubicBezTo>
                    <a:pt x="109864" y="398675"/>
                    <a:pt x="93069" y="337984"/>
                    <a:pt x="82312" y="305715"/>
                  </a:cubicBezTo>
                  <a:cubicBezTo>
                    <a:pt x="89268" y="250068"/>
                    <a:pt x="79474" y="214488"/>
                    <a:pt x="117589" y="176374"/>
                  </a:cubicBezTo>
                  <a:cubicBezTo>
                    <a:pt x="127582" y="166381"/>
                    <a:pt x="141106" y="160696"/>
                    <a:pt x="152865" y="152857"/>
                  </a:cubicBezTo>
                  <a:cubicBezTo>
                    <a:pt x="205193" y="158671"/>
                    <a:pt x="270454" y="133498"/>
                    <a:pt x="270454" y="199890"/>
                  </a:cubicBezTo>
                  <a:cubicBezTo>
                    <a:pt x="270454" y="232475"/>
                    <a:pt x="250504" y="246644"/>
                    <a:pt x="223418" y="258682"/>
                  </a:cubicBezTo>
                  <a:cubicBezTo>
                    <a:pt x="200765" y="268750"/>
                    <a:pt x="152865" y="282198"/>
                    <a:pt x="152865" y="282198"/>
                  </a:cubicBezTo>
                  <a:cubicBezTo>
                    <a:pt x="117588" y="278279"/>
                    <a:pt x="82046" y="276275"/>
                    <a:pt x="47035" y="270440"/>
                  </a:cubicBezTo>
                  <a:cubicBezTo>
                    <a:pt x="34809" y="268402"/>
                    <a:pt x="20524" y="267446"/>
                    <a:pt x="11759" y="258682"/>
                  </a:cubicBezTo>
                  <a:cubicBezTo>
                    <a:pt x="2995" y="249918"/>
                    <a:pt x="3920" y="235165"/>
                    <a:pt x="0" y="223407"/>
                  </a:cubicBezTo>
                  <a:cubicBezTo>
                    <a:pt x="12274" y="14768"/>
                    <a:pt x="-18091" y="83215"/>
                    <a:pt x="23518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/>
            <p:cNvSpPr/>
            <p:nvPr/>
          </p:nvSpPr>
          <p:spPr>
            <a:xfrm rot="4958887">
              <a:off x="6445810" y="725040"/>
              <a:ext cx="293972" cy="423297"/>
            </a:xfrm>
            <a:custGeom>
              <a:avLst/>
              <a:gdLst>
                <a:gd name="connsiteX0" fmla="*/ 293972 w 293972"/>
                <a:gd name="connsiteY0" fmla="*/ 423297 h 423297"/>
                <a:gd name="connsiteX1" fmla="*/ 141106 w 293972"/>
                <a:gd name="connsiteY1" fmla="*/ 411539 h 423297"/>
                <a:gd name="connsiteX2" fmla="*/ 82312 w 293972"/>
                <a:gd name="connsiteY2" fmla="*/ 305715 h 423297"/>
                <a:gd name="connsiteX3" fmla="*/ 117589 w 293972"/>
                <a:gd name="connsiteY3" fmla="*/ 176374 h 423297"/>
                <a:gd name="connsiteX4" fmla="*/ 152865 w 293972"/>
                <a:gd name="connsiteY4" fmla="*/ 152857 h 423297"/>
                <a:gd name="connsiteX5" fmla="*/ 270454 w 293972"/>
                <a:gd name="connsiteY5" fmla="*/ 199890 h 423297"/>
                <a:gd name="connsiteX6" fmla="*/ 223418 w 293972"/>
                <a:gd name="connsiteY6" fmla="*/ 258682 h 423297"/>
                <a:gd name="connsiteX7" fmla="*/ 152865 w 293972"/>
                <a:gd name="connsiteY7" fmla="*/ 282198 h 423297"/>
                <a:gd name="connsiteX8" fmla="*/ 47035 w 293972"/>
                <a:gd name="connsiteY8" fmla="*/ 270440 h 423297"/>
                <a:gd name="connsiteX9" fmla="*/ 11759 w 293972"/>
                <a:gd name="connsiteY9" fmla="*/ 258682 h 423297"/>
                <a:gd name="connsiteX10" fmla="*/ 0 w 293972"/>
                <a:gd name="connsiteY10" fmla="*/ 223407 h 423297"/>
                <a:gd name="connsiteX11" fmla="*/ 23518 w 293972"/>
                <a:gd name="connsiteY11" fmla="*/ 0 h 42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972" h="423297">
                  <a:moveTo>
                    <a:pt x="293972" y="423297"/>
                  </a:moveTo>
                  <a:lnTo>
                    <a:pt x="141106" y="411539"/>
                  </a:lnTo>
                  <a:cubicBezTo>
                    <a:pt x="109864" y="398675"/>
                    <a:pt x="93069" y="337984"/>
                    <a:pt x="82312" y="305715"/>
                  </a:cubicBezTo>
                  <a:cubicBezTo>
                    <a:pt x="89268" y="250068"/>
                    <a:pt x="79474" y="214488"/>
                    <a:pt x="117589" y="176374"/>
                  </a:cubicBezTo>
                  <a:cubicBezTo>
                    <a:pt x="127582" y="166381"/>
                    <a:pt x="141106" y="160696"/>
                    <a:pt x="152865" y="152857"/>
                  </a:cubicBezTo>
                  <a:cubicBezTo>
                    <a:pt x="205193" y="158671"/>
                    <a:pt x="270454" y="133498"/>
                    <a:pt x="270454" y="199890"/>
                  </a:cubicBezTo>
                  <a:cubicBezTo>
                    <a:pt x="270454" y="232475"/>
                    <a:pt x="250504" y="246644"/>
                    <a:pt x="223418" y="258682"/>
                  </a:cubicBezTo>
                  <a:cubicBezTo>
                    <a:pt x="200765" y="268750"/>
                    <a:pt x="152865" y="282198"/>
                    <a:pt x="152865" y="282198"/>
                  </a:cubicBezTo>
                  <a:cubicBezTo>
                    <a:pt x="117588" y="278279"/>
                    <a:pt x="82046" y="276275"/>
                    <a:pt x="47035" y="270440"/>
                  </a:cubicBezTo>
                  <a:cubicBezTo>
                    <a:pt x="34809" y="268402"/>
                    <a:pt x="20524" y="267446"/>
                    <a:pt x="11759" y="258682"/>
                  </a:cubicBezTo>
                  <a:cubicBezTo>
                    <a:pt x="2995" y="249918"/>
                    <a:pt x="3920" y="235165"/>
                    <a:pt x="0" y="223407"/>
                  </a:cubicBezTo>
                  <a:cubicBezTo>
                    <a:pt x="12274" y="14768"/>
                    <a:pt x="-18091" y="83215"/>
                    <a:pt x="23518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881506" y="1619688"/>
            <a:ext cx="703186" cy="788282"/>
            <a:chOff x="1291478" y="4371514"/>
            <a:chExt cx="703186" cy="788282"/>
          </a:xfrm>
        </p:grpSpPr>
        <p:sp>
          <p:nvSpPr>
            <p:cNvPr id="77" name="Isosceles Triangle 76"/>
            <p:cNvSpPr/>
            <p:nvPr/>
          </p:nvSpPr>
          <p:spPr>
            <a:xfrm rot="1274389" flipV="1">
              <a:off x="1743143" y="4439211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1291478" y="4371514"/>
              <a:ext cx="703186" cy="788282"/>
              <a:chOff x="7580786" y="1652541"/>
              <a:chExt cx="703186" cy="788282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7804041" y="1662611"/>
                <a:ext cx="279140" cy="202666"/>
                <a:chOff x="1476750" y="1557513"/>
                <a:chExt cx="279140" cy="202666"/>
              </a:xfrm>
            </p:grpSpPr>
            <p:sp>
              <p:nvSpPr>
                <p:cNvPr id="81" name="Isosceles Triangle 80"/>
                <p:cNvSpPr/>
                <p:nvPr/>
              </p:nvSpPr>
              <p:spPr>
                <a:xfrm rot="325508" flipV="1">
                  <a:off x="1562061" y="1557513"/>
                  <a:ext cx="117828" cy="183715"/>
                </a:xfrm>
                <a:prstGeom prst="triangle">
                  <a:avLst>
                    <a:gd name="adj" fmla="val 44308"/>
                  </a:avLst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Isosceles Triangle 81"/>
                <p:cNvSpPr/>
                <p:nvPr/>
              </p:nvSpPr>
              <p:spPr>
                <a:xfrm rot="1274389" flipV="1">
                  <a:off x="1638062" y="1576464"/>
                  <a:ext cx="117828" cy="183715"/>
                </a:xfrm>
                <a:prstGeom prst="triangle">
                  <a:avLst>
                    <a:gd name="adj" fmla="val 44308"/>
                  </a:avLst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Isosceles Triangle 82"/>
                <p:cNvSpPr/>
                <p:nvPr/>
              </p:nvSpPr>
              <p:spPr>
                <a:xfrm rot="21036158" flipV="1">
                  <a:off x="1476750" y="1565900"/>
                  <a:ext cx="117828" cy="183715"/>
                </a:xfrm>
                <a:prstGeom prst="triangle">
                  <a:avLst>
                    <a:gd name="adj" fmla="val 44308"/>
                  </a:avLst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0" name="Arc 79"/>
              <p:cNvSpPr/>
              <p:nvPr/>
            </p:nvSpPr>
            <p:spPr>
              <a:xfrm>
                <a:off x="7580786" y="1652541"/>
                <a:ext cx="703186" cy="788282"/>
              </a:xfrm>
              <a:prstGeom prst="arc">
                <a:avLst>
                  <a:gd name="adj1" fmla="val 12407211"/>
                  <a:gd name="adj2" fmla="val 20530299"/>
                </a:avLst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593271" y="1619688"/>
            <a:ext cx="703186" cy="788282"/>
            <a:chOff x="7580786" y="1652541"/>
            <a:chExt cx="703186" cy="788282"/>
          </a:xfrm>
        </p:grpSpPr>
        <p:grpSp>
          <p:nvGrpSpPr>
            <p:cNvPr id="85" name="Group 84"/>
            <p:cNvGrpSpPr/>
            <p:nvPr/>
          </p:nvGrpSpPr>
          <p:grpSpPr>
            <a:xfrm>
              <a:off x="7804041" y="1662611"/>
              <a:ext cx="279140" cy="202666"/>
              <a:chOff x="1476750" y="1557513"/>
              <a:chExt cx="279140" cy="202666"/>
            </a:xfrm>
          </p:grpSpPr>
          <p:sp>
            <p:nvSpPr>
              <p:cNvPr id="87" name="Isosceles Triangle 86"/>
              <p:cNvSpPr/>
              <p:nvPr/>
            </p:nvSpPr>
            <p:spPr>
              <a:xfrm rot="325508" flipV="1">
                <a:off x="1562061" y="1557513"/>
                <a:ext cx="117828" cy="183715"/>
              </a:xfrm>
              <a:prstGeom prst="triangle">
                <a:avLst>
                  <a:gd name="adj" fmla="val 44308"/>
                </a:avLst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Isosceles Triangle 87"/>
              <p:cNvSpPr/>
              <p:nvPr/>
            </p:nvSpPr>
            <p:spPr>
              <a:xfrm rot="1274389" flipV="1">
                <a:off x="1638062" y="1576464"/>
                <a:ext cx="117828" cy="183715"/>
              </a:xfrm>
              <a:prstGeom prst="triangle">
                <a:avLst>
                  <a:gd name="adj" fmla="val 44308"/>
                </a:avLst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Isosceles Triangle 88"/>
              <p:cNvSpPr/>
              <p:nvPr/>
            </p:nvSpPr>
            <p:spPr>
              <a:xfrm rot="21036158" flipV="1">
                <a:off x="1476750" y="1565900"/>
                <a:ext cx="117828" cy="183715"/>
              </a:xfrm>
              <a:prstGeom prst="triangle">
                <a:avLst>
                  <a:gd name="adj" fmla="val 44308"/>
                </a:avLst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Arc 85"/>
            <p:cNvSpPr/>
            <p:nvPr/>
          </p:nvSpPr>
          <p:spPr>
            <a:xfrm>
              <a:off x="7580786" y="1652541"/>
              <a:ext cx="703186" cy="788282"/>
            </a:xfrm>
            <a:prstGeom prst="arc">
              <a:avLst>
                <a:gd name="adj1" fmla="val 12407211"/>
                <a:gd name="adj2" fmla="val 20530299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815755" y="4639900"/>
            <a:ext cx="703186" cy="788282"/>
            <a:chOff x="7580786" y="1652541"/>
            <a:chExt cx="703186" cy="788282"/>
          </a:xfrm>
        </p:grpSpPr>
        <p:grpSp>
          <p:nvGrpSpPr>
            <p:cNvPr id="91" name="Group 90"/>
            <p:cNvGrpSpPr/>
            <p:nvPr/>
          </p:nvGrpSpPr>
          <p:grpSpPr>
            <a:xfrm>
              <a:off x="7804041" y="1662611"/>
              <a:ext cx="279140" cy="202666"/>
              <a:chOff x="1476750" y="1557513"/>
              <a:chExt cx="279140" cy="202666"/>
            </a:xfrm>
          </p:grpSpPr>
          <p:sp>
            <p:nvSpPr>
              <p:cNvPr id="93" name="Isosceles Triangle 92"/>
              <p:cNvSpPr/>
              <p:nvPr/>
            </p:nvSpPr>
            <p:spPr>
              <a:xfrm rot="325508" flipV="1">
                <a:off x="1562061" y="1557513"/>
                <a:ext cx="117828" cy="183715"/>
              </a:xfrm>
              <a:prstGeom prst="triangle">
                <a:avLst>
                  <a:gd name="adj" fmla="val 44308"/>
                </a:avLst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Isosceles Triangle 93"/>
              <p:cNvSpPr/>
              <p:nvPr/>
            </p:nvSpPr>
            <p:spPr>
              <a:xfrm rot="1274389" flipV="1">
                <a:off x="1638062" y="1576464"/>
                <a:ext cx="117828" cy="183715"/>
              </a:xfrm>
              <a:prstGeom prst="triangle">
                <a:avLst>
                  <a:gd name="adj" fmla="val 44308"/>
                </a:avLst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Isosceles Triangle 94"/>
              <p:cNvSpPr/>
              <p:nvPr/>
            </p:nvSpPr>
            <p:spPr>
              <a:xfrm rot="21036158" flipV="1">
                <a:off x="1476750" y="1565900"/>
                <a:ext cx="117828" cy="183715"/>
              </a:xfrm>
              <a:prstGeom prst="triangle">
                <a:avLst>
                  <a:gd name="adj" fmla="val 44308"/>
                </a:avLst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Arc 91"/>
            <p:cNvSpPr/>
            <p:nvPr/>
          </p:nvSpPr>
          <p:spPr>
            <a:xfrm>
              <a:off x="7580786" y="1652541"/>
              <a:ext cx="703186" cy="788282"/>
            </a:xfrm>
            <a:prstGeom prst="arc">
              <a:avLst>
                <a:gd name="adj1" fmla="val 12407211"/>
                <a:gd name="adj2" fmla="val 20530299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001826" y="5066378"/>
            <a:ext cx="703186" cy="788282"/>
            <a:chOff x="7580786" y="1652541"/>
            <a:chExt cx="703186" cy="788282"/>
          </a:xfrm>
        </p:grpSpPr>
        <p:grpSp>
          <p:nvGrpSpPr>
            <p:cNvPr id="97" name="Group 96"/>
            <p:cNvGrpSpPr/>
            <p:nvPr/>
          </p:nvGrpSpPr>
          <p:grpSpPr>
            <a:xfrm>
              <a:off x="7804041" y="1662611"/>
              <a:ext cx="279140" cy="202666"/>
              <a:chOff x="1476750" y="1557513"/>
              <a:chExt cx="279140" cy="202666"/>
            </a:xfrm>
          </p:grpSpPr>
          <p:sp>
            <p:nvSpPr>
              <p:cNvPr id="99" name="Isosceles Triangle 98"/>
              <p:cNvSpPr/>
              <p:nvPr/>
            </p:nvSpPr>
            <p:spPr>
              <a:xfrm rot="325508" flipV="1">
                <a:off x="1562061" y="1557513"/>
                <a:ext cx="117828" cy="183715"/>
              </a:xfrm>
              <a:prstGeom prst="triangle">
                <a:avLst>
                  <a:gd name="adj" fmla="val 44308"/>
                </a:avLst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Isosceles Triangle 99"/>
              <p:cNvSpPr/>
              <p:nvPr/>
            </p:nvSpPr>
            <p:spPr>
              <a:xfrm rot="1274389" flipV="1">
                <a:off x="1638062" y="1576464"/>
                <a:ext cx="117828" cy="183715"/>
              </a:xfrm>
              <a:prstGeom prst="triangle">
                <a:avLst>
                  <a:gd name="adj" fmla="val 44308"/>
                </a:avLst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Isosceles Triangle 100"/>
              <p:cNvSpPr/>
              <p:nvPr/>
            </p:nvSpPr>
            <p:spPr>
              <a:xfrm rot="21036158" flipV="1">
                <a:off x="1476750" y="1565900"/>
                <a:ext cx="117828" cy="183715"/>
              </a:xfrm>
              <a:prstGeom prst="triangle">
                <a:avLst>
                  <a:gd name="adj" fmla="val 44308"/>
                </a:avLst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Arc 97"/>
            <p:cNvSpPr/>
            <p:nvPr/>
          </p:nvSpPr>
          <p:spPr>
            <a:xfrm>
              <a:off x="7580786" y="1652541"/>
              <a:ext cx="703186" cy="788282"/>
            </a:xfrm>
            <a:prstGeom prst="arc">
              <a:avLst>
                <a:gd name="adj1" fmla="val 12407211"/>
                <a:gd name="adj2" fmla="val 20530299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6910853" y="879924"/>
            <a:ext cx="152400" cy="379339"/>
            <a:chOff x="4920763" y="5179549"/>
            <a:chExt cx="152400" cy="379339"/>
          </a:xfrm>
        </p:grpSpPr>
        <p:grpSp>
          <p:nvGrpSpPr>
            <p:cNvPr id="103" name="Group 102"/>
            <p:cNvGrpSpPr/>
            <p:nvPr/>
          </p:nvGrpSpPr>
          <p:grpSpPr>
            <a:xfrm>
              <a:off x="4920763" y="5179549"/>
              <a:ext cx="152040" cy="151293"/>
              <a:chOff x="4730972" y="4715059"/>
              <a:chExt cx="383953" cy="369332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4921123" y="5407595"/>
              <a:ext cx="152040" cy="151293"/>
              <a:chOff x="4730972" y="4715059"/>
              <a:chExt cx="383953" cy="369332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9" name="Group 108"/>
          <p:cNvGrpSpPr/>
          <p:nvPr/>
        </p:nvGrpSpPr>
        <p:grpSpPr>
          <a:xfrm>
            <a:off x="2177907" y="1102473"/>
            <a:ext cx="152040" cy="151293"/>
            <a:chOff x="4730972" y="4715059"/>
            <a:chExt cx="383953" cy="369332"/>
          </a:xfrm>
        </p:grpSpPr>
        <p:sp>
          <p:nvSpPr>
            <p:cNvPr id="110" name="Oval 109"/>
            <p:cNvSpPr/>
            <p:nvPr/>
          </p:nvSpPr>
          <p:spPr>
            <a:xfrm>
              <a:off x="4730972" y="4715059"/>
              <a:ext cx="383953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4803997" y="4886306"/>
              <a:ext cx="231553" cy="1980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084702" y="4316801"/>
            <a:ext cx="677763" cy="555688"/>
            <a:chOff x="7749802" y="5128645"/>
            <a:chExt cx="677763" cy="555688"/>
          </a:xfrm>
        </p:grpSpPr>
        <p:grpSp>
          <p:nvGrpSpPr>
            <p:cNvPr id="113" name="Group 112"/>
            <p:cNvGrpSpPr/>
            <p:nvPr/>
          </p:nvGrpSpPr>
          <p:grpSpPr>
            <a:xfrm>
              <a:off x="7749802" y="5128645"/>
              <a:ext cx="524779" cy="555688"/>
              <a:chOff x="6649417" y="5027150"/>
              <a:chExt cx="524779" cy="555688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6649417" y="5027150"/>
                <a:ext cx="152040" cy="151293"/>
                <a:chOff x="4730972" y="4715059"/>
                <a:chExt cx="383953" cy="369332"/>
              </a:xfrm>
            </p:grpSpPr>
            <p:sp>
              <p:nvSpPr>
                <p:cNvPr id="133" name="Oval 132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6649777" y="5255196"/>
                <a:ext cx="152040" cy="151293"/>
                <a:chOff x="4730972" y="4715059"/>
                <a:chExt cx="383953" cy="369332"/>
              </a:xfrm>
            </p:grpSpPr>
            <p:sp>
              <p:nvSpPr>
                <p:cNvPr id="131" name="Oval 130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6869756" y="5103903"/>
                <a:ext cx="152040" cy="151293"/>
                <a:chOff x="4730972" y="4715059"/>
                <a:chExt cx="383953" cy="369332"/>
              </a:xfrm>
            </p:grpSpPr>
            <p:sp>
              <p:nvSpPr>
                <p:cNvPr id="129" name="Oval 128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0" name="Group 119"/>
              <p:cNvGrpSpPr/>
              <p:nvPr/>
            </p:nvGrpSpPr>
            <p:grpSpPr>
              <a:xfrm>
                <a:off x="6980238" y="5355899"/>
                <a:ext cx="152040" cy="151293"/>
                <a:chOff x="4730972" y="4715059"/>
                <a:chExt cx="383953" cy="369332"/>
              </a:xfrm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1" name="Group 120"/>
              <p:cNvGrpSpPr/>
              <p:nvPr/>
            </p:nvGrpSpPr>
            <p:grpSpPr>
              <a:xfrm>
                <a:off x="7022156" y="5027150"/>
                <a:ext cx="152040" cy="151293"/>
                <a:chOff x="4730972" y="4715059"/>
                <a:chExt cx="383953" cy="369332"/>
              </a:xfrm>
            </p:grpSpPr>
            <p:sp>
              <p:nvSpPr>
                <p:cNvPr id="125" name="Oval 124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2" name="Group 121"/>
              <p:cNvGrpSpPr/>
              <p:nvPr/>
            </p:nvGrpSpPr>
            <p:grpSpPr>
              <a:xfrm>
                <a:off x="6784273" y="5431545"/>
                <a:ext cx="152040" cy="151293"/>
                <a:chOff x="4730972" y="4715059"/>
                <a:chExt cx="383953" cy="369332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8275525" y="5331948"/>
              <a:ext cx="152040" cy="151293"/>
              <a:chOff x="4730972" y="4715059"/>
              <a:chExt cx="383953" cy="369332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6857302" y="3948168"/>
            <a:ext cx="677763" cy="555688"/>
            <a:chOff x="7749802" y="5128645"/>
            <a:chExt cx="677763" cy="555688"/>
          </a:xfrm>
        </p:grpSpPr>
        <p:grpSp>
          <p:nvGrpSpPr>
            <p:cNvPr id="136" name="Group 135"/>
            <p:cNvGrpSpPr/>
            <p:nvPr/>
          </p:nvGrpSpPr>
          <p:grpSpPr>
            <a:xfrm>
              <a:off x="7749802" y="5128645"/>
              <a:ext cx="524779" cy="555688"/>
              <a:chOff x="6649417" y="5027150"/>
              <a:chExt cx="524779" cy="555688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6649417" y="5027150"/>
                <a:ext cx="152040" cy="151293"/>
                <a:chOff x="4730972" y="4715059"/>
                <a:chExt cx="383953" cy="369332"/>
              </a:xfrm>
            </p:grpSpPr>
            <p:sp>
              <p:nvSpPr>
                <p:cNvPr id="156" name="Oval 155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6649777" y="5255196"/>
                <a:ext cx="152040" cy="151293"/>
                <a:chOff x="4730972" y="4715059"/>
                <a:chExt cx="383953" cy="369332"/>
              </a:xfrm>
            </p:grpSpPr>
            <p:sp>
              <p:nvSpPr>
                <p:cNvPr id="154" name="Oval 153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>
                <a:off x="6869756" y="5103903"/>
                <a:ext cx="152040" cy="151293"/>
                <a:chOff x="4730972" y="4715059"/>
                <a:chExt cx="383953" cy="369332"/>
              </a:xfrm>
            </p:grpSpPr>
            <p:sp>
              <p:nvSpPr>
                <p:cNvPr id="152" name="Oval 151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" name="Group 142"/>
              <p:cNvGrpSpPr/>
              <p:nvPr/>
            </p:nvGrpSpPr>
            <p:grpSpPr>
              <a:xfrm>
                <a:off x="6980238" y="5355899"/>
                <a:ext cx="152040" cy="151293"/>
                <a:chOff x="4730972" y="4715059"/>
                <a:chExt cx="383953" cy="369332"/>
              </a:xfrm>
            </p:grpSpPr>
            <p:sp>
              <p:nvSpPr>
                <p:cNvPr id="150" name="Oval 149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4" name="Group 143"/>
              <p:cNvGrpSpPr/>
              <p:nvPr/>
            </p:nvGrpSpPr>
            <p:grpSpPr>
              <a:xfrm>
                <a:off x="7022156" y="5027150"/>
                <a:ext cx="152040" cy="151293"/>
                <a:chOff x="4730972" y="4715059"/>
                <a:chExt cx="383953" cy="369332"/>
              </a:xfrm>
            </p:grpSpPr>
            <p:sp>
              <p:nvSpPr>
                <p:cNvPr id="148" name="Oval 147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6784273" y="5431545"/>
                <a:ext cx="152040" cy="151293"/>
                <a:chOff x="4730972" y="4715059"/>
                <a:chExt cx="383953" cy="369332"/>
              </a:xfrm>
            </p:grpSpPr>
            <p:sp>
              <p:nvSpPr>
                <p:cNvPr id="146" name="Oval 145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8275525" y="5331948"/>
              <a:ext cx="152040" cy="151293"/>
              <a:chOff x="4730972" y="4715059"/>
              <a:chExt cx="383953" cy="369332"/>
            </a:xfrm>
          </p:grpSpPr>
          <p:sp>
            <p:nvSpPr>
              <p:cNvPr id="138" name="Oval 137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3517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4126"/>
            <a:ext cx="8229600" cy="1143000"/>
          </a:xfrm>
        </p:spPr>
        <p:txBody>
          <a:bodyPr/>
          <a:lstStyle/>
          <a:p>
            <a:r>
              <a:rPr lang="en-US" dirty="0" smtClean="0"/>
              <a:t>Catch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52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Isosceles Triangle 52"/>
          <p:cNvSpPr/>
          <p:nvPr/>
        </p:nvSpPr>
        <p:spPr>
          <a:xfrm rot="10800000">
            <a:off x="7531822" y="2272320"/>
            <a:ext cx="356687" cy="622080"/>
          </a:xfrm>
          <a:prstGeom prst="triangle">
            <a:avLst/>
          </a:prstGeom>
          <a:solidFill>
            <a:srgbClr val="C3D69B"/>
          </a:solidFill>
          <a:ln>
            <a:solidFill>
              <a:srgbClr val="7793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10800000">
            <a:off x="7244279" y="2272320"/>
            <a:ext cx="356687" cy="622080"/>
          </a:xfrm>
          <a:prstGeom prst="triangle">
            <a:avLst/>
          </a:prstGeom>
          <a:solidFill>
            <a:srgbClr val="C3D69B"/>
          </a:solidFill>
          <a:ln>
            <a:solidFill>
              <a:srgbClr val="7793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Heptagon 71"/>
          <p:cNvSpPr/>
          <p:nvPr/>
        </p:nvSpPr>
        <p:spPr>
          <a:xfrm>
            <a:off x="6848136" y="855360"/>
            <a:ext cx="1425544" cy="1581120"/>
          </a:xfrm>
          <a:prstGeom prst="heptagon">
            <a:avLst/>
          </a:prstGeom>
          <a:solidFill>
            <a:srgbClr val="C3D69B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 rot="10800000">
            <a:off x="5531739" y="2535840"/>
            <a:ext cx="356687" cy="62208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 rot="10800000">
            <a:off x="5204141" y="2535840"/>
            <a:ext cx="356687" cy="62208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Heptagon 70"/>
          <p:cNvSpPr/>
          <p:nvPr/>
        </p:nvSpPr>
        <p:spPr>
          <a:xfrm>
            <a:off x="4846849" y="1002240"/>
            <a:ext cx="1425544" cy="1581120"/>
          </a:xfrm>
          <a:prstGeom prst="heptagon">
            <a:avLst/>
          </a:prstGeom>
          <a:solidFill>
            <a:srgbClr val="C3D69B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10800000">
            <a:off x="1223688" y="2496961"/>
            <a:ext cx="356687" cy="62208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10800000">
            <a:off x="680071" y="2496960"/>
            <a:ext cx="356687" cy="62208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apezoid 2"/>
          <p:cNvSpPr/>
          <p:nvPr/>
        </p:nvSpPr>
        <p:spPr>
          <a:xfrm>
            <a:off x="501099" y="1088640"/>
            <a:ext cx="1218192" cy="1494720"/>
          </a:xfrm>
          <a:prstGeom prst="trapezoi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55325" y="589494"/>
            <a:ext cx="77757" cy="6393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5077" y="589494"/>
            <a:ext cx="77757" cy="6393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43010" y="371520"/>
            <a:ext cx="285109" cy="3196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15719" y="371520"/>
            <a:ext cx="285109" cy="3196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045" y="1097280"/>
            <a:ext cx="545503" cy="2937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8922" y="460359"/>
            <a:ext cx="152040" cy="151293"/>
            <a:chOff x="4730972" y="4715059"/>
            <a:chExt cx="383953" cy="369332"/>
          </a:xfrm>
        </p:grpSpPr>
        <p:sp>
          <p:nvSpPr>
            <p:cNvPr id="14" name="Oval 13"/>
            <p:cNvSpPr/>
            <p:nvPr/>
          </p:nvSpPr>
          <p:spPr>
            <a:xfrm>
              <a:off x="4730972" y="4715059"/>
              <a:ext cx="383953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803997" y="4886306"/>
              <a:ext cx="231553" cy="1980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19401" y="465857"/>
            <a:ext cx="152040" cy="151293"/>
            <a:chOff x="4730972" y="4715059"/>
            <a:chExt cx="383953" cy="369332"/>
          </a:xfrm>
        </p:grpSpPr>
        <p:sp>
          <p:nvSpPr>
            <p:cNvPr id="12" name="Oval 11"/>
            <p:cNvSpPr/>
            <p:nvPr/>
          </p:nvSpPr>
          <p:spPr>
            <a:xfrm>
              <a:off x="4730972" y="4715059"/>
              <a:ext cx="383953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803997" y="4886305"/>
              <a:ext cx="231554" cy="19808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Arc 15"/>
          <p:cNvSpPr/>
          <p:nvPr/>
        </p:nvSpPr>
        <p:spPr>
          <a:xfrm>
            <a:off x="671432" y="1788480"/>
            <a:ext cx="614620" cy="95040"/>
          </a:xfrm>
          <a:prstGeom prst="arc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0800000">
            <a:off x="3216335" y="2410561"/>
            <a:ext cx="356687" cy="622080"/>
          </a:xfrm>
          <a:prstGeom prst="triangle">
            <a:avLst/>
          </a:prstGeom>
          <a:solidFill>
            <a:srgbClr val="C3D69B"/>
          </a:solidFill>
          <a:ln>
            <a:solidFill>
              <a:srgbClr val="7793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0800000">
            <a:off x="2672718" y="2410560"/>
            <a:ext cx="356687" cy="622080"/>
          </a:xfrm>
          <a:prstGeom prst="triangle">
            <a:avLst/>
          </a:prstGeom>
          <a:solidFill>
            <a:srgbClr val="C3D69B"/>
          </a:solidFill>
          <a:ln>
            <a:solidFill>
              <a:srgbClr val="7793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apezoid 20"/>
          <p:cNvSpPr/>
          <p:nvPr/>
        </p:nvSpPr>
        <p:spPr>
          <a:xfrm>
            <a:off x="2493746" y="1002240"/>
            <a:ext cx="1218192" cy="1494720"/>
          </a:xfrm>
          <a:prstGeom prst="trapezoid">
            <a:avLst/>
          </a:prstGeom>
          <a:solidFill>
            <a:srgbClr val="C3D69B"/>
          </a:solidFill>
          <a:ln>
            <a:solidFill>
              <a:srgbClr val="7793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 rot="1533620">
            <a:off x="3288969" y="262532"/>
            <a:ext cx="285109" cy="857334"/>
            <a:chOff x="3108366" y="285120"/>
            <a:chExt cx="285109" cy="857334"/>
          </a:xfrm>
        </p:grpSpPr>
        <p:sp>
          <p:nvSpPr>
            <p:cNvPr id="23" name="Rectangle 22"/>
            <p:cNvSpPr/>
            <p:nvPr/>
          </p:nvSpPr>
          <p:spPr>
            <a:xfrm>
              <a:off x="3207724" y="503094"/>
              <a:ext cx="77757" cy="639360"/>
            </a:xfrm>
            <a:prstGeom prst="rect">
              <a:avLst/>
            </a:prstGeom>
            <a:solidFill>
              <a:srgbClr val="C3D69B"/>
            </a:solidFill>
            <a:ln>
              <a:solidFill>
                <a:srgbClr val="77933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108366" y="285120"/>
              <a:ext cx="285109" cy="319680"/>
            </a:xfrm>
            <a:prstGeom prst="ellipse">
              <a:avLst/>
            </a:prstGeom>
            <a:solidFill>
              <a:srgbClr val="C3D69B"/>
            </a:solidFill>
            <a:ln>
              <a:solidFill>
                <a:srgbClr val="77933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3171569" y="373959"/>
              <a:ext cx="152040" cy="151293"/>
              <a:chOff x="4730972" y="4715059"/>
              <a:chExt cx="383953" cy="36933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 rot="20530115">
            <a:off x="2642352" y="262533"/>
            <a:ext cx="285109" cy="857334"/>
            <a:chOff x="2735657" y="285120"/>
            <a:chExt cx="285109" cy="857334"/>
          </a:xfrm>
        </p:grpSpPr>
        <p:sp>
          <p:nvSpPr>
            <p:cNvPr id="22" name="Rectangle 21"/>
            <p:cNvSpPr/>
            <p:nvPr/>
          </p:nvSpPr>
          <p:spPr>
            <a:xfrm>
              <a:off x="2847972" y="503094"/>
              <a:ext cx="77757" cy="639360"/>
            </a:xfrm>
            <a:prstGeom prst="rect">
              <a:avLst/>
            </a:prstGeom>
            <a:solidFill>
              <a:srgbClr val="C3D69B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2735657" y="285120"/>
              <a:ext cx="285109" cy="319680"/>
              <a:chOff x="2735657" y="285120"/>
              <a:chExt cx="285109" cy="31968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735657" y="285120"/>
                <a:ext cx="285109" cy="319680"/>
              </a:xfrm>
              <a:prstGeom prst="ellipse">
                <a:avLst/>
              </a:prstGeom>
              <a:solidFill>
                <a:srgbClr val="C3D69B"/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2812048" y="379457"/>
                <a:ext cx="152040" cy="151293"/>
                <a:chOff x="4730972" y="4715059"/>
                <a:chExt cx="383953" cy="369332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4803997" y="4886305"/>
                  <a:ext cx="231554" cy="19808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6" name="Rectangle 25"/>
          <p:cNvSpPr/>
          <p:nvPr/>
        </p:nvSpPr>
        <p:spPr>
          <a:xfrm>
            <a:off x="2830692" y="1010880"/>
            <a:ext cx="545503" cy="293760"/>
          </a:xfrm>
          <a:prstGeom prst="rect">
            <a:avLst/>
          </a:prstGeom>
          <a:solidFill>
            <a:srgbClr val="C3D6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2842448" y="1762560"/>
            <a:ext cx="578857" cy="86400"/>
          </a:xfrm>
          <a:custGeom>
            <a:avLst/>
            <a:gdLst>
              <a:gd name="connsiteX0" fmla="*/ 0 w 578857"/>
              <a:gd name="connsiteY0" fmla="*/ 43200 h 86400"/>
              <a:gd name="connsiteX1" fmla="*/ 86397 w 578857"/>
              <a:gd name="connsiteY1" fmla="*/ 17280 h 86400"/>
              <a:gd name="connsiteX2" fmla="*/ 112316 w 578857"/>
              <a:gd name="connsiteY2" fmla="*/ 8640 h 86400"/>
              <a:gd name="connsiteX3" fmla="*/ 146874 w 578857"/>
              <a:gd name="connsiteY3" fmla="*/ 0 h 86400"/>
              <a:gd name="connsiteX4" fmla="*/ 215992 w 578857"/>
              <a:gd name="connsiteY4" fmla="*/ 25920 h 86400"/>
              <a:gd name="connsiteX5" fmla="*/ 267830 w 578857"/>
              <a:gd name="connsiteY5" fmla="*/ 60480 h 86400"/>
              <a:gd name="connsiteX6" fmla="*/ 354226 w 578857"/>
              <a:gd name="connsiteY6" fmla="*/ 86400 h 86400"/>
              <a:gd name="connsiteX7" fmla="*/ 552938 w 578857"/>
              <a:gd name="connsiteY7" fmla="*/ 77760 h 86400"/>
              <a:gd name="connsiteX8" fmla="*/ 578857 w 578857"/>
              <a:gd name="connsiteY8" fmla="*/ 69120 h 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8857" h="86400">
                <a:moveTo>
                  <a:pt x="0" y="43200"/>
                </a:moveTo>
                <a:cubicBezTo>
                  <a:pt x="77393" y="12241"/>
                  <a:pt x="8522" y="36749"/>
                  <a:pt x="86397" y="17280"/>
                </a:cubicBezTo>
                <a:cubicBezTo>
                  <a:pt x="95232" y="15071"/>
                  <a:pt x="103559" y="11142"/>
                  <a:pt x="112316" y="8640"/>
                </a:cubicBezTo>
                <a:cubicBezTo>
                  <a:pt x="123733" y="5378"/>
                  <a:pt x="135355" y="2880"/>
                  <a:pt x="146874" y="0"/>
                </a:cubicBezTo>
                <a:cubicBezTo>
                  <a:pt x="182027" y="8788"/>
                  <a:pt x="183721" y="6557"/>
                  <a:pt x="215992" y="25920"/>
                </a:cubicBezTo>
                <a:cubicBezTo>
                  <a:pt x="233800" y="36605"/>
                  <a:pt x="248128" y="53913"/>
                  <a:pt x="267830" y="60480"/>
                </a:cubicBezTo>
                <a:cubicBezTo>
                  <a:pt x="330933" y="81515"/>
                  <a:pt x="301998" y="73342"/>
                  <a:pt x="354226" y="86400"/>
                </a:cubicBezTo>
                <a:cubicBezTo>
                  <a:pt x="420463" y="83520"/>
                  <a:pt x="486833" y="82845"/>
                  <a:pt x="552938" y="77760"/>
                </a:cubicBezTo>
                <a:cubicBezTo>
                  <a:pt x="562018" y="77061"/>
                  <a:pt x="578857" y="69120"/>
                  <a:pt x="578857" y="69120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318915" y="628374"/>
            <a:ext cx="77757" cy="6393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678667" y="628374"/>
            <a:ext cx="77757" cy="6393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206600" y="410400"/>
            <a:ext cx="285109" cy="3196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579309" y="410400"/>
            <a:ext cx="285109" cy="3196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311908" y="1127520"/>
            <a:ext cx="451214" cy="2937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5642512" y="499239"/>
            <a:ext cx="152040" cy="151293"/>
            <a:chOff x="4730972" y="4715059"/>
            <a:chExt cx="383953" cy="369332"/>
          </a:xfrm>
        </p:grpSpPr>
        <p:sp>
          <p:nvSpPr>
            <p:cNvPr id="47" name="Oval 46"/>
            <p:cNvSpPr/>
            <p:nvPr/>
          </p:nvSpPr>
          <p:spPr>
            <a:xfrm>
              <a:off x="4730972" y="4715059"/>
              <a:ext cx="383953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803997" y="4886306"/>
              <a:ext cx="231553" cy="1980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282991" y="504737"/>
            <a:ext cx="152040" cy="151293"/>
            <a:chOff x="4730972" y="4715059"/>
            <a:chExt cx="383953" cy="369332"/>
          </a:xfrm>
        </p:grpSpPr>
        <p:sp>
          <p:nvSpPr>
            <p:cNvPr id="50" name="Oval 49"/>
            <p:cNvSpPr/>
            <p:nvPr/>
          </p:nvSpPr>
          <p:spPr>
            <a:xfrm>
              <a:off x="4730972" y="4715059"/>
              <a:ext cx="383953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4803997" y="4886305"/>
              <a:ext cx="231554" cy="19808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Arc 51"/>
          <p:cNvSpPr/>
          <p:nvPr/>
        </p:nvSpPr>
        <p:spPr>
          <a:xfrm>
            <a:off x="5135022" y="1827360"/>
            <a:ext cx="614620" cy="95040"/>
          </a:xfrm>
          <a:prstGeom prst="arc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 rot="1533620">
            <a:off x="7752559" y="301412"/>
            <a:ext cx="285109" cy="857334"/>
            <a:chOff x="3108366" y="285120"/>
            <a:chExt cx="285109" cy="857334"/>
          </a:xfrm>
        </p:grpSpPr>
        <p:sp>
          <p:nvSpPr>
            <p:cNvPr id="57" name="Rectangle 56"/>
            <p:cNvSpPr/>
            <p:nvPr/>
          </p:nvSpPr>
          <p:spPr>
            <a:xfrm>
              <a:off x="3207724" y="503094"/>
              <a:ext cx="77757" cy="639360"/>
            </a:xfrm>
            <a:prstGeom prst="rect">
              <a:avLst/>
            </a:prstGeom>
            <a:solidFill>
              <a:srgbClr val="C3D69B"/>
            </a:solidFill>
            <a:ln>
              <a:solidFill>
                <a:srgbClr val="77933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108366" y="285120"/>
              <a:ext cx="285109" cy="319680"/>
            </a:xfrm>
            <a:prstGeom prst="ellipse">
              <a:avLst/>
            </a:prstGeom>
            <a:solidFill>
              <a:srgbClr val="C3D69B"/>
            </a:solidFill>
            <a:ln>
              <a:solidFill>
                <a:srgbClr val="77933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3171569" y="373959"/>
              <a:ext cx="152040" cy="151293"/>
              <a:chOff x="4730972" y="4715059"/>
              <a:chExt cx="383953" cy="369332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 rot="20530115">
            <a:off x="7105942" y="301413"/>
            <a:ext cx="285109" cy="857334"/>
            <a:chOff x="2735657" y="285120"/>
            <a:chExt cx="285109" cy="857334"/>
          </a:xfrm>
        </p:grpSpPr>
        <p:sp>
          <p:nvSpPr>
            <p:cNvPr id="63" name="Rectangle 62"/>
            <p:cNvSpPr/>
            <p:nvPr/>
          </p:nvSpPr>
          <p:spPr>
            <a:xfrm>
              <a:off x="2847972" y="503094"/>
              <a:ext cx="77757" cy="639360"/>
            </a:xfrm>
            <a:prstGeom prst="rect">
              <a:avLst/>
            </a:prstGeom>
            <a:solidFill>
              <a:srgbClr val="C3D69B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2735657" y="285120"/>
              <a:ext cx="285109" cy="319680"/>
              <a:chOff x="2735657" y="285120"/>
              <a:chExt cx="285109" cy="31968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2735657" y="285120"/>
                <a:ext cx="285109" cy="319680"/>
              </a:xfrm>
              <a:prstGeom prst="ellipse">
                <a:avLst/>
              </a:prstGeom>
              <a:solidFill>
                <a:srgbClr val="C3D69B"/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2812048" y="379457"/>
                <a:ext cx="152040" cy="151293"/>
                <a:chOff x="4730972" y="4715059"/>
                <a:chExt cx="383953" cy="369332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4803997" y="4886305"/>
                  <a:ext cx="231554" cy="19808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9" name="Rectangle 68"/>
          <p:cNvSpPr/>
          <p:nvPr/>
        </p:nvSpPr>
        <p:spPr>
          <a:xfrm>
            <a:off x="7294282" y="1049760"/>
            <a:ext cx="545503" cy="293760"/>
          </a:xfrm>
          <a:prstGeom prst="rect">
            <a:avLst/>
          </a:prstGeom>
          <a:solidFill>
            <a:srgbClr val="C3D6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7306038" y="1801440"/>
            <a:ext cx="578857" cy="86400"/>
          </a:xfrm>
          <a:custGeom>
            <a:avLst/>
            <a:gdLst>
              <a:gd name="connsiteX0" fmla="*/ 0 w 578857"/>
              <a:gd name="connsiteY0" fmla="*/ 43200 h 86400"/>
              <a:gd name="connsiteX1" fmla="*/ 86397 w 578857"/>
              <a:gd name="connsiteY1" fmla="*/ 17280 h 86400"/>
              <a:gd name="connsiteX2" fmla="*/ 112316 w 578857"/>
              <a:gd name="connsiteY2" fmla="*/ 8640 h 86400"/>
              <a:gd name="connsiteX3" fmla="*/ 146874 w 578857"/>
              <a:gd name="connsiteY3" fmla="*/ 0 h 86400"/>
              <a:gd name="connsiteX4" fmla="*/ 215992 w 578857"/>
              <a:gd name="connsiteY4" fmla="*/ 25920 h 86400"/>
              <a:gd name="connsiteX5" fmla="*/ 267830 w 578857"/>
              <a:gd name="connsiteY5" fmla="*/ 60480 h 86400"/>
              <a:gd name="connsiteX6" fmla="*/ 354226 w 578857"/>
              <a:gd name="connsiteY6" fmla="*/ 86400 h 86400"/>
              <a:gd name="connsiteX7" fmla="*/ 552938 w 578857"/>
              <a:gd name="connsiteY7" fmla="*/ 77760 h 86400"/>
              <a:gd name="connsiteX8" fmla="*/ 578857 w 578857"/>
              <a:gd name="connsiteY8" fmla="*/ 69120 h 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8857" h="86400">
                <a:moveTo>
                  <a:pt x="0" y="43200"/>
                </a:moveTo>
                <a:cubicBezTo>
                  <a:pt x="77393" y="12241"/>
                  <a:pt x="8522" y="36749"/>
                  <a:pt x="86397" y="17280"/>
                </a:cubicBezTo>
                <a:cubicBezTo>
                  <a:pt x="95232" y="15071"/>
                  <a:pt x="103559" y="11142"/>
                  <a:pt x="112316" y="8640"/>
                </a:cubicBezTo>
                <a:cubicBezTo>
                  <a:pt x="123733" y="5378"/>
                  <a:pt x="135355" y="2880"/>
                  <a:pt x="146874" y="0"/>
                </a:cubicBezTo>
                <a:cubicBezTo>
                  <a:pt x="182027" y="8788"/>
                  <a:pt x="183721" y="6557"/>
                  <a:pt x="215992" y="25920"/>
                </a:cubicBezTo>
                <a:cubicBezTo>
                  <a:pt x="233800" y="36605"/>
                  <a:pt x="248128" y="53913"/>
                  <a:pt x="267830" y="60480"/>
                </a:cubicBezTo>
                <a:cubicBezTo>
                  <a:pt x="330933" y="81515"/>
                  <a:pt x="301998" y="73342"/>
                  <a:pt x="354226" y="86400"/>
                </a:cubicBezTo>
                <a:cubicBezTo>
                  <a:pt x="420463" y="83520"/>
                  <a:pt x="486833" y="82845"/>
                  <a:pt x="552938" y="77760"/>
                </a:cubicBezTo>
                <a:cubicBezTo>
                  <a:pt x="562018" y="77061"/>
                  <a:pt x="578857" y="69120"/>
                  <a:pt x="578857" y="69120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 rot="10800000">
            <a:off x="7551510" y="5647440"/>
            <a:ext cx="356687" cy="622080"/>
          </a:xfrm>
          <a:prstGeom prst="triangle">
            <a:avLst/>
          </a:prstGeom>
          <a:solidFill>
            <a:srgbClr val="1FC642"/>
          </a:solidFill>
          <a:ln>
            <a:solidFill>
              <a:srgbClr val="15963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/>
          <p:cNvSpPr/>
          <p:nvPr/>
        </p:nvSpPr>
        <p:spPr>
          <a:xfrm rot="10800000">
            <a:off x="7263967" y="5647440"/>
            <a:ext cx="356687" cy="622080"/>
          </a:xfrm>
          <a:prstGeom prst="triangle">
            <a:avLst/>
          </a:prstGeom>
          <a:solidFill>
            <a:srgbClr val="1FC642"/>
          </a:solidFill>
          <a:ln>
            <a:solidFill>
              <a:srgbClr val="15963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Heptagon 74"/>
          <p:cNvSpPr/>
          <p:nvPr/>
        </p:nvSpPr>
        <p:spPr>
          <a:xfrm>
            <a:off x="6867824" y="4230480"/>
            <a:ext cx="1425544" cy="1581120"/>
          </a:xfrm>
          <a:prstGeom prst="heptagon">
            <a:avLst/>
          </a:prstGeom>
          <a:solidFill>
            <a:srgbClr val="1FC642"/>
          </a:solidFill>
          <a:ln>
            <a:solidFill>
              <a:srgbClr val="15963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 rot="10800000">
            <a:off x="5551427" y="5910960"/>
            <a:ext cx="356687" cy="622080"/>
          </a:xfrm>
          <a:prstGeom prst="triangle">
            <a:avLst/>
          </a:prstGeom>
          <a:solidFill>
            <a:srgbClr val="1FC642"/>
          </a:solidFill>
          <a:ln>
            <a:solidFill>
              <a:srgbClr val="15963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 rot="10800000">
            <a:off x="5223829" y="5910960"/>
            <a:ext cx="356687" cy="622080"/>
          </a:xfrm>
          <a:prstGeom prst="triangle">
            <a:avLst/>
          </a:prstGeom>
          <a:solidFill>
            <a:srgbClr val="1FC642"/>
          </a:solidFill>
          <a:ln>
            <a:solidFill>
              <a:srgbClr val="15963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Heptagon 77"/>
          <p:cNvSpPr/>
          <p:nvPr/>
        </p:nvSpPr>
        <p:spPr>
          <a:xfrm>
            <a:off x="4866537" y="4377360"/>
            <a:ext cx="1425544" cy="1581120"/>
          </a:xfrm>
          <a:prstGeom prst="heptagon">
            <a:avLst/>
          </a:prstGeom>
          <a:solidFill>
            <a:srgbClr val="1FC642"/>
          </a:solidFill>
          <a:ln>
            <a:solidFill>
              <a:srgbClr val="15963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/>
          <p:cNvSpPr/>
          <p:nvPr/>
        </p:nvSpPr>
        <p:spPr>
          <a:xfrm rot="10800000">
            <a:off x="1243376" y="5872081"/>
            <a:ext cx="356687" cy="622080"/>
          </a:xfrm>
          <a:prstGeom prst="triangle">
            <a:avLst/>
          </a:prstGeom>
          <a:solidFill>
            <a:srgbClr val="1FC642"/>
          </a:solidFill>
          <a:ln>
            <a:solidFill>
              <a:srgbClr val="15963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 rot="10800000">
            <a:off x="699759" y="5872080"/>
            <a:ext cx="356687" cy="622080"/>
          </a:xfrm>
          <a:prstGeom prst="triangle">
            <a:avLst/>
          </a:prstGeom>
          <a:solidFill>
            <a:srgbClr val="1FC642"/>
          </a:solidFill>
          <a:ln>
            <a:solidFill>
              <a:srgbClr val="15963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rapezoid 80"/>
          <p:cNvSpPr/>
          <p:nvPr/>
        </p:nvSpPr>
        <p:spPr>
          <a:xfrm>
            <a:off x="520787" y="4463760"/>
            <a:ext cx="1218192" cy="1494720"/>
          </a:xfrm>
          <a:prstGeom prst="trapezoid">
            <a:avLst/>
          </a:prstGeom>
          <a:solidFill>
            <a:srgbClr val="1FC642"/>
          </a:solidFill>
          <a:ln>
            <a:solidFill>
              <a:srgbClr val="15963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875013" y="3964614"/>
            <a:ext cx="77757" cy="639360"/>
          </a:xfrm>
          <a:prstGeom prst="rect">
            <a:avLst/>
          </a:prstGeom>
          <a:solidFill>
            <a:srgbClr val="1FC642"/>
          </a:solidFill>
          <a:ln>
            <a:solidFill>
              <a:srgbClr val="15963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234765" y="3964614"/>
            <a:ext cx="77757" cy="639360"/>
          </a:xfrm>
          <a:prstGeom prst="rect">
            <a:avLst/>
          </a:prstGeom>
          <a:solidFill>
            <a:srgbClr val="1FC642"/>
          </a:solidFill>
          <a:ln>
            <a:solidFill>
              <a:srgbClr val="15963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62698" y="3746640"/>
            <a:ext cx="285109" cy="319680"/>
          </a:xfrm>
          <a:prstGeom prst="ellipse">
            <a:avLst/>
          </a:prstGeom>
          <a:solidFill>
            <a:srgbClr val="1FC642"/>
          </a:solidFill>
          <a:ln>
            <a:solidFill>
              <a:srgbClr val="15963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135407" y="3746640"/>
            <a:ext cx="285109" cy="319680"/>
          </a:xfrm>
          <a:prstGeom prst="ellipse">
            <a:avLst/>
          </a:prstGeom>
          <a:solidFill>
            <a:srgbClr val="1FC642"/>
          </a:solidFill>
          <a:ln>
            <a:solidFill>
              <a:srgbClr val="15963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857733" y="4472400"/>
            <a:ext cx="545503" cy="293760"/>
          </a:xfrm>
          <a:prstGeom prst="rect">
            <a:avLst/>
          </a:prstGeom>
          <a:solidFill>
            <a:srgbClr val="1FC6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1198610" y="3835479"/>
            <a:ext cx="152040" cy="151293"/>
            <a:chOff x="4730972" y="4715059"/>
            <a:chExt cx="383953" cy="369332"/>
          </a:xfrm>
          <a:solidFill>
            <a:srgbClr val="1FC642"/>
          </a:solidFill>
        </p:grpSpPr>
        <p:sp>
          <p:nvSpPr>
            <p:cNvPr id="88" name="Oval 87"/>
            <p:cNvSpPr/>
            <p:nvPr/>
          </p:nvSpPr>
          <p:spPr>
            <a:xfrm>
              <a:off x="4730972" y="4715059"/>
              <a:ext cx="383953" cy="36933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803997" y="4886306"/>
              <a:ext cx="231553" cy="19808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39089" y="3840977"/>
            <a:ext cx="152040" cy="151293"/>
            <a:chOff x="4730972" y="4715059"/>
            <a:chExt cx="383953" cy="369332"/>
          </a:xfrm>
          <a:solidFill>
            <a:srgbClr val="1FC642"/>
          </a:solidFill>
        </p:grpSpPr>
        <p:sp>
          <p:nvSpPr>
            <p:cNvPr id="91" name="Oval 90"/>
            <p:cNvSpPr/>
            <p:nvPr/>
          </p:nvSpPr>
          <p:spPr>
            <a:xfrm>
              <a:off x="4730972" y="4715059"/>
              <a:ext cx="383953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803997" y="4886305"/>
              <a:ext cx="231554" cy="19808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Arc 92"/>
          <p:cNvSpPr/>
          <p:nvPr/>
        </p:nvSpPr>
        <p:spPr>
          <a:xfrm>
            <a:off x="691120" y="5163600"/>
            <a:ext cx="614620" cy="95040"/>
          </a:xfrm>
          <a:prstGeom prst="arc">
            <a:avLst/>
          </a:prstGeom>
          <a:solidFill>
            <a:srgbClr val="1FC64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93"/>
          <p:cNvSpPr/>
          <p:nvPr/>
        </p:nvSpPr>
        <p:spPr>
          <a:xfrm rot="10800000">
            <a:off x="3236023" y="5785681"/>
            <a:ext cx="356687" cy="622080"/>
          </a:xfrm>
          <a:prstGeom prst="triangle">
            <a:avLst/>
          </a:prstGeom>
          <a:solidFill>
            <a:srgbClr val="1FC642"/>
          </a:solidFill>
          <a:ln>
            <a:solidFill>
              <a:srgbClr val="15963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/>
          <p:cNvSpPr/>
          <p:nvPr/>
        </p:nvSpPr>
        <p:spPr>
          <a:xfrm rot="10800000">
            <a:off x="2692406" y="5785680"/>
            <a:ext cx="356687" cy="622080"/>
          </a:xfrm>
          <a:prstGeom prst="triangle">
            <a:avLst/>
          </a:prstGeom>
          <a:solidFill>
            <a:srgbClr val="1FC642"/>
          </a:solidFill>
          <a:ln>
            <a:solidFill>
              <a:srgbClr val="15963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rapezoid 95"/>
          <p:cNvSpPr/>
          <p:nvPr/>
        </p:nvSpPr>
        <p:spPr>
          <a:xfrm>
            <a:off x="2513434" y="4377360"/>
            <a:ext cx="1218192" cy="1494720"/>
          </a:xfrm>
          <a:prstGeom prst="trapezoid">
            <a:avLst/>
          </a:prstGeom>
          <a:solidFill>
            <a:srgbClr val="1FC642"/>
          </a:solidFill>
          <a:ln>
            <a:solidFill>
              <a:srgbClr val="15963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 rot="1533620">
            <a:off x="3308657" y="3637652"/>
            <a:ext cx="285109" cy="857334"/>
            <a:chOff x="3108366" y="285120"/>
            <a:chExt cx="285109" cy="857334"/>
          </a:xfrm>
          <a:solidFill>
            <a:srgbClr val="1FC642"/>
          </a:solidFill>
        </p:grpSpPr>
        <p:sp>
          <p:nvSpPr>
            <p:cNvPr id="98" name="Rectangle 97"/>
            <p:cNvSpPr/>
            <p:nvPr/>
          </p:nvSpPr>
          <p:spPr>
            <a:xfrm>
              <a:off x="3207724" y="503094"/>
              <a:ext cx="77757" cy="639360"/>
            </a:xfrm>
            <a:prstGeom prst="rect">
              <a:avLst/>
            </a:prstGeom>
            <a:grpFill/>
            <a:ln>
              <a:solidFill>
                <a:srgbClr val="15963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108366" y="285120"/>
              <a:ext cx="285109" cy="319680"/>
            </a:xfrm>
            <a:prstGeom prst="ellipse">
              <a:avLst/>
            </a:prstGeom>
            <a:grpFill/>
            <a:ln>
              <a:solidFill>
                <a:srgbClr val="15963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3171569" y="373959"/>
              <a:ext cx="152040" cy="151293"/>
              <a:chOff x="4730972" y="4715059"/>
              <a:chExt cx="383953" cy="369332"/>
            </a:xfrm>
            <a:grpFill/>
          </p:grpSpPr>
          <p:sp>
            <p:nvSpPr>
              <p:cNvPr id="101" name="Oval 100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 rot="20530115">
            <a:off x="2662040" y="3637653"/>
            <a:ext cx="285109" cy="857334"/>
            <a:chOff x="2735657" y="285120"/>
            <a:chExt cx="285109" cy="857334"/>
          </a:xfrm>
          <a:solidFill>
            <a:srgbClr val="1FC642"/>
          </a:solidFill>
        </p:grpSpPr>
        <p:sp>
          <p:nvSpPr>
            <p:cNvPr id="104" name="Rectangle 103"/>
            <p:cNvSpPr/>
            <p:nvPr/>
          </p:nvSpPr>
          <p:spPr>
            <a:xfrm>
              <a:off x="2847972" y="503094"/>
              <a:ext cx="77757" cy="639360"/>
            </a:xfrm>
            <a:prstGeom prst="rect">
              <a:avLst/>
            </a:prstGeom>
            <a:grpFill/>
            <a:ln>
              <a:solidFill>
                <a:srgbClr val="15963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2735657" y="285120"/>
              <a:ext cx="285109" cy="319680"/>
              <a:chOff x="2735657" y="285120"/>
              <a:chExt cx="285109" cy="319680"/>
            </a:xfrm>
            <a:grpFill/>
          </p:grpSpPr>
          <p:sp>
            <p:nvSpPr>
              <p:cNvPr id="106" name="Oval 105"/>
              <p:cNvSpPr/>
              <p:nvPr/>
            </p:nvSpPr>
            <p:spPr>
              <a:xfrm>
                <a:off x="2735657" y="285120"/>
                <a:ext cx="285109" cy="319680"/>
              </a:xfrm>
              <a:prstGeom prst="ellipse">
                <a:avLst/>
              </a:prstGeom>
              <a:grpFill/>
              <a:ln>
                <a:solidFill>
                  <a:srgbClr val="15963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2812048" y="379457"/>
                <a:ext cx="152040" cy="151293"/>
                <a:chOff x="4730972" y="4715059"/>
                <a:chExt cx="383953" cy="369332"/>
              </a:xfrm>
              <a:grpFill/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4803997" y="4886305"/>
                  <a:ext cx="231554" cy="198084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10" name="Rectangle 109"/>
          <p:cNvSpPr/>
          <p:nvPr/>
        </p:nvSpPr>
        <p:spPr>
          <a:xfrm>
            <a:off x="2850380" y="4386000"/>
            <a:ext cx="545503" cy="293760"/>
          </a:xfrm>
          <a:prstGeom prst="rect">
            <a:avLst/>
          </a:prstGeom>
          <a:solidFill>
            <a:srgbClr val="1FC6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0"/>
          <p:cNvSpPr/>
          <p:nvPr/>
        </p:nvSpPr>
        <p:spPr>
          <a:xfrm>
            <a:off x="2862136" y="5137680"/>
            <a:ext cx="578857" cy="86400"/>
          </a:xfrm>
          <a:custGeom>
            <a:avLst/>
            <a:gdLst>
              <a:gd name="connsiteX0" fmla="*/ 0 w 578857"/>
              <a:gd name="connsiteY0" fmla="*/ 43200 h 86400"/>
              <a:gd name="connsiteX1" fmla="*/ 86397 w 578857"/>
              <a:gd name="connsiteY1" fmla="*/ 17280 h 86400"/>
              <a:gd name="connsiteX2" fmla="*/ 112316 w 578857"/>
              <a:gd name="connsiteY2" fmla="*/ 8640 h 86400"/>
              <a:gd name="connsiteX3" fmla="*/ 146874 w 578857"/>
              <a:gd name="connsiteY3" fmla="*/ 0 h 86400"/>
              <a:gd name="connsiteX4" fmla="*/ 215992 w 578857"/>
              <a:gd name="connsiteY4" fmla="*/ 25920 h 86400"/>
              <a:gd name="connsiteX5" fmla="*/ 267830 w 578857"/>
              <a:gd name="connsiteY5" fmla="*/ 60480 h 86400"/>
              <a:gd name="connsiteX6" fmla="*/ 354226 w 578857"/>
              <a:gd name="connsiteY6" fmla="*/ 86400 h 86400"/>
              <a:gd name="connsiteX7" fmla="*/ 552938 w 578857"/>
              <a:gd name="connsiteY7" fmla="*/ 77760 h 86400"/>
              <a:gd name="connsiteX8" fmla="*/ 578857 w 578857"/>
              <a:gd name="connsiteY8" fmla="*/ 69120 h 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8857" h="86400">
                <a:moveTo>
                  <a:pt x="0" y="43200"/>
                </a:moveTo>
                <a:cubicBezTo>
                  <a:pt x="77393" y="12241"/>
                  <a:pt x="8522" y="36749"/>
                  <a:pt x="86397" y="17280"/>
                </a:cubicBezTo>
                <a:cubicBezTo>
                  <a:pt x="95232" y="15071"/>
                  <a:pt x="103559" y="11142"/>
                  <a:pt x="112316" y="8640"/>
                </a:cubicBezTo>
                <a:cubicBezTo>
                  <a:pt x="123733" y="5378"/>
                  <a:pt x="135355" y="2880"/>
                  <a:pt x="146874" y="0"/>
                </a:cubicBezTo>
                <a:cubicBezTo>
                  <a:pt x="182027" y="8788"/>
                  <a:pt x="183721" y="6557"/>
                  <a:pt x="215992" y="25920"/>
                </a:cubicBezTo>
                <a:cubicBezTo>
                  <a:pt x="233800" y="36605"/>
                  <a:pt x="248128" y="53913"/>
                  <a:pt x="267830" y="60480"/>
                </a:cubicBezTo>
                <a:cubicBezTo>
                  <a:pt x="330933" y="81515"/>
                  <a:pt x="301998" y="73342"/>
                  <a:pt x="354226" y="86400"/>
                </a:cubicBezTo>
                <a:cubicBezTo>
                  <a:pt x="420463" y="83520"/>
                  <a:pt x="486833" y="82845"/>
                  <a:pt x="552938" y="77760"/>
                </a:cubicBezTo>
                <a:cubicBezTo>
                  <a:pt x="562018" y="77061"/>
                  <a:pt x="578857" y="69120"/>
                  <a:pt x="578857" y="69120"/>
                </a:cubicBezTo>
              </a:path>
            </a:pathLst>
          </a:custGeom>
          <a:solidFill>
            <a:srgbClr val="1FC642"/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5338603" y="4003494"/>
            <a:ext cx="77757" cy="639360"/>
          </a:xfrm>
          <a:prstGeom prst="rect">
            <a:avLst/>
          </a:prstGeom>
          <a:solidFill>
            <a:srgbClr val="1FC642"/>
          </a:solidFill>
          <a:ln>
            <a:solidFill>
              <a:srgbClr val="15963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5698355" y="4003494"/>
            <a:ext cx="77757" cy="639360"/>
          </a:xfrm>
          <a:prstGeom prst="rect">
            <a:avLst/>
          </a:prstGeom>
          <a:solidFill>
            <a:srgbClr val="1FC642"/>
          </a:solidFill>
          <a:ln>
            <a:solidFill>
              <a:srgbClr val="15963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5226288" y="3785520"/>
            <a:ext cx="285109" cy="319680"/>
          </a:xfrm>
          <a:prstGeom prst="ellipse">
            <a:avLst/>
          </a:prstGeom>
          <a:solidFill>
            <a:srgbClr val="1FC642"/>
          </a:solidFill>
          <a:ln>
            <a:solidFill>
              <a:srgbClr val="15963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5598997" y="3785520"/>
            <a:ext cx="285109" cy="319680"/>
          </a:xfrm>
          <a:prstGeom prst="ellipse">
            <a:avLst/>
          </a:prstGeom>
          <a:solidFill>
            <a:srgbClr val="1FC642"/>
          </a:solidFill>
          <a:ln>
            <a:solidFill>
              <a:srgbClr val="15963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5331596" y="4502640"/>
            <a:ext cx="451214" cy="293760"/>
          </a:xfrm>
          <a:prstGeom prst="rect">
            <a:avLst/>
          </a:prstGeom>
          <a:solidFill>
            <a:srgbClr val="1FC6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5662200" y="3874359"/>
            <a:ext cx="152040" cy="151293"/>
            <a:chOff x="4730972" y="4715059"/>
            <a:chExt cx="383953" cy="369332"/>
          </a:xfrm>
          <a:solidFill>
            <a:srgbClr val="1FC642"/>
          </a:solidFill>
        </p:grpSpPr>
        <p:sp>
          <p:nvSpPr>
            <p:cNvPr id="118" name="Oval 117"/>
            <p:cNvSpPr/>
            <p:nvPr/>
          </p:nvSpPr>
          <p:spPr>
            <a:xfrm>
              <a:off x="4730972" y="4715059"/>
              <a:ext cx="383953" cy="36933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4803997" y="4886306"/>
              <a:ext cx="231553" cy="198085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5302679" y="3879857"/>
            <a:ext cx="152040" cy="151293"/>
            <a:chOff x="4730972" y="4715059"/>
            <a:chExt cx="383953" cy="369332"/>
          </a:xfrm>
          <a:solidFill>
            <a:srgbClr val="1FC642"/>
          </a:solidFill>
        </p:grpSpPr>
        <p:sp>
          <p:nvSpPr>
            <p:cNvPr id="121" name="Oval 120"/>
            <p:cNvSpPr/>
            <p:nvPr/>
          </p:nvSpPr>
          <p:spPr>
            <a:xfrm>
              <a:off x="4730972" y="4715059"/>
              <a:ext cx="383953" cy="36933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4803997" y="4886305"/>
              <a:ext cx="231554" cy="198084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Arc 122"/>
          <p:cNvSpPr/>
          <p:nvPr/>
        </p:nvSpPr>
        <p:spPr>
          <a:xfrm>
            <a:off x="5154710" y="5202480"/>
            <a:ext cx="614620" cy="95040"/>
          </a:xfrm>
          <a:prstGeom prst="arc">
            <a:avLst/>
          </a:prstGeom>
          <a:solidFill>
            <a:srgbClr val="1FC642"/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 rot="1533620">
            <a:off x="7772247" y="3676532"/>
            <a:ext cx="285109" cy="857334"/>
            <a:chOff x="3108366" y="285120"/>
            <a:chExt cx="285109" cy="857334"/>
          </a:xfrm>
          <a:solidFill>
            <a:srgbClr val="1FC642"/>
          </a:solidFill>
        </p:grpSpPr>
        <p:sp>
          <p:nvSpPr>
            <p:cNvPr id="125" name="Rectangle 124"/>
            <p:cNvSpPr/>
            <p:nvPr/>
          </p:nvSpPr>
          <p:spPr>
            <a:xfrm>
              <a:off x="3207724" y="503094"/>
              <a:ext cx="77757" cy="639360"/>
            </a:xfrm>
            <a:prstGeom prst="rect">
              <a:avLst/>
            </a:prstGeom>
            <a:grpFill/>
            <a:ln>
              <a:solidFill>
                <a:srgbClr val="15963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3108366" y="285120"/>
              <a:ext cx="285109" cy="319680"/>
            </a:xfrm>
            <a:prstGeom prst="ellipse">
              <a:avLst/>
            </a:prstGeom>
            <a:grpFill/>
            <a:ln>
              <a:solidFill>
                <a:srgbClr val="15963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3171569" y="373959"/>
              <a:ext cx="152040" cy="151293"/>
              <a:chOff x="4730972" y="4715059"/>
              <a:chExt cx="383953" cy="369332"/>
            </a:xfrm>
            <a:grpFill/>
          </p:grpSpPr>
          <p:sp>
            <p:nvSpPr>
              <p:cNvPr id="128" name="Oval 127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0" name="Group 129"/>
          <p:cNvGrpSpPr/>
          <p:nvPr/>
        </p:nvGrpSpPr>
        <p:grpSpPr>
          <a:xfrm rot="20530115">
            <a:off x="7125630" y="3676533"/>
            <a:ext cx="285109" cy="857334"/>
            <a:chOff x="2735657" y="285120"/>
            <a:chExt cx="285109" cy="857334"/>
          </a:xfrm>
          <a:solidFill>
            <a:srgbClr val="1FC642"/>
          </a:solidFill>
        </p:grpSpPr>
        <p:sp>
          <p:nvSpPr>
            <p:cNvPr id="131" name="Rectangle 130"/>
            <p:cNvSpPr/>
            <p:nvPr/>
          </p:nvSpPr>
          <p:spPr>
            <a:xfrm>
              <a:off x="2847972" y="503094"/>
              <a:ext cx="77757" cy="639360"/>
            </a:xfrm>
            <a:prstGeom prst="rect">
              <a:avLst/>
            </a:prstGeom>
            <a:grpFill/>
            <a:ln>
              <a:solidFill>
                <a:srgbClr val="15963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2735657" y="285120"/>
              <a:ext cx="285109" cy="319680"/>
              <a:chOff x="2735657" y="285120"/>
              <a:chExt cx="285109" cy="319680"/>
            </a:xfrm>
            <a:grpFill/>
          </p:grpSpPr>
          <p:sp>
            <p:nvSpPr>
              <p:cNvPr id="133" name="Oval 132"/>
              <p:cNvSpPr/>
              <p:nvPr/>
            </p:nvSpPr>
            <p:spPr>
              <a:xfrm>
                <a:off x="2735657" y="285120"/>
                <a:ext cx="285109" cy="319680"/>
              </a:xfrm>
              <a:prstGeom prst="ellipse">
                <a:avLst/>
              </a:prstGeom>
              <a:grpFill/>
              <a:ln>
                <a:solidFill>
                  <a:srgbClr val="15963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4" name="Group 133"/>
              <p:cNvGrpSpPr/>
              <p:nvPr/>
            </p:nvGrpSpPr>
            <p:grpSpPr>
              <a:xfrm>
                <a:off x="2812048" y="379457"/>
                <a:ext cx="152040" cy="151293"/>
                <a:chOff x="4730972" y="4715059"/>
                <a:chExt cx="383953" cy="369332"/>
              </a:xfrm>
              <a:grpFill/>
            </p:grpSpPr>
            <p:sp>
              <p:nvSpPr>
                <p:cNvPr id="135" name="Oval 134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4803997" y="4886305"/>
                  <a:ext cx="231554" cy="198084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37" name="Rectangle 136"/>
          <p:cNvSpPr/>
          <p:nvPr/>
        </p:nvSpPr>
        <p:spPr>
          <a:xfrm>
            <a:off x="7313970" y="4424880"/>
            <a:ext cx="545503" cy="293760"/>
          </a:xfrm>
          <a:prstGeom prst="rect">
            <a:avLst/>
          </a:prstGeom>
          <a:solidFill>
            <a:srgbClr val="1FC6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37"/>
          <p:cNvSpPr/>
          <p:nvPr/>
        </p:nvSpPr>
        <p:spPr>
          <a:xfrm>
            <a:off x="7325726" y="5176560"/>
            <a:ext cx="578857" cy="86400"/>
          </a:xfrm>
          <a:custGeom>
            <a:avLst/>
            <a:gdLst>
              <a:gd name="connsiteX0" fmla="*/ 0 w 578857"/>
              <a:gd name="connsiteY0" fmla="*/ 43200 h 86400"/>
              <a:gd name="connsiteX1" fmla="*/ 86397 w 578857"/>
              <a:gd name="connsiteY1" fmla="*/ 17280 h 86400"/>
              <a:gd name="connsiteX2" fmla="*/ 112316 w 578857"/>
              <a:gd name="connsiteY2" fmla="*/ 8640 h 86400"/>
              <a:gd name="connsiteX3" fmla="*/ 146874 w 578857"/>
              <a:gd name="connsiteY3" fmla="*/ 0 h 86400"/>
              <a:gd name="connsiteX4" fmla="*/ 215992 w 578857"/>
              <a:gd name="connsiteY4" fmla="*/ 25920 h 86400"/>
              <a:gd name="connsiteX5" fmla="*/ 267830 w 578857"/>
              <a:gd name="connsiteY5" fmla="*/ 60480 h 86400"/>
              <a:gd name="connsiteX6" fmla="*/ 354226 w 578857"/>
              <a:gd name="connsiteY6" fmla="*/ 86400 h 86400"/>
              <a:gd name="connsiteX7" fmla="*/ 552938 w 578857"/>
              <a:gd name="connsiteY7" fmla="*/ 77760 h 86400"/>
              <a:gd name="connsiteX8" fmla="*/ 578857 w 578857"/>
              <a:gd name="connsiteY8" fmla="*/ 69120 h 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8857" h="86400">
                <a:moveTo>
                  <a:pt x="0" y="43200"/>
                </a:moveTo>
                <a:cubicBezTo>
                  <a:pt x="77393" y="12241"/>
                  <a:pt x="8522" y="36749"/>
                  <a:pt x="86397" y="17280"/>
                </a:cubicBezTo>
                <a:cubicBezTo>
                  <a:pt x="95232" y="15071"/>
                  <a:pt x="103559" y="11142"/>
                  <a:pt x="112316" y="8640"/>
                </a:cubicBezTo>
                <a:cubicBezTo>
                  <a:pt x="123733" y="5378"/>
                  <a:pt x="135355" y="2880"/>
                  <a:pt x="146874" y="0"/>
                </a:cubicBezTo>
                <a:cubicBezTo>
                  <a:pt x="182027" y="8788"/>
                  <a:pt x="183721" y="6557"/>
                  <a:pt x="215992" y="25920"/>
                </a:cubicBezTo>
                <a:cubicBezTo>
                  <a:pt x="233800" y="36605"/>
                  <a:pt x="248128" y="53913"/>
                  <a:pt x="267830" y="60480"/>
                </a:cubicBezTo>
                <a:cubicBezTo>
                  <a:pt x="330933" y="81515"/>
                  <a:pt x="301998" y="73342"/>
                  <a:pt x="354226" y="86400"/>
                </a:cubicBezTo>
                <a:cubicBezTo>
                  <a:pt x="420463" y="83520"/>
                  <a:pt x="486833" y="82845"/>
                  <a:pt x="552938" y="77760"/>
                </a:cubicBezTo>
                <a:cubicBezTo>
                  <a:pt x="562018" y="77061"/>
                  <a:pt x="578857" y="69120"/>
                  <a:pt x="578857" y="69120"/>
                </a:cubicBezTo>
              </a:path>
            </a:pathLst>
          </a:custGeom>
          <a:solidFill>
            <a:srgbClr val="1FC642"/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5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Isosceles Triangle 122"/>
          <p:cNvSpPr/>
          <p:nvPr/>
        </p:nvSpPr>
        <p:spPr>
          <a:xfrm rot="21046362" flipV="1">
            <a:off x="1599843" y="5547203"/>
            <a:ext cx="117828" cy="183715"/>
          </a:xfrm>
          <a:prstGeom prst="triangle">
            <a:avLst>
              <a:gd name="adj" fmla="val 44308"/>
            </a:avLst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Isosceles Triangle 119"/>
          <p:cNvSpPr/>
          <p:nvPr/>
        </p:nvSpPr>
        <p:spPr>
          <a:xfrm rot="659433" flipV="1">
            <a:off x="552787" y="5577454"/>
            <a:ext cx="117828" cy="183715"/>
          </a:xfrm>
          <a:prstGeom prst="triangle">
            <a:avLst>
              <a:gd name="adj" fmla="val 44308"/>
            </a:avLst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5769477" y="3489454"/>
            <a:ext cx="948661" cy="202263"/>
            <a:chOff x="5561951" y="1866247"/>
            <a:chExt cx="1459845" cy="332545"/>
          </a:xfrm>
          <a:effectLst/>
        </p:grpSpPr>
        <p:sp>
          <p:nvSpPr>
            <p:cNvPr id="54" name="Round Same Side Corner Rectangle 53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 Same Side Corner Rectangle 54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403003" y="2568125"/>
            <a:ext cx="1752480" cy="492862"/>
            <a:chOff x="5561951" y="1866247"/>
            <a:chExt cx="1459845" cy="332545"/>
          </a:xfrm>
        </p:grpSpPr>
        <p:sp>
          <p:nvSpPr>
            <p:cNvPr id="51" name="Round Same Side Corner Rectangle 50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 Same Side Corner Rectangle 51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561951" y="1866247"/>
            <a:ext cx="1459845" cy="461887"/>
            <a:chOff x="5561951" y="1866247"/>
            <a:chExt cx="1459845" cy="332545"/>
          </a:xfrm>
        </p:grpSpPr>
        <p:sp>
          <p:nvSpPr>
            <p:cNvPr id="48" name="Round Same Side Corner Rectangle 47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 Same Side Corner Rectangle 46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530968"/>
              </p:ext>
            </p:extLst>
          </p:nvPr>
        </p:nvGraphicFramePr>
        <p:xfrm>
          <a:off x="-2202539" y="618461"/>
          <a:ext cx="1931301" cy="4561088"/>
        </p:xfrm>
        <a:graphic>
          <a:graphicData uri="http://schemas.openxmlformats.org/drawingml/2006/table">
            <a:tbl>
              <a:tblPr/>
              <a:tblGrid>
                <a:gridCol w="1249048"/>
                <a:gridCol w="682253"/>
              </a:tblGrid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Dimensions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Hair shape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Curly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Straight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Body size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Small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Mood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Happy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Sad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Arms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Long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Short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Feet size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Small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Eye number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Many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Few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Teeth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Many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Few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068813" y="366970"/>
            <a:ext cx="787407" cy="150068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34612" y="1144168"/>
            <a:ext cx="2164100" cy="525504"/>
            <a:chOff x="434612" y="1567465"/>
            <a:chExt cx="2164100" cy="525504"/>
          </a:xfrm>
        </p:grpSpPr>
        <p:grpSp>
          <p:nvGrpSpPr>
            <p:cNvPr id="9" name="Group 8"/>
            <p:cNvGrpSpPr/>
            <p:nvPr/>
          </p:nvGrpSpPr>
          <p:grpSpPr>
            <a:xfrm>
              <a:off x="434612" y="1596127"/>
              <a:ext cx="648943" cy="496842"/>
              <a:chOff x="434612" y="1596127"/>
              <a:chExt cx="648943" cy="214644"/>
            </a:xfrm>
          </p:grpSpPr>
          <p:cxnSp>
            <p:nvCxnSpPr>
              <p:cNvPr id="8" name="Straight Connector 7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 flipH="1">
              <a:off x="1856219" y="1567465"/>
              <a:ext cx="742493" cy="525503"/>
              <a:chOff x="434612" y="1596127"/>
              <a:chExt cx="648943" cy="214644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Rounded Rectangle 13"/>
          <p:cNvSpPr/>
          <p:nvPr/>
        </p:nvSpPr>
        <p:spPr>
          <a:xfrm>
            <a:off x="1221213" y="2706404"/>
            <a:ext cx="787407" cy="150068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56742" y="3448367"/>
            <a:ext cx="2617582" cy="432758"/>
            <a:chOff x="356742" y="3448367"/>
            <a:chExt cx="2617582" cy="432758"/>
          </a:xfrm>
        </p:grpSpPr>
        <p:grpSp>
          <p:nvGrpSpPr>
            <p:cNvPr id="16" name="Group 15"/>
            <p:cNvGrpSpPr/>
            <p:nvPr/>
          </p:nvGrpSpPr>
          <p:grpSpPr>
            <a:xfrm>
              <a:off x="356742" y="3448367"/>
              <a:ext cx="864471" cy="408339"/>
              <a:chOff x="434612" y="1596127"/>
              <a:chExt cx="648943" cy="214644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flipH="1">
              <a:off x="1985233" y="3449231"/>
              <a:ext cx="989091" cy="431894"/>
              <a:chOff x="434612" y="1596127"/>
              <a:chExt cx="648943" cy="214644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493873" y="2198793"/>
            <a:ext cx="75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17094" y="4715059"/>
            <a:ext cx="75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Long2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3547950" y="321285"/>
            <a:ext cx="787407" cy="150068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362654" y="979775"/>
            <a:ext cx="1199247" cy="267686"/>
            <a:chOff x="4199056" y="1071629"/>
            <a:chExt cx="1199247" cy="267686"/>
          </a:xfrm>
        </p:grpSpPr>
        <p:grpSp>
          <p:nvGrpSpPr>
            <p:cNvPr id="27" name="Group 26"/>
            <p:cNvGrpSpPr/>
            <p:nvPr/>
          </p:nvGrpSpPr>
          <p:grpSpPr>
            <a:xfrm>
              <a:off x="4199056" y="1086229"/>
              <a:ext cx="201840" cy="253086"/>
              <a:chOff x="434612" y="1596127"/>
              <a:chExt cx="648943" cy="214644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 flipH="1">
              <a:off x="5167367" y="1071629"/>
              <a:ext cx="230936" cy="267685"/>
              <a:chOff x="434612" y="1596127"/>
              <a:chExt cx="648943" cy="214644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Rounded Rectangle 32"/>
          <p:cNvSpPr/>
          <p:nvPr/>
        </p:nvSpPr>
        <p:spPr>
          <a:xfrm>
            <a:off x="3700350" y="2660719"/>
            <a:ext cx="787407" cy="150068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3453672" y="3416895"/>
            <a:ext cx="1277300" cy="173691"/>
            <a:chOff x="4290074" y="3508749"/>
            <a:chExt cx="1277300" cy="173691"/>
          </a:xfrm>
        </p:grpSpPr>
        <p:grpSp>
          <p:nvGrpSpPr>
            <p:cNvPr id="35" name="Group 34"/>
            <p:cNvGrpSpPr/>
            <p:nvPr/>
          </p:nvGrpSpPr>
          <p:grpSpPr>
            <a:xfrm>
              <a:off x="4290074" y="3518222"/>
              <a:ext cx="285117" cy="164218"/>
              <a:chOff x="434612" y="1596127"/>
              <a:chExt cx="648943" cy="214644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 flipH="1">
              <a:off x="5241155" y="3508749"/>
              <a:ext cx="326219" cy="173691"/>
              <a:chOff x="434612" y="1596127"/>
              <a:chExt cx="648943" cy="214644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TextBox 40"/>
          <p:cNvSpPr txBox="1"/>
          <p:nvPr/>
        </p:nvSpPr>
        <p:spPr>
          <a:xfrm>
            <a:off x="3679235" y="2014127"/>
            <a:ext cx="80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596231" y="4669374"/>
            <a:ext cx="80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Short2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5887502" y="473685"/>
            <a:ext cx="787407" cy="150068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5691300" y="4062258"/>
            <a:ext cx="1144864" cy="289667"/>
            <a:chOff x="5561951" y="1866247"/>
            <a:chExt cx="1459845" cy="332545"/>
          </a:xfrm>
          <a:effectLst/>
        </p:grpSpPr>
        <p:sp>
          <p:nvSpPr>
            <p:cNvPr id="57" name="Round Same Side Corner Rectangle 56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 Same Side Corner Rectangle 57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7513925" y="2092969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Big1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466890" y="2716156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Big2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466890" y="3448367"/>
            <a:ext cx="80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372819" y="4022426"/>
            <a:ext cx="80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Small2</a:t>
            </a:r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>
            <a:off x="4920763" y="5179549"/>
            <a:ext cx="152400" cy="379339"/>
            <a:chOff x="4920763" y="5179549"/>
            <a:chExt cx="152400" cy="379339"/>
          </a:xfrm>
        </p:grpSpPr>
        <p:grpSp>
          <p:nvGrpSpPr>
            <p:cNvPr id="65" name="Group 64"/>
            <p:cNvGrpSpPr/>
            <p:nvPr/>
          </p:nvGrpSpPr>
          <p:grpSpPr>
            <a:xfrm>
              <a:off x="4920763" y="5179549"/>
              <a:ext cx="152040" cy="151293"/>
              <a:chOff x="4730972" y="4715059"/>
              <a:chExt cx="383953" cy="369332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921123" y="5407595"/>
              <a:ext cx="152040" cy="151293"/>
              <a:chOff x="4730972" y="4715059"/>
              <a:chExt cx="383953" cy="369332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5520891" y="5331948"/>
            <a:ext cx="152040" cy="151293"/>
            <a:chOff x="4730972" y="4715059"/>
            <a:chExt cx="383953" cy="369332"/>
          </a:xfrm>
        </p:grpSpPr>
        <p:sp>
          <p:nvSpPr>
            <p:cNvPr id="70" name="Oval 69"/>
            <p:cNvSpPr/>
            <p:nvPr/>
          </p:nvSpPr>
          <p:spPr>
            <a:xfrm>
              <a:off x="4730972" y="4715059"/>
              <a:ext cx="383953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803997" y="4886306"/>
              <a:ext cx="231553" cy="1980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649417" y="5027150"/>
            <a:ext cx="524779" cy="555688"/>
            <a:chOff x="6649417" y="5027150"/>
            <a:chExt cx="524779" cy="555688"/>
          </a:xfrm>
        </p:grpSpPr>
        <p:grpSp>
          <p:nvGrpSpPr>
            <p:cNvPr id="72" name="Group 71"/>
            <p:cNvGrpSpPr/>
            <p:nvPr/>
          </p:nvGrpSpPr>
          <p:grpSpPr>
            <a:xfrm>
              <a:off x="6649417" y="5027150"/>
              <a:ext cx="152040" cy="151293"/>
              <a:chOff x="4730972" y="4715059"/>
              <a:chExt cx="383953" cy="369332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6649777" y="5255196"/>
              <a:ext cx="152040" cy="151293"/>
              <a:chOff x="4730972" y="4715059"/>
              <a:chExt cx="383953" cy="369332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869756" y="5103903"/>
              <a:ext cx="152040" cy="151293"/>
              <a:chOff x="4730972" y="4715059"/>
              <a:chExt cx="383953" cy="369332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6980238" y="5355899"/>
              <a:ext cx="152040" cy="151293"/>
              <a:chOff x="4730972" y="4715059"/>
              <a:chExt cx="383953" cy="369332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7022156" y="5027150"/>
              <a:ext cx="152040" cy="151293"/>
              <a:chOff x="4730972" y="4715059"/>
              <a:chExt cx="383953" cy="369332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6784273" y="5431545"/>
              <a:ext cx="152040" cy="151293"/>
              <a:chOff x="4730972" y="4715059"/>
              <a:chExt cx="383953" cy="369332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7749802" y="5128645"/>
            <a:ext cx="677763" cy="555688"/>
            <a:chOff x="7749802" y="5128645"/>
            <a:chExt cx="677763" cy="555688"/>
          </a:xfrm>
        </p:grpSpPr>
        <p:grpSp>
          <p:nvGrpSpPr>
            <p:cNvPr id="92" name="Group 91"/>
            <p:cNvGrpSpPr/>
            <p:nvPr/>
          </p:nvGrpSpPr>
          <p:grpSpPr>
            <a:xfrm>
              <a:off x="7749802" y="5128645"/>
              <a:ext cx="524779" cy="555688"/>
              <a:chOff x="6649417" y="5027150"/>
              <a:chExt cx="524779" cy="555688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6649417" y="5027150"/>
                <a:ext cx="152040" cy="151293"/>
                <a:chOff x="4730972" y="4715059"/>
                <a:chExt cx="383953" cy="369332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6649777" y="5255196"/>
                <a:ext cx="152040" cy="151293"/>
                <a:chOff x="4730972" y="4715059"/>
                <a:chExt cx="383953" cy="369332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6869756" y="5103903"/>
                <a:ext cx="152040" cy="151293"/>
                <a:chOff x="4730972" y="4715059"/>
                <a:chExt cx="383953" cy="369332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6" name="Group 95"/>
              <p:cNvGrpSpPr/>
              <p:nvPr/>
            </p:nvGrpSpPr>
            <p:grpSpPr>
              <a:xfrm>
                <a:off x="6980238" y="5355899"/>
                <a:ext cx="152040" cy="151293"/>
                <a:chOff x="4730972" y="4715059"/>
                <a:chExt cx="383953" cy="369332"/>
              </a:xfrm>
            </p:grpSpPr>
            <p:sp>
              <p:nvSpPr>
                <p:cNvPr id="103" name="Oval 102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>
                <a:off x="7022156" y="5027150"/>
                <a:ext cx="152040" cy="151293"/>
                <a:chOff x="4730972" y="4715059"/>
                <a:chExt cx="383953" cy="369332"/>
              </a:xfrm>
            </p:grpSpPr>
            <p:sp>
              <p:nvSpPr>
                <p:cNvPr id="101" name="Oval 100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6784273" y="5431545"/>
                <a:ext cx="152040" cy="151293"/>
                <a:chOff x="4730972" y="4715059"/>
                <a:chExt cx="383953" cy="369332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1" name="Group 110"/>
            <p:cNvGrpSpPr/>
            <p:nvPr/>
          </p:nvGrpSpPr>
          <p:grpSpPr>
            <a:xfrm>
              <a:off x="8275525" y="5331948"/>
              <a:ext cx="152040" cy="151293"/>
              <a:chOff x="4730972" y="4715059"/>
              <a:chExt cx="383953" cy="369332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5" name="TextBox 114"/>
          <p:cNvSpPr txBox="1"/>
          <p:nvPr/>
        </p:nvSpPr>
        <p:spPr>
          <a:xfrm>
            <a:off x="4605888" y="5608687"/>
            <a:ext cx="68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Few1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372305" y="5536563"/>
            <a:ext cx="68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Few2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6452082" y="5567907"/>
            <a:ext cx="8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Many1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7673076" y="5793353"/>
            <a:ext cx="8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Many2</a:t>
            </a:r>
            <a:endParaRPr lang="en-US" dirty="0"/>
          </a:p>
        </p:txBody>
      </p:sp>
      <p:sp>
        <p:nvSpPr>
          <p:cNvPr id="119" name="Arc 118"/>
          <p:cNvSpPr/>
          <p:nvPr/>
        </p:nvSpPr>
        <p:spPr>
          <a:xfrm rot="7641716">
            <a:off x="416612" y="5013369"/>
            <a:ext cx="458596" cy="634945"/>
          </a:xfrm>
          <a:prstGeom prst="arc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Arc 121"/>
          <p:cNvSpPr/>
          <p:nvPr/>
        </p:nvSpPr>
        <p:spPr>
          <a:xfrm rot="7641716">
            <a:off x="1246677" y="4980200"/>
            <a:ext cx="458596" cy="634945"/>
          </a:xfrm>
          <a:prstGeom prst="arc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/>
          <p:cNvGrpSpPr/>
          <p:nvPr/>
        </p:nvGrpSpPr>
        <p:grpSpPr>
          <a:xfrm>
            <a:off x="2462742" y="5500411"/>
            <a:ext cx="340647" cy="204125"/>
            <a:chOff x="2462742" y="5500411"/>
            <a:chExt cx="340647" cy="204125"/>
          </a:xfrm>
        </p:grpSpPr>
        <p:sp>
          <p:nvSpPr>
            <p:cNvPr id="127" name="Isosceles Triangle 126"/>
            <p:cNvSpPr/>
            <p:nvPr/>
          </p:nvSpPr>
          <p:spPr>
            <a:xfrm flipV="1">
              <a:off x="2582288" y="5520821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/>
            <p:cNvSpPr/>
            <p:nvPr/>
          </p:nvSpPr>
          <p:spPr>
            <a:xfrm rot="21046362" flipV="1">
              <a:off x="2685561" y="5516829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Isosceles Triangle 124"/>
            <p:cNvSpPr/>
            <p:nvPr/>
          </p:nvSpPr>
          <p:spPr>
            <a:xfrm rot="902457" flipV="1">
              <a:off x="2462742" y="5500411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Arc 125"/>
          <p:cNvSpPr/>
          <p:nvPr/>
        </p:nvSpPr>
        <p:spPr>
          <a:xfrm rot="7641716">
            <a:off x="2352230" y="4942460"/>
            <a:ext cx="458596" cy="634945"/>
          </a:xfrm>
          <a:prstGeom prst="arc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/>
          <p:cNvGrpSpPr/>
          <p:nvPr/>
        </p:nvGrpSpPr>
        <p:grpSpPr>
          <a:xfrm>
            <a:off x="3426918" y="5755709"/>
            <a:ext cx="443288" cy="227496"/>
            <a:chOff x="3426918" y="5755709"/>
            <a:chExt cx="443288" cy="227496"/>
          </a:xfrm>
        </p:grpSpPr>
        <p:sp>
          <p:nvSpPr>
            <p:cNvPr id="132" name="Isosceles Triangle 131"/>
            <p:cNvSpPr/>
            <p:nvPr/>
          </p:nvSpPr>
          <p:spPr>
            <a:xfrm rot="19239752" flipV="1">
              <a:off x="3752378" y="5755709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/>
            <p:cNvSpPr/>
            <p:nvPr/>
          </p:nvSpPr>
          <p:spPr>
            <a:xfrm flipV="1">
              <a:off x="3546464" y="5799490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Isosceles Triangle 128"/>
            <p:cNvSpPr/>
            <p:nvPr/>
          </p:nvSpPr>
          <p:spPr>
            <a:xfrm rot="21046362" flipV="1">
              <a:off x="3649737" y="5795498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Isosceles Triangle 129"/>
            <p:cNvSpPr/>
            <p:nvPr/>
          </p:nvSpPr>
          <p:spPr>
            <a:xfrm rot="902457" flipV="1">
              <a:off x="3426918" y="5779080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Arc 130"/>
          <p:cNvSpPr/>
          <p:nvPr/>
        </p:nvSpPr>
        <p:spPr>
          <a:xfrm rot="7641716">
            <a:off x="3316406" y="5221129"/>
            <a:ext cx="458596" cy="634945"/>
          </a:xfrm>
          <a:prstGeom prst="arc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283491" y="5862895"/>
            <a:ext cx="68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Few1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1217974" y="5871013"/>
            <a:ext cx="68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Few2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2225868" y="5862895"/>
            <a:ext cx="8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3178557" y="6055679"/>
            <a:ext cx="8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2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4126"/>
            <a:ext cx="8229600" cy="1143000"/>
          </a:xfrm>
        </p:spPr>
        <p:txBody>
          <a:bodyPr/>
          <a:lstStyle/>
          <a:p>
            <a:r>
              <a:rPr lang="en-US" dirty="0" smtClean="0"/>
              <a:t>Training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3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/>
          <p:cNvGrpSpPr/>
          <p:nvPr/>
        </p:nvGrpSpPr>
        <p:grpSpPr>
          <a:xfrm>
            <a:off x="3422606" y="5626325"/>
            <a:ext cx="1752480" cy="492862"/>
            <a:chOff x="5561951" y="1866247"/>
            <a:chExt cx="1459845" cy="332545"/>
          </a:xfrm>
        </p:grpSpPr>
        <p:sp>
          <p:nvSpPr>
            <p:cNvPr id="116" name="Round Same Side Corner Rectangle 115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ound Same Side Corner Rectangle 116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757008" y="2294703"/>
            <a:ext cx="1752480" cy="492862"/>
            <a:chOff x="5561951" y="1866247"/>
            <a:chExt cx="1459845" cy="332545"/>
          </a:xfrm>
        </p:grpSpPr>
        <p:sp>
          <p:nvSpPr>
            <p:cNvPr id="119" name="Round Same Side Corner Rectangle 118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ound Same Side Corner Rectangle 119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660438" y="1614236"/>
            <a:ext cx="1752480" cy="492862"/>
            <a:chOff x="5561951" y="1866247"/>
            <a:chExt cx="1459845" cy="332545"/>
          </a:xfrm>
        </p:grpSpPr>
        <p:sp>
          <p:nvSpPr>
            <p:cNvPr id="122" name="Round Same Side Corner Rectangle 121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ound Same Side Corner Rectangle 122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916307" y="4281101"/>
            <a:ext cx="1459845" cy="461887"/>
            <a:chOff x="5561951" y="1866247"/>
            <a:chExt cx="1459845" cy="332545"/>
          </a:xfrm>
        </p:grpSpPr>
        <p:sp>
          <p:nvSpPr>
            <p:cNvPr id="104" name="Round Same Side Corner Rectangle 103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 Same Side Corner Rectangle 104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564674" y="5078538"/>
            <a:ext cx="1459845" cy="461887"/>
            <a:chOff x="5561951" y="1866247"/>
            <a:chExt cx="1459845" cy="332545"/>
          </a:xfrm>
        </p:grpSpPr>
        <p:sp>
          <p:nvSpPr>
            <p:cNvPr id="107" name="Round Same Side Corner Rectangle 106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 Same Side Corner Rectangle 107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074760" y="1647677"/>
            <a:ext cx="1459845" cy="461887"/>
            <a:chOff x="5561951" y="1866247"/>
            <a:chExt cx="1459845" cy="332545"/>
          </a:xfrm>
        </p:grpSpPr>
        <p:sp>
          <p:nvSpPr>
            <p:cNvPr id="110" name="Round Same Side Corner Rectangle 109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 Same Side Corner Rectangle 110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5757" y="81760"/>
            <a:ext cx="7524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6)</a:t>
            </a:r>
          </a:p>
          <a:p>
            <a:r>
              <a:rPr lang="en-US" sz="1200" dirty="0" smtClean="0"/>
              <a:t>Straight1</a:t>
            </a:r>
          </a:p>
          <a:p>
            <a:r>
              <a:rPr lang="en-US" sz="1200" dirty="0" smtClean="0"/>
              <a:t>Small1</a:t>
            </a:r>
          </a:p>
          <a:p>
            <a:r>
              <a:rPr lang="en-US" sz="1200" dirty="0" smtClean="0"/>
              <a:t>Happy1</a:t>
            </a:r>
          </a:p>
          <a:p>
            <a:r>
              <a:rPr lang="en-US" sz="1200" dirty="0" smtClean="0"/>
              <a:t>Long1</a:t>
            </a:r>
          </a:p>
          <a:p>
            <a:r>
              <a:rPr lang="en-US" sz="1200" dirty="0" smtClean="0"/>
              <a:t>Big1</a:t>
            </a:r>
          </a:p>
          <a:p>
            <a:r>
              <a:rPr lang="en-US" sz="1200" dirty="0" smtClean="0"/>
              <a:t>Few2</a:t>
            </a:r>
          </a:p>
          <a:p>
            <a:r>
              <a:rPr lang="en-US" sz="1200" dirty="0" smtClean="0"/>
              <a:t>Few2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12882" y="5138360"/>
            <a:ext cx="7524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10)</a:t>
            </a:r>
          </a:p>
          <a:p>
            <a:r>
              <a:rPr lang="en-US" sz="1200" dirty="0" smtClean="0"/>
              <a:t>Straight1</a:t>
            </a:r>
          </a:p>
          <a:p>
            <a:r>
              <a:rPr lang="en-US" sz="1200" dirty="0" smtClean="0"/>
              <a:t>Small1</a:t>
            </a:r>
          </a:p>
          <a:p>
            <a:r>
              <a:rPr lang="en-US" sz="1200" dirty="0" smtClean="0"/>
              <a:t>Happy2</a:t>
            </a:r>
          </a:p>
          <a:p>
            <a:r>
              <a:rPr lang="en-US" sz="1200" dirty="0" smtClean="0"/>
              <a:t>Long2</a:t>
            </a:r>
          </a:p>
          <a:p>
            <a:r>
              <a:rPr lang="en-US" sz="1200" dirty="0" smtClean="0"/>
              <a:t>Big1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Few2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883212" y="57343"/>
            <a:ext cx="7772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16)</a:t>
            </a:r>
          </a:p>
          <a:p>
            <a:r>
              <a:rPr lang="en-US" sz="1200" dirty="0" smtClean="0"/>
              <a:t>Straight1</a:t>
            </a:r>
          </a:p>
          <a:p>
            <a:r>
              <a:rPr lang="en-US" sz="1200" dirty="0" smtClean="0"/>
              <a:t>Small1</a:t>
            </a:r>
          </a:p>
          <a:p>
            <a:r>
              <a:rPr lang="en-US" sz="1200" dirty="0" smtClean="0"/>
              <a:t>Happy1</a:t>
            </a:r>
          </a:p>
          <a:p>
            <a:r>
              <a:rPr lang="en-US" sz="1200" dirty="0" smtClean="0"/>
              <a:t>Long2</a:t>
            </a:r>
          </a:p>
          <a:p>
            <a:r>
              <a:rPr lang="en-US" sz="1200" dirty="0" smtClean="0"/>
              <a:t>Big2</a:t>
            </a:r>
          </a:p>
          <a:p>
            <a:r>
              <a:rPr lang="en-US" sz="1200" dirty="0" smtClean="0"/>
              <a:t>Many1</a:t>
            </a:r>
          </a:p>
          <a:p>
            <a:r>
              <a:rPr lang="en-US" sz="1200" dirty="0" smtClean="0"/>
              <a:t>Few1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046898" y="261861"/>
            <a:ext cx="7524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3)</a:t>
            </a:r>
          </a:p>
          <a:p>
            <a:r>
              <a:rPr lang="en-US" sz="1200" dirty="0" smtClean="0"/>
              <a:t>Straight1</a:t>
            </a:r>
          </a:p>
          <a:p>
            <a:r>
              <a:rPr lang="en-US" sz="1200" dirty="0" smtClean="0"/>
              <a:t>Small1</a:t>
            </a:r>
          </a:p>
          <a:p>
            <a:r>
              <a:rPr lang="en-US" sz="1200" dirty="0" smtClean="0"/>
              <a:t>Happy1</a:t>
            </a:r>
          </a:p>
          <a:p>
            <a:r>
              <a:rPr lang="en-US" sz="1200" dirty="0" smtClean="0"/>
              <a:t>Long2</a:t>
            </a:r>
          </a:p>
          <a:p>
            <a:r>
              <a:rPr lang="en-US" sz="1200" dirty="0" smtClean="0"/>
              <a:t>Big2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Few1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183444" y="2527445"/>
            <a:ext cx="7524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14)</a:t>
            </a:r>
          </a:p>
          <a:p>
            <a:r>
              <a:rPr lang="en-US" sz="1200" dirty="0" smtClean="0"/>
              <a:t>Straight1</a:t>
            </a:r>
          </a:p>
          <a:p>
            <a:r>
              <a:rPr lang="en-US" sz="1200" dirty="0" smtClean="0"/>
              <a:t>Small1</a:t>
            </a:r>
          </a:p>
          <a:p>
            <a:r>
              <a:rPr lang="en-US" sz="1200" dirty="0" smtClean="0"/>
              <a:t>Happy2</a:t>
            </a:r>
          </a:p>
          <a:p>
            <a:r>
              <a:rPr lang="en-US" sz="1200" dirty="0" smtClean="0"/>
              <a:t>Long2</a:t>
            </a:r>
          </a:p>
          <a:p>
            <a:r>
              <a:rPr lang="en-US" sz="1200" dirty="0" smtClean="0"/>
              <a:t>Big2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Few1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111215" y="2692040"/>
            <a:ext cx="7524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4)</a:t>
            </a:r>
          </a:p>
          <a:p>
            <a:r>
              <a:rPr lang="en-US" sz="1200" dirty="0" smtClean="0"/>
              <a:t>Straight1</a:t>
            </a:r>
          </a:p>
          <a:p>
            <a:r>
              <a:rPr lang="en-US" sz="1200" dirty="0" smtClean="0"/>
              <a:t>Small2</a:t>
            </a:r>
          </a:p>
          <a:p>
            <a:r>
              <a:rPr lang="en-US" sz="1200" dirty="0" smtClean="0"/>
              <a:t>Happy1</a:t>
            </a:r>
          </a:p>
          <a:p>
            <a:r>
              <a:rPr lang="en-US" sz="1200" dirty="0" smtClean="0"/>
              <a:t>Long2</a:t>
            </a:r>
          </a:p>
          <a:p>
            <a:r>
              <a:rPr lang="en-US" sz="1200" dirty="0" smtClean="0"/>
              <a:t>Big1</a:t>
            </a:r>
          </a:p>
          <a:p>
            <a:r>
              <a:rPr lang="en-US" sz="1200" dirty="0" smtClean="0"/>
              <a:t>Few2</a:t>
            </a:r>
          </a:p>
          <a:p>
            <a:r>
              <a:rPr lang="en-US" sz="1200" dirty="0" smtClean="0"/>
              <a:t>Few1</a:t>
            </a:r>
            <a:endParaRPr lang="en-US" sz="12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227589" y="171656"/>
            <a:ext cx="1128853" cy="631993"/>
            <a:chOff x="3856913" y="2962723"/>
            <a:chExt cx="1128853" cy="631993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856913" y="3233517"/>
              <a:ext cx="246937" cy="35493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127368" y="2974481"/>
              <a:ext cx="149619" cy="49857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556647" y="2962723"/>
              <a:ext cx="33094" cy="49857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4719229" y="3115937"/>
              <a:ext cx="266537" cy="47877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935874" y="165389"/>
            <a:ext cx="1128853" cy="631993"/>
            <a:chOff x="3856913" y="2962723"/>
            <a:chExt cx="1128853" cy="63199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3856913" y="3233517"/>
              <a:ext cx="246937" cy="35493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127368" y="2974481"/>
              <a:ext cx="149619" cy="49857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556647" y="2962723"/>
              <a:ext cx="33094" cy="49857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719229" y="3115937"/>
              <a:ext cx="266537" cy="47877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7002480" y="803367"/>
            <a:ext cx="1128853" cy="631993"/>
            <a:chOff x="3856913" y="2962723"/>
            <a:chExt cx="1128853" cy="631993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856913" y="3233517"/>
              <a:ext cx="246937" cy="35493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127368" y="2974481"/>
              <a:ext cx="149619" cy="49857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4556647" y="2962723"/>
              <a:ext cx="33094" cy="49857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719229" y="3115937"/>
              <a:ext cx="266537" cy="47877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055153" y="2680282"/>
            <a:ext cx="1128853" cy="631993"/>
            <a:chOff x="3856913" y="2962723"/>
            <a:chExt cx="1128853" cy="631993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3856913" y="3233517"/>
              <a:ext cx="246937" cy="35493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27368" y="2974481"/>
              <a:ext cx="149619" cy="49857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4556647" y="2962723"/>
              <a:ext cx="33094" cy="49857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4719229" y="3115937"/>
              <a:ext cx="266537" cy="47877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708371" y="4096764"/>
            <a:ext cx="1128853" cy="631993"/>
            <a:chOff x="3856913" y="2962723"/>
            <a:chExt cx="1128853" cy="631993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3856913" y="3233517"/>
              <a:ext cx="246937" cy="35493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127368" y="2974481"/>
              <a:ext cx="149619" cy="49857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556647" y="2962723"/>
              <a:ext cx="33094" cy="49857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719229" y="3115937"/>
              <a:ext cx="266537" cy="47877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702262" y="3300322"/>
            <a:ext cx="1128853" cy="631993"/>
            <a:chOff x="3856913" y="2962723"/>
            <a:chExt cx="1128853" cy="631993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3856913" y="3233517"/>
              <a:ext cx="246937" cy="35493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127368" y="2974481"/>
              <a:ext cx="149619" cy="49857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4556647" y="2962723"/>
              <a:ext cx="33094" cy="49857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719229" y="3115937"/>
              <a:ext cx="266537" cy="47877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ounded Rectangle 46"/>
          <p:cNvSpPr/>
          <p:nvPr/>
        </p:nvSpPr>
        <p:spPr>
          <a:xfrm>
            <a:off x="3907137" y="4546238"/>
            <a:ext cx="739905" cy="127024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253253" y="3132469"/>
            <a:ext cx="739905" cy="127024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7218861" y="1220237"/>
            <a:ext cx="739905" cy="127024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4095116" y="535910"/>
            <a:ext cx="739905" cy="127024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1437029" y="551244"/>
            <a:ext cx="739905" cy="127024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6879231" y="3749796"/>
            <a:ext cx="787407" cy="150068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812718" y="1173881"/>
            <a:ext cx="2063774" cy="525504"/>
            <a:chOff x="961398" y="1173881"/>
            <a:chExt cx="2063774" cy="525504"/>
          </a:xfrm>
        </p:grpSpPr>
        <p:grpSp>
          <p:nvGrpSpPr>
            <p:cNvPr id="60" name="Group 59"/>
            <p:cNvGrpSpPr/>
            <p:nvPr/>
          </p:nvGrpSpPr>
          <p:grpSpPr>
            <a:xfrm>
              <a:off x="961398" y="1202543"/>
              <a:ext cx="648943" cy="496842"/>
              <a:chOff x="434612" y="1596127"/>
              <a:chExt cx="648943" cy="214644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 flipH="1">
              <a:off x="2282679" y="1173881"/>
              <a:ext cx="742493" cy="525503"/>
              <a:chOff x="434612" y="1596127"/>
              <a:chExt cx="648943" cy="214644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oup 73"/>
          <p:cNvGrpSpPr/>
          <p:nvPr/>
        </p:nvGrpSpPr>
        <p:grpSpPr>
          <a:xfrm>
            <a:off x="3253557" y="1218662"/>
            <a:ext cx="2560882" cy="432758"/>
            <a:chOff x="3396042" y="1218662"/>
            <a:chExt cx="2560882" cy="432758"/>
          </a:xfrm>
        </p:grpSpPr>
        <p:grpSp>
          <p:nvGrpSpPr>
            <p:cNvPr id="68" name="Group 67"/>
            <p:cNvGrpSpPr/>
            <p:nvPr/>
          </p:nvGrpSpPr>
          <p:grpSpPr>
            <a:xfrm>
              <a:off x="3396042" y="1218662"/>
              <a:ext cx="864471" cy="408339"/>
              <a:chOff x="434612" y="1596127"/>
              <a:chExt cx="648943" cy="214644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 flipH="1">
              <a:off x="4967833" y="1219526"/>
              <a:ext cx="989091" cy="431894"/>
              <a:chOff x="434612" y="1596127"/>
              <a:chExt cx="648943" cy="214644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Group 74"/>
          <p:cNvGrpSpPr/>
          <p:nvPr/>
        </p:nvGrpSpPr>
        <p:grpSpPr>
          <a:xfrm>
            <a:off x="6364147" y="1886364"/>
            <a:ext cx="2560882" cy="432758"/>
            <a:chOff x="3396042" y="1218662"/>
            <a:chExt cx="2560882" cy="432758"/>
          </a:xfrm>
        </p:grpSpPr>
        <p:grpSp>
          <p:nvGrpSpPr>
            <p:cNvPr id="76" name="Group 75"/>
            <p:cNvGrpSpPr/>
            <p:nvPr/>
          </p:nvGrpSpPr>
          <p:grpSpPr>
            <a:xfrm>
              <a:off x="3396042" y="1218662"/>
              <a:ext cx="864471" cy="408339"/>
              <a:chOff x="434612" y="1596127"/>
              <a:chExt cx="648943" cy="214644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 flipH="1">
              <a:off x="4967833" y="1219526"/>
              <a:ext cx="989091" cy="431894"/>
              <a:chOff x="434612" y="1596127"/>
              <a:chExt cx="648943" cy="214644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/>
          <p:cNvGrpSpPr/>
          <p:nvPr/>
        </p:nvGrpSpPr>
        <p:grpSpPr>
          <a:xfrm>
            <a:off x="418585" y="3934221"/>
            <a:ext cx="2560882" cy="432758"/>
            <a:chOff x="3396042" y="1218662"/>
            <a:chExt cx="2560882" cy="432758"/>
          </a:xfrm>
        </p:grpSpPr>
        <p:grpSp>
          <p:nvGrpSpPr>
            <p:cNvPr id="83" name="Group 82"/>
            <p:cNvGrpSpPr/>
            <p:nvPr/>
          </p:nvGrpSpPr>
          <p:grpSpPr>
            <a:xfrm>
              <a:off x="3396042" y="1218662"/>
              <a:ext cx="864471" cy="408339"/>
              <a:chOff x="434612" y="1596127"/>
              <a:chExt cx="648943" cy="214644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 flipH="1">
              <a:off x="4967833" y="1219526"/>
              <a:ext cx="989091" cy="431894"/>
              <a:chOff x="434612" y="1596127"/>
              <a:chExt cx="648943" cy="214644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9" name="Group 88"/>
          <p:cNvGrpSpPr/>
          <p:nvPr/>
        </p:nvGrpSpPr>
        <p:grpSpPr>
          <a:xfrm>
            <a:off x="3058411" y="5329647"/>
            <a:ext cx="2560882" cy="432758"/>
            <a:chOff x="3396042" y="1218662"/>
            <a:chExt cx="2560882" cy="432758"/>
          </a:xfrm>
        </p:grpSpPr>
        <p:grpSp>
          <p:nvGrpSpPr>
            <p:cNvPr id="90" name="Group 89"/>
            <p:cNvGrpSpPr/>
            <p:nvPr/>
          </p:nvGrpSpPr>
          <p:grpSpPr>
            <a:xfrm>
              <a:off x="3396042" y="1218662"/>
              <a:ext cx="864471" cy="408339"/>
              <a:chOff x="434612" y="1596127"/>
              <a:chExt cx="648943" cy="214644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 flipH="1">
              <a:off x="4967833" y="1219526"/>
              <a:ext cx="989091" cy="431894"/>
              <a:chOff x="434612" y="1596127"/>
              <a:chExt cx="648943" cy="214644"/>
            </a:xfrm>
          </p:grpSpPr>
          <p:cxnSp>
            <p:nvCxnSpPr>
              <p:cNvPr id="92" name="Straight Connector 91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6" name="Group 95"/>
          <p:cNvGrpSpPr/>
          <p:nvPr/>
        </p:nvGrpSpPr>
        <p:grpSpPr>
          <a:xfrm>
            <a:off x="6058485" y="4671063"/>
            <a:ext cx="2560882" cy="432758"/>
            <a:chOff x="3396042" y="1218662"/>
            <a:chExt cx="2560882" cy="432758"/>
          </a:xfrm>
        </p:grpSpPr>
        <p:grpSp>
          <p:nvGrpSpPr>
            <p:cNvPr id="97" name="Group 96"/>
            <p:cNvGrpSpPr/>
            <p:nvPr/>
          </p:nvGrpSpPr>
          <p:grpSpPr>
            <a:xfrm>
              <a:off x="3396042" y="1218662"/>
              <a:ext cx="864471" cy="408339"/>
              <a:chOff x="434612" y="1596127"/>
              <a:chExt cx="648943" cy="214644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 flipH="1">
              <a:off x="4967833" y="1219526"/>
              <a:ext cx="989091" cy="431894"/>
              <a:chOff x="434612" y="1596127"/>
              <a:chExt cx="648943" cy="214644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4" name="Group 123"/>
          <p:cNvGrpSpPr/>
          <p:nvPr/>
        </p:nvGrpSpPr>
        <p:grpSpPr>
          <a:xfrm>
            <a:off x="1730015" y="785120"/>
            <a:ext cx="152040" cy="151293"/>
            <a:chOff x="4730972" y="4715059"/>
            <a:chExt cx="383953" cy="369332"/>
          </a:xfrm>
        </p:grpSpPr>
        <p:sp>
          <p:nvSpPr>
            <p:cNvPr id="125" name="Oval 124"/>
            <p:cNvSpPr/>
            <p:nvPr/>
          </p:nvSpPr>
          <p:spPr>
            <a:xfrm>
              <a:off x="4730972" y="4715059"/>
              <a:ext cx="383953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803997" y="4886306"/>
              <a:ext cx="231553" cy="1980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205946" y="4086971"/>
            <a:ext cx="152040" cy="151293"/>
            <a:chOff x="4730972" y="4715059"/>
            <a:chExt cx="383953" cy="369332"/>
          </a:xfrm>
        </p:grpSpPr>
        <p:sp>
          <p:nvSpPr>
            <p:cNvPr id="128" name="Oval 127"/>
            <p:cNvSpPr/>
            <p:nvPr/>
          </p:nvSpPr>
          <p:spPr>
            <a:xfrm>
              <a:off x="4730972" y="4715059"/>
              <a:ext cx="383953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4803997" y="4886306"/>
              <a:ext cx="231553" cy="1980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543416" y="3312275"/>
            <a:ext cx="152400" cy="379339"/>
            <a:chOff x="4920763" y="5179549"/>
            <a:chExt cx="152400" cy="379339"/>
          </a:xfrm>
        </p:grpSpPr>
        <p:grpSp>
          <p:nvGrpSpPr>
            <p:cNvPr id="131" name="Group 130"/>
            <p:cNvGrpSpPr/>
            <p:nvPr/>
          </p:nvGrpSpPr>
          <p:grpSpPr>
            <a:xfrm>
              <a:off x="4920763" y="5179549"/>
              <a:ext cx="152040" cy="151293"/>
              <a:chOff x="4730972" y="4715059"/>
              <a:chExt cx="383953" cy="369332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4921123" y="5407595"/>
              <a:ext cx="152040" cy="151293"/>
              <a:chOff x="4730972" y="4715059"/>
              <a:chExt cx="383953" cy="369332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7" name="Group 136"/>
          <p:cNvGrpSpPr/>
          <p:nvPr/>
        </p:nvGrpSpPr>
        <p:grpSpPr>
          <a:xfrm>
            <a:off x="4222646" y="4673879"/>
            <a:ext cx="152400" cy="379339"/>
            <a:chOff x="4920763" y="5179549"/>
            <a:chExt cx="152400" cy="379339"/>
          </a:xfrm>
        </p:grpSpPr>
        <p:grpSp>
          <p:nvGrpSpPr>
            <p:cNvPr id="138" name="Group 137"/>
            <p:cNvGrpSpPr/>
            <p:nvPr/>
          </p:nvGrpSpPr>
          <p:grpSpPr>
            <a:xfrm>
              <a:off x="4920763" y="5179549"/>
              <a:ext cx="152040" cy="151293"/>
              <a:chOff x="4730972" y="4715059"/>
              <a:chExt cx="383953" cy="369332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4921123" y="5407595"/>
              <a:ext cx="152040" cy="151293"/>
              <a:chOff x="4730972" y="4715059"/>
              <a:chExt cx="383953" cy="369332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4" name="Group 143"/>
          <p:cNvGrpSpPr/>
          <p:nvPr/>
        </p:nvGrpSpPr>
        <p:grpSpPr>
          <a:xfrm>
            <a:off x="7519332" y="1375883"/>
            <a:ext cx="152400" cy="379339"/>
            <a:chOff x="4920763" y="5179549"/>
            <a:chExt cx="152400" cy="379339"/>
          </a:xfrm>
        </p:grpSpPr>
        <p:grpSp>
          <p:nvGrpSpPr>
            <p:cNvPr id="145" name="Group 144"/>
            <p:cNvGrpSpPr/>
            <p:nvPr/>
          </p:nvGrpSpPr>
          <p:grpSpPr>
            <a:xfrm>
              <a:off x="4920763" y="5179549"/>
              <a:ext cx="152040" cy="151293"/>
              <a:chOff x="4730972" y="4715059"/>
              <a:chExt cx="383953" cy="369332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4921123" y="5407595"/>
              <a:ext cx="152040" cy="151293"/>
              <a:chOff x="4730972" y="4715059"/>
              <a:chExt cx="383953" cy="369332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1" name="Group 150"/>
          <p:cNvGrpSpPr/>
          <p:nvPr/>
        </p:nvGrpSpPr>
        <p:grpSpPr>
          <a:xfrm>
            <a:off x="4206329" y="642296"/>
            <a:ext cx="524779" cy="555688"/>
            <a:chOff x="6649417" y="5027150"/>
            <a:chExt cx="524779" cy="555688"/>
          </a:xfrm>
        </p:grpSpPr>
        <p:grpSp>
          <p:nvGrpSpPr>
            <p:cNvPr id="152" name="Group 151"/>
            <p:cNvGrpSpPr/>
            <p:nvPr/>
          </p:nvGrpSpPr>
          <p:grpSpPr>
            <a:xfrm>
              <a:off x="6649417" y="5027150"/>
              <a:ext cx="152040" cy="151293"/>
              <a:chOff x="4730972" y="4715059"/>
              <a:chExt cx="383953" cy="369332"/>
            </a:xfrm>
          </p:grpSpPr>
          <p:sp>
            <p:nvSpPr>
              <p:cNvPr id="168" name="Oval 167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6649777" y="5255196"/>
              <a:ext cx="152040" cy="151293"/>
              <a:chOff x="4730972" y="4715059"/>
              <a:chExt cx="383953" cy="369332"/>
            </a:xfrm>
          </p:grpSpPr>
          <p:sp>
            <p:nvSpPr>
              <p:cNvPr id="166" name="Oval 165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6869756" y="5103903"/>
              <a:ext cx="152040" cy="151293"/>
              <a:chOff x="4730972" y="4715059"/>
              <a:chExt cx="383953" cy="369332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6980238" y="5355899"/>
              <a:ext cx="152040" cy="151293"/>
              <a:chOff x="4730972" y="4715059"/>
              <a:chExt cx="383953" cy="369332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7022156" y="5027150"/>
              <a:ext cx="152040" cy="151293"/>
              <a:chOff x="4730972" y="4715059"/>
              <a:chExt cx="383953" cy="369332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6784273" y="5431545"/>
              <a:ext cx="152040" cy="151293"/>
              <a:chOff x="4730972" y="4715059"/>
              <a:chExt cx="383953" cy="369332"/>
            </a:xfrm>
          </p:grpSpPr>
          <p:sp>
            <p:nvSpPr>
              <p:cNvPr id="158" name="Oval 157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1" name="Isosceles Triangle 170"/>
          <p:cNvSpPr/>
          <p:nvPr/>
        </p:nvSpPr>
        <p:spPr>
          <a:xfrm rot="659433" flipV="1">
            <a:off x="7449452" y="2143608"/>
            <a:ext cx="117828" cy="183715"/>
          </a:xfrm>
          <a:prstGeom prst="triangle">
            <a:avLst>
              <a:gd name="adj" fmla="val 44308"/>
            </a:avLst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Isosceles Triangle 172"/>
          <p:cNvSpPr/>
          <p:nvPr/>
        </p:nvSpPr>
        <p:spPr>
          <a:xfrm rot="659433" flipV="1">
            <a:off x="7100416" y="4873191"/>
            <a:ext cx="117828" cy="183715"/>
          </a:xfrm>
          <a:prstGeom prst="triangle">
            <a:avLst>
              <a:gd name="adj" fmla="val 44308"/>
            </a:avLst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4260269" y="1004884"/>
            <a:ext cx="427816" cy="622485"/>
            <a:chOff x="4260269" y="1004884"/>
            <a:chExt cx="427816" cy="622485"/>
          </a:xfrm>
        </p:grpSpPr>
        <p:sp>
          <p:nvSpPr>
            <p:cNvPr id="170" name="Isosceles Triangle 169"/>
            <p:cNvSpPr/>
            <p:nvPr/>
          </p:nvSpPr>
          <p:spPr>
            <a:xfrm rot="659433" flipV="1">
              <a:off x="4311184" y="1443654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c 53"/>
            <p:cNvSpPr/>
            <p:nvPr/>
          </p:nvSpPr>
          <p:spPr>
            <a:xfrm rot="7641716">
              <a:off x="4244879" y="1020274"/>
              <a:ext cx="458596" cy="427816"/>
            </a:xfrm>
            <a:prstGeom prst="arc">
              <a:avLst>
                <a:gd name="adj1" fmla="val 12856226"/>
                <a:gd name="adj2" fmla="val 3784641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Arc 52"/>
          <p:cNvSpPr/>
          <p:nvPr/>
        </p:nvSpPr>
        <p:spPr>
          <a:xfrm rot="7641716">
            <a:off x="7368909" y="1721257"/>
            <a:ext cx="458596" cy="427816"/>
          </a:xfrm>
          <a:prstGeom prst="arc">
            <a:avLst>
              <a:gd name="adj1" fmla="val 12856226"/>
              <a:gd name="adj2" fmla="val 3784641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3905544" y="4890780"/>
            <a:ext cx="634945" cy="656587"/>
            <a:chOff x="3905544" y="4890780"/>
            <a:chExt cx="634945" cy="656587"/>
          </a:xfrm>
        </p:grpSpPr>
        <p:sp>
          <p:nvSpPr>
            <p:cNvPr id="172" name="Isosceles Triangle 171"/>
            <p:cNvSpPr/>
            <p:nvPr/>
          </p:nvSpPr>
          <p:spPr>
            <a:xfrm rot="659433" flipV="1">
              <a:off x="4148683" y="5363652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/>
            <p:cNvSpPr/>
            <p:nvPr/>
          </p:nvSpPr>
          <p:spPr>
            <a:xfrm rot="7641716">
              <a:off x="3993719" y="4802605"/>
              <a:ext cx="458596" cy="634945"/>
            </a:xfrm>
            <a:prstGeom prst="arc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Arc 55"/>
          <p:cNvSpPr/>
          <p:nvPr/>
        </p:nvSpPr>
        <p:spPr>
          <a:xfrm rot="7641716">
            <a:off x="7049076" y="4462675"/>
            <a:ext cx="458596" cy="427816"/>
          </a:xfrm>
          <a:prstGeom prst="arc">
            <a:avLst>
              <a:gd name="adj1" fmla="val 12856226"/>
              <a:gd name="adj2" fmla="val 3784641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6" name="Group 175"/>
          <p:cNvGrpSpPr/>
          <p:nvPr/>
        </p:nvGrpSpPr>
        <p:grpSpPr>
          <a:xfrm>
            <a:off x="1208514" y="3546394"/>
            <a:ext cx="634945" cy="658522"/>
            <a:chOff x="1208514" y="3546394"/>
            <a:chExt cx="634945" cy="658522"/>
          </a:xfrm>
        </p:grpSpPr>
        <p:sp>
          <p:nvSpPr>
            <p:cNvPr id="174" name="Isosceles Triangle 173"/>
            <p:cNvSpPr/>
            <p:nvPr/>
          </p:nvSpPr>
          <p:spPr>
            <a:xfrm rot="21046362" flipV="1">
              <a:off x="1650705" y="4021201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 rot="7641716">
              <a:off x="1296689" y="3458219"/>
              <a:ext cx="458596" cy="634945"/>
            </a:xfrm>
            <a:prstGeom prst="arc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1581125" y="1011151"/>
            <a:ext cx="427816" cy="607593"/>
            <a:chOff x="1581125" y="1011151"/>
            <a:chExt cx="427816" cy="607593"/>
          </a:xfrm>
        </p:grpSpPr>
        <p:sp>
          <p:nvSpPr>
            <p:cNvPr id="175" name="Isosceles Triangle 174"/>
            <p:cNvSpPr/>
            <p:nvPr/>
          </p:nvSpPr>
          <p:spPr>
            <a:xfrm rot="21046362" flipV="1">
              <a:off x="1845263" y="1435029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c 54"/>
            <p:cNvSpPr/>
            <p:nvPr/>
          </p:nvSpPr>
          <p:spPr>
            <a:xfrm rot="7641716">
              <a:off x="1565735" y="1026541"/>
              <a:ext cx="458596" cy="427816"/>
            </a:xfrm>
            <a:prstGeom prst="arc">
              <a:avLst>
                <a:gd name="adj1" fmla="val 12856226"/>
                <a:gd name="adj2" fmla="val 3784641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7530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3970914" y="4645498"/>
            <a:ext cx="1752480" cy="492862"/>
            <a:chOff x="5561951" y="1866247"/>
            <a:chExt cx="1459845" cy="332545"/>
          </a:xfrm>
        </p:grpSpPr>
        <p:sp>
          <p:nvSpPr>
            <p:cNvPr id="90" name="Round Same Side Corner Rectangle 89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ound Same Side Corner Rectangle 90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60155" y="2532037"/>
            <a:ext cx="1459845" cy="461887"/>
            <a:chOff x="5561951" y="1866247"/>
            <a:chExt cx="1459845" cy="332545"/>
          </a:xfrm>
        </p:grpSpPr>
        <p:sp>
          <p:nvSpPr>
            <p:cNvPr id="72" name="Round Same Side Corner Rectangle 71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 Same Side Corner Rectangle 72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848418" y="2619162"/>
            <a:ext cx="1459845" cy="461887"/>
            <a:chOff x="5561951" y="1866247"/>
            <a:chExt cx="1459845" cy="332545"/>
          </a:xfrm>
        </p:grpSpPr>
        <p:sp>
          <p:nvSpPr>
            <p:cNvPr id="75" name="Round Same Side Corner Rectangle 74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 Same Side Corner Rectangle 75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777272" y="2696388"/>
            <a:ext cx="1459845" cy="461887"/>
            <a:chOff x="5561951" y="1866247"/>
            <a:chExt cx="1459845" cy="332545"/>
          </a:xfrm>
        </p:grpSpPr>
        <p:sp>
          <p:nvSpPr>
            <p:cNvPr id="78" name="Round Same Side Corner Rectangle 77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 Same Side Corner Rectangle 78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067675" y="4616813"/>
            <a:ext cx="1459845" cy="461887"/>
            <a:chOff x="5561951" y="1866247"/>
            <a:chExt cx="1459845" cy="332545"/>
          </a:xfrm>
        </p:grpSpPr>
        <p:sp>
          <p:nvSpPr>
            <p:cNvPr id="81" name="Round Same Side Corner Rectangle 80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 Same Side Corner Rectangle 81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02037" y="4568652"/>
            <a:ext cx="1459845" cy="461887"/>
            <a:chOff x="5561951" y="1866247"/>
            <a:chExt cx="1459845" cy="332545"/>
          </a:xfrm>
        </p:grpSpPr>
        <p:sp>
          <p:nvSpPr>
            <p:cNvPr id="84" name="Round Same Side Corner Rectangle 83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ound Same Side Corner Rectangle 84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2882" y="186274"/>
            <a:ext cx="7524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13)</a:t>
            </a:r>
          </a:p>
          <a:p>
            <a:r>
              <a:rPr lang="en-US" sz="1200" dirty="0" smtClean="0"/>
              <a:t>Straight1</a:t>
            </a:r>
          </a:p>
          <a:p>
            <a:r>
              <a:rPr lang="en-US" sz="1200" dirty="0" smtClean="0"/>
              <a:t>Small2</a:t>
            </a:r>
          </a:p>
          <a:p>
            <a:r>
              <a:rPr lang="en-US" sz="1200" dirty="0" smtClean="0"/>
              <a:t>Happy2</a:t>
            </a:r>
          </a:p>
          <a:p>
            <a:r>
              <a:rPr lang="en-US" sz="1200" dirty="0" smtClean="0"/>
              <a:t>Long1</a:t>
            </a:r>
          </a:p>
          <a:p>
            <a:r>
              <a:rPr lang="en-US" sz="1200" dirty="0" smtClean="0"/>
              <a:t>Big1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Few2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003605" y="5321919"/>
            <a:ext cx="7524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Straight2</a:t>
            </a:r>
          </a:p>
          <a:p>
            <a:r>
              <a:rPr lang="en-US" sz="1200" dirty="0" smtClean="0"/>
              <a:t>Small1</a:t>
            </a:r>
          </a:p>
          <a:p>
            <a:r>
              <a:rPr lang="en-US" sz="1200" dirty="0" smtClean="0"/>
              <a:t>Happy1</a:t>
            </a:r>
          </a:p>
          <a:p>
            <a:r>
              <a:rPr lang="en-US" sz="1200" dirty="0" smtClean="0"/>
              <a:t>Long2</a:t>
            </a:r>
          </a:p>
          <a:p>
            <a:r>
              <a:rPr lang="en-US" sz="1200" dirty="0" smtClean="0"/>
              <a:t>Big1</a:t>
            </a:r>
          </a:p>
          <a:p>
            <a:r>
              <a:rPr lang="en-US" sz="1200" dirty="0" smtClean="0"/>
              <a:t>Few2</a:t>
            </a:r>
          </a:p>
          <a:p>
            <a:r>
              <a:rPr lang="en-US" sz="1200" dirty="0" smtClean="0"/>
              <a:t>Few2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071192" y="168559"/>
            <a:ext cx="7772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11)</a:t>
            </a:r>
          </a:p>
          <a:p>
            <a:r>
              <a:rPr lang="en-US" sz="1200" dirty="0" smtClean="0"/>
              <a:t>Straight1</a:t>
            </a:r>
          </a:p>
          <a:p>
            <a:r>
              <a:rPr lang="en-US" sz="1200" dirty="0" smtClean="0"/>
              <a:t>Small2</a:t>
            </a:r>
          </a:p>
          <a:p>
            <a:r>
              <a:rPr lang="en-US" sz="1200" dirty="0" smtClean="0"/>
              <a:t>Happy2</a:t>
            </a:r>
          </a:p>
          <a:p>
            <a:r>
              <a:rPr lang="en-US" sz="1200" dirty="0" smtClean="0"/>
              <a:t>Long1</a:t>
            </a:r>
          </a:p>
          <a:p>
            <a:r>
              <a:rPr lang="en-US" sz="1200" dirty="0" smtClean="0"/>
              <a:t>Big1</a:t>
            </a:r>
          </a:p>
          <a:p>
            <a:r>
              <a:rPr lang="en-US" sz="1200" dirty="0" smtClean="0"/>
              <a:t>Many1</a:t>
            </a:r>
          </a:p>
          <a:p>
            <a:r>
              <a:rPr lang="en-US" sz="1200" dirty="0" smtClean="0"/>
              <a:t>Few1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173404" y="167247"/>
            <a:ext cx="7524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9)</a:t>
            </a:r>
          </a:p>
          <a:p>
            <a:r>
              <a:rPr lang="en-US" sz="1200" dirty="0" smtClean="0"/>
              <a:t>Straight2</a:t>
            </a:r>
          </a:p>
          <a:p>
            <a:r>
              <a:rPr lang="en-US" sz="1200" dirty="0" smtClean="0"/>
              <a:t>Small1</a:t>
            </a:r>
          </a:p>
          <a:p>
            <a:r>
              <a:rPr lang="en-US" sz="1200" dirty="0" smtClean="0"/>
              <a:t>Happy1</a:t>
            </a:r>
          </a:p>
          <a:p>
            <a:r>
              <a:rPr lang="en-US" sz="1200" dirty="0" smtClean="0"/>
              <a:t>Long2</a:t>
            </a:r>
          </a:p>
          <a:p>
            <a:r>
              <a:rPr lang="en-US" sz="1200" dirty="0" smtClean="0"/>
              <a:t>Big1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Few2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655186" y="5601519"/>
            <a:ext cx="7524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1)</a:t>
            </a:r>
          </a:p>
          <a:p>
            <a:r>
              <a:rPr lang="en-US" sz="1200" dirty="0" smtClean="0"/>
              <a:t>Straight2</a:t>
            </a:r>
          </a:p>
          <a:p>
            <a:r>
              <a:rPr lang="en-US" sz="1200" dirty="0" smtClean="0"/>
              <a:t>Small1</a:t>
            </a:r>
          </a:p>
          <a:p>
            <a:r>
              <a:rPr lang="en-US" sz="1200" dirty="0" smtClean="0"/>
              <a:t>Happy1</a:t>
            </a:r>
          </a:p>
          <a:p>
            <a:r>
              <a:rPr lang="en-US" sz="1200" dirty="0" smtClean="0"/>
              <a:t>Long2</a:t>
            </a:r>
          </a:p>
          <a:p>
            <a:r>
              <a:rPr lang="en-US" sz="1200" dirty="0" smtClean="0"/>
              <a:t>Big2</a:t>
            </a:r>
          </a:p>
          <a:p>
            <a:r>
              <a:rPr lang="en-US" sz="1200" dirty="0" smtClean="0"/>
              <a:t>Many2</a:t>
            </a:r>
          </a:p>
          <a:p>
            <a:r>
              <a:rPr lang="en-US" sz="1200" dirty="0" smtClean="0"/>
              <a:t>Few1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370098" y="5338572"/>
            <a:ext cx="7524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5)</a:t>
            </a:r>
          </a:p>
          <a:p>
            <a:r>
              <a:rPr lang="en-US" sz="1200" dirty="0" smtClean="0"/>
              <a:t>Straight2</a:t>
            </a:r>
          </a:p>
          <a:p>
            <a:r>
              <a:rPr lang="en-US" sz="1200" dirty="0" smtClean="0"/>
              <a:t>Small1</a:t>
            </a:r>
          </a:p>
          <a:p>
            <a:r>
              <a:rPr lang="en-US" sz="1200" dirty="0" smtClean="0"/>
              <a:t>Happy2</a:t>
            </a:r>
          </a:p>
          <a:p>
            <a:r>
              <a:rPr lang="en-US" sz="1200" dirty="0" smtClean="0"/>
              <a:t>Long1</a:t>
            </a:r>
          </a:p>
          <a:p>
            <a:r>
              <a:rPr lang="en-US" sz="1200" dirty="0" smtClean="0"/>
              <a:t>Big1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Few2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1082693" y="1230448"/>
            <a:ext cx="787407" cy="150068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48492" y="2007646"/>
            <a:ext cx="2164100" cy="525504"/>
            <a:chOff x="434612" y="1567465"/>
            <a:chExt cx="2164100" cy="525504"/>
          </a:xfrm>
        </p:grpSpPr>
        <p:grpSp>
          <p:nvGrpSpPr>
            <p:cNvPr id="25" name="Group 24"/>
            <p:cNvGrpSpPr/>
            <p:nvPr/>
          </p:nvGrpSpPr>
          <p:grpSpPr>
            <a:xfrm>
              <a:off x="434612" y="1596127"/>
              <a:ext cx="648943" cy="496842"/>
              <a:chOff x="434612" y="1596127"/>
              <a:chExt cx="648943" cy="214644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 flipH="1">
              <a:off x="1856219" y="1567465"/>
              <a:ext cx="742493" cy="525503"/>
              <a:chOff x="434612" y="1596127"/>
              <a:chExt cx="648943" cy="214644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Rounded Rectangle 30"/>
          <p:cNvSpPr/>
          <p:nvPr/>
        </p:nvSpPr>
        <p:spPr>
          <a:xfrm>
            <a:off x="4149467" y="1287015"/>
            <a:ext cx="787407" cy="150068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3515266" y="2064213"/>
            <a:ext cx="2164100" cy="525504"/>
            <a:chOff x="434612" y="1567465"/>
            <a:chExt cx="2164100" cy="525504"/>
          </a:xfrm>
        </p:grpSpPr>
        <p:grpSp>
          <p:nvGrpSpPr>
            <p:cNvPr id="33" name="Group 32"/>
            <p:cNvGrpSpPr/>
            <p:nvPr/>
          </p:nvGrpSpPr>
          <p:grpSpPr>
            <a:xfrm>
              <a:off x="434612" y="1596127"/>
              <a:ext cx="648943" cy="496842"/>
              <a:chOff x="434612" y="1596127"/>
              <a:chExt cx="648943" cy="214644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 flipH="1">
              <a:off x="1856219" y="1567465"/>
              <a:ext cx="742493" cy="525503"/>
              <a:chOff x="434612" y="1596127"/>
              <a:chExt cx="648943" cy="214644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ounded Rectangle 38"/>
          <p:cNvSpPr/>
          <p:nvPr/>
        </p:nvSpPr>
        <p:spPr>
          <a:xfrm>
            <a:off x="7121723" y="1602320"/>
            <a:ext cx="739905" cy="127024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280164" y="2285072"/>
            <a:ext cx="2560882" cy="432758"/>
            <a:chOff x="3396042" y="1218662"/>
            <a:chExt cx="2560882" cy="432758"/>
          </a:xfrm>
        </p:grpSpPr>
        <p:grpSp>
          <p:nvGrpSpPr>
            <p:cNvPr id="41" name="Group 40"/>
            <p:cNvGrpSpPr/>
            <p:nvPr/>
          </p:nvGrpSpPr>
          <p:grpSpPr>
            <a:xfrm>
              <a:off x="3396042" y="1218662"/>
              <a:ext cx="864471" cy="408339"/>
              <a:chOff x="434612" y="1596127"/>
              <a:chExt cx="648943" cy="21464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 flipH="1">
              <a:off x="4967833" y="1219526"/>
              <a:ext cx="989091" cy="431894"/>
              <a:chOff x="434612" y="1596127"/>
              <a:chExt cx="648943" cy="214644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Rounded Rectangle 46"/>
          <p:cNvSpPr/>
          <p:nvPr/>
        </p:nvSpPr>
        <p:spPr>
          <a:xfrm>
            <a:off x="1163889" y="3529348"/>
            <a:ext cx="739905" cy="127024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322330" y="4212100"/>
            <a:ext cx="2560882" cy="432758"/>
            <a:chOff x="3396042" y="1218662"/>
            <a:chExt cx="2560882" cy="432758"/>
          </a:xfrm>
        </p:grpSpPr>
        <p:grpSp>
          <p:nvGrpSpPr>
            <p:cNvPr id="49" name="Group 48"/>
            <p:cNvGrpSpPr/>
            <p:nvPr/>
          </p:nvGrpSpPr>
          <p:grpSpPr>
            <a:xfrm>
              <a:off x="3396042" y="1218662"/>
              <a:ext cx="864471" cy="408339"/>
              <a:chOff x="434612" y="1596127"/>
              <a:chExt cx="648943" cy="214644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 flipH="1">
              <a:off x="4967833" y="1219526"/>
              <a:ext cx="989091" cy="431894"/>
              <a:chOff x="434612" y="1596127"/>
              <a:chExt cx="648943" cy="214644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Rounded Rectangle 54"/>
          <p:cNvSpPr/>
          <p:nvPr/>
        </p:nvSpPr>
        <p:spPr>
          <a:xfrm>
            <a:off x="4455395" y="3546441"/>
            <a:ext cx="739905" cy="127024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613836" y="4229193"/>
            <a:ext cx="2560882" cy="432758"/>
            <a:chOff x="3396042" y="1218662"/>
            <a:chExt cx="2560882" cy="432758"/>
          </a:xfrm>
        </p:grpSpPr>
        <p:grpSp>
          <p:nvGrpSpPr>
            <p:cNvPr id="57" name="Group 56"/>
            <p:cNvGrpSpPr/>
            <p:nvPr/>
          </p:nvGrpSpPr>
          <p:grpSpPr>
            <a:xfrm>
              <a:off x="3396042" y="1218662"/>
              <a:ext cx="864471" cy="408339"/>
              <a:chOff x="434612" y="1596127"/>
              <a:chExt cx="648943" cy="214644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 flipH="1">
              <a:off x="4967833" y="1219526"/>
              <a:ext cx="989091" cy="431894"/>
              <a:chOff x="434612" y="1596127"/>
              <a:chExt cx="648943" cy="214644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Rounded Rectangle 62"/>
          <p:cNvSpPr/>
          <p:nvPr/>
        </p:nvSpPr>
        <p:spPr>
          <a:xfrm>
            <a:off x="7401583" y="3529348"/>
            <a:ext cx="739905" cy="127024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6777272" y="4151985"/>
            <a:ext cx="2063774" cy="525504"/>
            <a:chOff x="961398" y="1173881"/>
            <a:chExt cx="2063774" cy="525504"/>
          </a:xfrm>
        </p:grpSpPr>
        <p:grpSp>
          <p:nvGrpSpPr>
            <p:cNvPr id="65" name="Group 64"/>
            <p:cNvGrpSpPr/>
            <p:nvPr/>
          </p:nvGrpSpPr>
          <p:grpSpPr>
            <a:xfrm>
              <a:off x="961398" y="1202543"/>
              <a:ext cx="648943" cy="496842"/>
              <a:chOff x="434612" y="1596127"/>
              <a:chExt cx="648943" cy="214644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 flipH="1">
              <a:off x="2282679" y="1173881"/>
              <a:ext cx="742493" cy="525503"/>
              <a:chOff x="434612" y="1596127"/>
              <a:chExt cx="648943" cy="214644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882915" y="803649"/>
            <a:ext cx="1128853" cy="631993"/>
            <a:chOff x="3856913" y="2962723"/>
            <a:chExt cx="1128853" cy="631993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3856913" y="3233517"/>
              <a:ext cx="246937" cy="35493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127368" y="2974481"/>
              <a:ext cx="149619" cy="49857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556647" y="2962723"/>
              <a:ext cx="33094" cy="49857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4719229" y="3115937"/>
              <a:ext cx="266537" cy="47877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3970914" y="846151"/>
            <a:ext cx="1128853" cy="631993"/>
            <a:chOff x="3856913" y="2962723"/>
            <a:chExt cx="1128853" cy="631993"/>
          </a:xfrm>
        </p:grpSpPr>
        <p:cxnSp>
          <p:nvCxnSpPr>
            <p:cNvPr id="98" name="Straight Connector 97"/>
            <p:cNvCxnSpPr/>
            <p:nvPr/>
          </p:nvCxnSpPr>
          <p:spPr>
            <a:xfrm>
              <a:off x="3856913" y="3233517"/>
              <a:ext cx="246937" cy="35493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127368" y="2974481"/>
              <a:ext cx="149619" cy="49857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4556647" y="2962723"/>
              <a:ext cx="33094" cy="49857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4719229" y="3115937"/>
              <a:ext cx="266537" cy="47877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6994229" y="1394735"/>
            <a:ext cx="1070058" cy="436786"/>
            <a:chOff x="5667781" y="3233517"/>
            <a:chExt cx="1070058" cy="436786"/>
          </a:xfrm>
        </p:grpSpPr>
        <p:cxnSp>
          <p:nvCxnSpPr>
            <p:cNvPr id="108" name="Straight Arrow Connector 107"/>
            <p:cNvCxnSpPr/>
            <p:nvPr/>
          </p:nvCxnSpPr>
          <p:spPr>
            <a:xfrm flipH="1" flipV="1">
              <a:off x="5667781" y="3327585"/>
              <a:ext cx="211660" cy="26713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H="1" flipV="1">
              <a:off x="6048186" y="3233517"/>
              <a:ext cx="58798" cy="284384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V="1">
              <a:off x="6364078" y="3233517"/>
              <a:ext cx="152400" cy="284385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V="1">
              <a:off x="6516478" y="3444032"/>
              <a:ext cx="221361" cy="22627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7249938" y="3334413"/>
            <a:ext cx="1070058" cy="436786"/>
            <a:chOff x="5667781" y="3233517"/>
            <a:chExt cx="1070058" cy="436786"/>
          </a:xfrm>
        </p:grpSpPr>
        <p:cxnSp>
          <p:nvCxnSpPr>
            <p:cNvPr id="113" name="Straight Arrow Connector 112"/>
            <p:cNvCxnSpPr/>
            <p:nvPr/>
          </p:nvCxnSpPr>
          <p:spPr>
            <a:xfrm flipH="1" flipV="1">
              <a:off x="5667781" y="3327585"/>
              <a:ext cx="211660" cy="26713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H="1" flipV="1">
              <a:off x="6048186" y="3233517"/>
              <a:ext cx="58798" cy="284384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6364078" y="3233517"/>
              <a:ext cx="152400" cy="284385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V="1">
              <a:off x="6516478" y="3444032"/>
              <a:ext cx="221361" cy="22627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4298201" y="3339728"/>
            <a:ext cx="1070058" cy="436786"/>
            <a:chOff x="5667781" y="3233517"/>
            <a:chExt cx="1070058" cy="436786"/>
          </a:xfrm>
        </p:grpSpPr>
        <p:cxnSp>
          <p:nvCxnSpPr>
            <p:cNvPr id="118" name="Straight Arrow Connector 117"/>
            <p:cNvCxnSpPr/>
            <p:nvPr/>
          </p:nvCxnSpPr>
          <p:spPr>
            <a:xfrm flipH="1" flipV="1">
              <a:off x="5667781" y="3327585"/>
              <a:ext cx="211660" cy="26713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H="1" flipV="1">
              <a:off x="6048186" y="3233517"/>
              <a:ext cx="58798" cy="284384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V="1">
              <a:off x="6364078" y="3233517"/>
              <a:ext cx="152400" cy="284385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6516478" y="3444032"/>
              <a:ext cx="221361" cy="22627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1009561" y="3328048"/>
            <a:ext cx="1070058" cy="436786"/>
            <a:chOff x="5667781" y="3233517"/>
            <a:chExt cx="1070058" cy="436786"/>
          </a:xfrm>
        </p:grpSpPr>
        <p:cxnSp>
          <p:nvCxnSpPr>
            <p:cNvPr id="123" name="Straight Arrow Connector 122"/>
            <p:cNvCxnSpPr/>
            <p:nvPr/>
          </p:nvCxnSpPr>
          <p:spPr>
            <a:xfrm flipH="1" flipV="1">
              <a:off x="5667781" y="3327585"/>
              <a:ext cx="211660" cy="26713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flipH="1" flipV="1">
              <a:off x="6048186" y="3233517"/>
              <a:ext cx="58798" cy="284384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flipV="1">
              <a:off x="6364078" y="3233517"/>
              <a:ext cx="152400" cy="284385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 flipV="1">
              <a:off x="6516478" y="3444032"/>
              <a:ext cx="221361" cy="22627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/>
          <p:cNvGrpSpPr/>
          <p:nvPr/>
        </p:nvGrpSpPr>
        <p:grpSpPr>
          <a:xfrm>
            <a:off x="1112115" y="1755934"/>
            <a:ext cx="634945" cy="658522"/>
            <a:chOff x="1208514" y="3546394"/>
            <a:chExt cx="634945" cy="658522"/>
          </a:xfrm>
        </p:grpSpPr>
        <p:sp>
          <p:nvSpPr>
            <p:cNvPr id="128" name="Isosceles Triangle 127"/>
            <p:cNvSpPr/>
            <p:nvPr/>
          </p:nvSpPr>
          <p:spPr>
            <a:xfrm rot="21046362" flipV="1">
              <a:off x="1650705" y="4021201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Arc 128"/>
            <p:cNvSpPr/>
            <p:nvPr/>
          </p:nvSpPr>
          <p:spPr>
            <a:xfrm rot="7641716">
              <a:off x="1296689" y="3458219"/>
              <a:ext cx="458596" cy="634945"/>
            </a:xfrm>
            <a:prstGeom prst="arc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7401583" y="3856570"/>
            <a:ext cx="634945" cy="658522"/>
            <a:chOff x="1208514" y="3546394"/>
            <a:chExt cx="634945" cy="658522"/>
          </a:xfrm>
        </p:grpSpPr>
        <p:sp>
          <p:nvSpPr>
            <p:cNvPr id="131" name="Isosceles Triangle 130"/>
            <p:cNvSpPr/>
            <p:nvPr/>
          </p:nvSpPr>
          <p:spPr>
            <a:xfrm rot="21046362" flipV="1">
              <a:off x="1650705" y="4021201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Arc 131"/>
            <p:cNvSpPr/>
            <p:nvPr/>
          </p:nvSpPr>
          <p:spPr>
            <a:xfrm rot="7641716">
              <a:off x="1296689" y="3458219"/>
              <a:ext cx="458596" cy="634945"/>
            </a:xfrm>
            <a:prstGeom prst="arc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330682" y="3999295"/>
            <a:ext cx="427816" cy="607593"/>
            <a:chOff x="1581125" y="1011151"/>
            <a:chExt cx="427816" cy="607593"/>
          </a:xfrm>
        </p:grpSpPr>
        <p:sp>
          <p:nvSpPr>
            <p:cNvPr id="134" name="Isosceles Triangle 133"/>
            <p:cNvSpPr/>
            <p:nvPr/>
          </p:nvSpPr>
          <p:spPr>
            <a:xfrm rot="21046362" flipV="1">
              <a:off x="1845263" y="1435029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Arc 134"/>
            <p:cNvSpPr/>
            <p:nvPr/>
          </p:nvSpPr>
          <p:spPr>
            <a:xfrm rot="7641716">
              <a:off x="1565735" y="1026541"/>
              <a:ext cx="458596" cy="427816"/>
            </a:xfrm>
            <a:prstGeom prst="arc">
              <a:avLst>
                <a:gd name="adj1" fmla="val 12856226"/>
                <a:gd name="adj2" fmla="val 3784641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7305917" y="2131766"/>
            <a:ext cx="427816" cy="607593"/>
            <a:chOff x="1581125" y="1011151"/>
            <a:chExt cx="427816" cy="607593"/>
          </a:xfrm>
        </p:grpSpPr>
        <p:sp>
          <p:nvSpPr>
            <p:cNvPr id="137" name="Isosceles Triangle 136"/>
            <p:cNvSpPr/>
            <p:nvPr/>
          </p:nvSpPr>
          <p:spPr>
            <a:xfrm rot="21046362" flipV="1">
              <a:off x="1845263" y="1435029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Arc 137"/>
            <p:cNvSpPr/>
            <p:nvPr/>
          </p:nvSpPr>
          <p:spPr>
            <a:xfrm rot="7641716">
              <a:off x="1565735" y="1026541"/>
              <a:ext cx="458596" cy="427816"/>
            </a:xfrm>
            <a:prstGeom prst="arc">
              <a:avLst>
                <a:gd name="adj1" fmla="val 12856226"/>
                <a:gd name="adj2" fmla="val 3784641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603260" y="4109371"/>
            <a:ext cx="427816" cy="622485"/>
            <a:chOff x="4260269" y="1004884"/>
            <a:chExt cx="427816" cy="622485"/>
          </a:xfrm>
        </p:grpSpPr>
        <p:sp>
          <p:nvSpPr>
            <p:cNvPr id="140" name="Isosceles Triangle 139"/>
            <p:cNvSpPr/>
            <p:nvPr/>
          </p:nvSpPr>
          <p:spPr>
            <a:xfrm rot="659433" flipV="1">
              <a:off x="4311184" y="1443654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Arc 140"/>
            <p:cNvSpPr/>
            <p:nvPr/>
          </p:nvSpPr>
          <p:spPr>
            <a:xfrm rot="7641716">
              <a:off x="4244879" y="1020274"/>
              <a:ext cx="458596" cy="427816"/>
            </a:xfrm>
            <a:prstGeom prst="arc">
              <a:avLst>
                <a:gd name="adj1" fmla="val 12856226"/>
                <a:gd name="adj2" fmla="val 3784641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4217851" y="1854424"/>
            <a:ext cx="634945" cy="656587"/>
            <a:chOff x="3905544" y="4890780"/>
            <a:chExt cx="634945" cy="656587"/>
          </a:xfrm>
        </p:grpSpPr>
        <p:sp>
          <p:nvSpPr>
            <p:cNvPr id="143" name="Isosceles Triangle 142"/>
            <p:cNvSpPr/>
            <p:nvPr/>
          </p:nvSpPr>
          <p:spPr>
            <a:xfrm rot="659433" flipV="1">
              <a:off x="4148683" y="5363652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Arc 143"/>
            <p:cNvSpPr/>
            <p:nvPr/>
          </p:nvSpPr>
          <p:spPr>
            <a:xfrm rot="7641716">
              <a:off x="3993719" y="4802605"/>
              <a:ext cx="458596" cy="634945"/>
            </a:xfrm>
            <a:prstGeom prst="arc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394387" y="1519143"/>
            <a:ext cx="152400" cy="379339"/>
            <a:chOff x="4920763" y="5179549"/>
            <a:chExt cx="152400" cy="379339"/>
          </a:xfrm>
        </p:grpSpPr>
        <p:grpSp>
          <p:nvGrpSpPr>
            <p:cNvPr id="146" name="Group 145"/>
            <p:cNvGrpSpPr/>
            <p:nvPr/>
          </p:nvGrpSpPr>
          <p:grpSpPr>
            <a:xfrm>
              <a:off x="4920763" y="5179549"/>
              <a:ext cx="152040" cy="151293"/>
              <a:chOff x="4730972" y="4715059"/>
              <a:chExt cx="383953" cy="369332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4921123" y="5407595"/>
              <a:ext cx="152040" cy="151293"/>
              <a:chOff x="4730972" y="4715059"/>
              <a:chExt cx="383953" cy="369332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2" name="Group 151"/>
          <p:cNvGrpSpPr/>
          <p:nvPr/>
        </p:nvGrpSpPr>
        <p:grpSpPr>
          <a:xfrm>
            <a:off x="7403687" y="1831521"/>
            <a:ext cx="152400" cy="379339"/>
            <a:chOff x="4920763" y="5179549"/>
            <a:chExt cx="152400" cy="379339"/>
          </a:xfrm>
        </p:grpSpPr>
        <p:grpSp>
          <p:nvGrpSpPr>
            <p:cNvPr id="153" name="Group 152"/>
            <p:cNvGrpSpPr/>
            <p:nvPr/>
          </p:nvGrpSpPr>
          <p:grpSpPr>
            <a:xfrm>
              <a:off x="4920763" y="5179549"/>
              <a:ext cx="152040" cy="151293"/>
              <a:chOff x="4730972" y="4715059"/>
              <a:chExt cx="383953" cy="369332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4921123" y="5407595"/>
              <a:ext cx="152040" cy="151293"/>
              <a:chOff x="4730972" y="4715059"/>
              <a:chExt cx="383953" cy="369332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9" name="Group 158"/>
          <p:cNvGrpSpPr/>
          <p:nvPr/>
        </p:nvGrpSpPr>
        <p:grpSpPr>
          <a:xfrm>
            <a:off x="7709228" y="3726863"/>
            <a:ext cx="152400" cy="379339"/>
            <a:chOff x="4920763" y="5179549"/>
            <a:chExt cx="152400" cy="379339"/>
          </a:xfrm>
        </p:grpSpPr>
        <p:grpSp>
          <p:nvGrpSpPr>
            <p:cNvPr id="160" name="Group 159"/>
            <p:cNvGrpSpPr/>
            <p:nvPr/>
          </p:nvGrpSpPr>
          <p:grpSpPr>
            <a:xfrm>
              <a:off x="4920763" y="5179549"/>
              <a:ext cx="152040" cy="151293"/>
              <a:chOff x="4730972" y="4715059"/>
              <a:chExt cx="383953" cy="369332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4921123" y="5407595"/>
              <a:ext cx="152040" cy="151293"/>
              <a:chOff x="4730972" y="4715059"/>
              <a:chExt cx="383953" cy="369332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6" name="Group 165"/>
          <p:cNvGrpSpPr/>
          <p:nvPr/>
        </p:nvGrpSpPr>
        <p:grpSpPr>
          <a:xfrm>
            <a:off x="1448764" y="3819385"/>
            <a:ext cx="152040" cy="151293"/>
            <a:chOff x="4730972" y="4715059"/>
            <a:chExt cx="383953" cy="369332"/>
          </a:xfrm>
        </p:grpSpPr>
        <p:sp>
          <p:nvSpPr>
            <p:cNvPr id="167" name="Oval 166"/>
            <p:cNvSpPr/>
            <p:nvPr/>
          </p:nvSpPr>
          <p:spPr>
            <a:xfrm>
              <a:off x="4730972" y="4715059"/>
              <a:ext cx="383953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4803997" y="4886306"/>
              <a:ext cx="231553" cy="1980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4506622" y="3726863"/>
            <a:ext cx="677763" cy="555688"/>
            <a:chOff x="7749802" y="5128645"/>
            <a:chExt cx="677763" cy="555688"/>
          </a:xfrm>
        </p:grpSpPr>
        <p:grpSp>
          <p:nvGrpSpPr>
            <p:cNvPr id="170" name="Group 169"/>
            <p:cNvGrpSpPr/>
            <p:nvPr/>
          </p:nvGrpSpPr>
          <p:grpSpPr>
            <a:xfrm>
              <a:off x="7749802" y="5128645"/>
              <a:ext cx="524779" cy="555688"/>
              <a:chOff x="6649417" y="5027150"/>
              <a:chExt cx="524779" cy="555688"/>
            </a:xfrm>
          </p:grpSpPr>
          <p:grpSp>
            <p:nvGrpSpPr>
              <p:cNvPr id="174" name="Group 173"/>
              <p:cNvGrpSpPr/>
              <p:nvPr/>
            </p:nvGrpSpPr>
            <p:grpSpPr>
              <a:xfrm>
                <a:off x="6649417" y="5027150"/>
                <a:ext cx="152040" cy="151293"/>
                <a:chOff x="4730972" y="4715059"/>
                <a:chExt cx="383953" cy="369332"/>
              </a:xfrm>
            </p:grpSpPr>
            <p:sp>
              <p:nvSpPr>
                <p:cNvPr id="190" name="Oval 189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Oval 190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5" name="Group 174"/>
              <p:cNvGrpSpPr/>
              <p:nvPr/>
            </p:nvGrpSpPr>
            <p:grpSpPr>
              <a:xfrm>
                <a:off x="6649777" y="5255196"/>
                <a:ext cx="152040" cy="151293"/>
                <a:chOff x="4730972" y="4715059"/>
                <a:chExt cx="383953" cy="369332"/>
              </a:xfrm>
            </p:grpSpPr>
            <p:sp>
              <p:nvSpPr>
                <p:cNvPr id="188" name="Oval 187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Oval 188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6" name="Group 175"/>
              <p:cNvGrpSpPr/>
              <p:nvPr/>
            </p:nvGrpSpPr>
            <p:grpSpPr>
              <a:xfrm>
                <a:off x="6869756" y="5103903"/>
                <a:ext cx="152040" cy="151293"/>
                <a:chOff x="4730972" y="4715059"/>
                <a:chExt cx="383953" cy="369332"/>
              </a:xfrm>
            </p:grpSpPr>
            <p:sp>
              <p:nvSpPr>
                <p:cNvPr id="186" name="Oval 185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Oval 186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7" name="Group 176"/>
              <p:cNvGrpSpPr/>
              <p:nvPr/>
            </p:nvGrpSpPr>
            <p:grpSpPr>
              <a:xfrm>
                <a:off x="6980238" y="5355899"/>
                <a:ext cx="152040" cy="151293"/>
                <a:chOff x="4730972" y="4715059"/>
                <a:chExt cx="383953" cy="369332"/>
              </a:xfrm>
            </p:grpSpPr>
            <p:sp>
              <p:nvSpPr>
                <p:cNvPr id="184" name="Oval 183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7022156" y="5027150"/>
                <a:ext cx="152040" cy="151293"/>
                <a:chOff x="4730972" y="4715059"/>
                <a:chExt cx="383953" cy="369332"/>
              </a:xfrm>
            </p:grpSpPr>
            <p:sp>
              <p:nvSpPr>
                <p:cNvPr id="182" name="Oval 181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9" name="Group 178"/>
              <p:cNvGrpSpPr/>
              <p:nvPr/>
            </p:nvGrpSpPr>
            <p:grpSpPr>
              <a:xfrm>
                <a:off x="6784273" y="5431545"/>
                <a:ext cx="152040" cy="151293"/>
                <a:chOff x="4730972" y="4715059"/>
                <a:chExt cx="383953" cy="369332"/>
              </a:xfrm>
            </p:grpSpPr>
            <p:sp>
              <p:nvSpPr>
                <p:cNvPr id="180" name="Oval 179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1" name="Group 170"/>
            <p:cNvGrpSpPr/>
            <p:nvPr/>
          </p:nvGrpSpPr>
          <p:grpSpPr>
            <a:xfrm>
              <a:off x="8275525" y="5331948"/>
              <a:ext cx="152040" cy="151293"/>
              <a:chOff x="4730972" y="4715059"/>
              <a:chExt cx="383953" cy="369332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2" name="Group 191"/>
          <p:cNvGrpSpPr/>
          <p:nvPr/>
        </p:nvGrpSpPr>
        <p:grpSpPr>
          <a:xfrm>
            <a:off x="4256316" y="1510173"/>
            <a:ext cx="524779" cy="555688"/>
            <a:chOff x="6649417" y="5027150"/>
            <a:chExt cx="524779" cy="555688"/>
          </a:xfrm>
        </p:grpSpPr>
        <p:grpSp>
          <p:nvGrpSpPr>
            <p:cNvPr id="193" name="Group 192"/>
            <p:cNvGrpSpPr/>
            <p:nvPr/>
          </p:nvGrpSpPr>
          <p:grpSpPr>
            <a:xfrm>
              <a:off x="6649417" y="5027150"/>
              <a:ext cx="152040" cy="151293"/>
              <a:chOff x="4730972" y="4715059"/>
              <a:chExt cx="383953" cy="369332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4" name="Group 193"/>
            <p:cNvGrpSpPr/>
            <p:nvPr/>
          </p:nvGrpSpPr>
          <p:grpSpPr>
            <a:xfrm>
              <a:off x="6649777" y="5255196"/>
              <a:ext cx="152040" cy="151293"/>
              <a:chOff x="4730972" y="4715059"/>
              <a:chExt cx="383953" cy="369332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6869756" y="5103903"/>
              <a:ext cx="152040" cy="151293"/>
              <a:chOff x="4730972" y="4715059"/>
              <a:chExt cx="383953" cy="369332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6980238" y="5355899"/>
              <a:ext cx="152040" cy="151293"/>
              <a:chOff x="4730972" y="4715059"/>
              <a:chExt cx="383953" cy="369332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7" name="Group 196"/>
            <p:cNvGrpSpPr/>
            <p:nvPr/>
          </p:nvGrpSpPr>
          <p:grpSpPr>
            <a:xfrm>
              <a:off x="7022156" y="5027150"/>
              <a:ext cx="152040" cy="151293"/>
              <a:chOff x="4730972" y="4715059"/>
              <a:chExt cx="383953" cy="369332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6784273" y="5431545"/>
              <a:ext cx="152040" cy="151293"/>
              <a:chOff x="4730972" y="4715059"/>
              <a:chExt cx="383953" cy="369332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644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/>
          <p:cNvGrpSpPr/>
          <p:nvPr/>
        </p:nvGrpSpPr>
        <p:grpSpPr>
          <a:xfrm>
            <a:off x="1302141" y="4463287"/>
            <a:ext cx="1752480" cy="492862"/>
            <a:chOff x="5561951" y="1866247"/>
            <a:chExt cx="1459845" cy="332545"/>
          </a:xfrm>
        </p:grpSpPr>
        <p:sp>
          <p:nvSpPr>
            <p:cNvPr id="158" name="Round Same Side Corner Rectangle 157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ound Same Side Corner Rectangle 158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38137" y="1892983"/>
            <a:ext cx="1459845" cy="461887"/>
            <a:chOff x="5561951" y="1866247"/>
            <a:chExt cx="1459845" cy="332545"/>
          </a:xfrm>
        </p:grpSpPr>
        <p:sp>
          <p:nvSpPr>
            <p:cNvPr id="69" name="Round Same Side Corner Rectangle 68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 Same Side Corner Rectangle 69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150768" y="4631469"/>
            <a:ext cx="1459845" cy="461887"/>
            <a:chOff x="5561951" y="1866247"/>
            <a:chExt cx="1459845" cy="332545"/>
          </a:xfrm>
        </p:grpSpPr>
        <p:sp>
          <p:nvSpPr>
            <p:cNvPr id="72" name="Round Same Side Corner Rectangle 71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 Same Side Corner Rectangle 72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386816" y="1915838"/>
            <a:ext cx="1459845" cy="461887"/>
            <a:chOff x="5561951" y="1866247"/>
            <a:chExt cx="1459845" cy="332545"/>
          </a:xfrm>
        </p:grpSpPr>
        <p:sp>
          <p:nvSpPr>
            <p:cNvPr id="75" name="Round Same Side Corner Rectangle 74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 Same Side Corner Rectangle 75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91557" y="186274"/>
            <a:ext cx="7524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Straight2</a:t>
            </a:r>
          </a:p>
          <a:p>
            <a:r>
              <a:rPr lang="en-US" sz="1200" dirty="0" smtClean="0"/>
              <a:t>Small1</a:t>
            </a:r>
          </a:p>
          <a:p>
            <a:r>
              <a:rPr lang="en-US" sz="1200" dirty="0" smtClean="0"/>
              <a:t>Happy2</a:t>
            </a:r>
          </a:p>
          <a:p>
            <a:r>
              <a:rPr lang="en-US" sz="1200" dirty="0" smtClean="0"/>
              <a:t>Long2</a:t>
            </a:r>
          </a:p>
          <a:p>
            <a:r>
              <a:rPr lang="en-US" sz="1200" dirty="0" smtClean="0"/>
              <a:t>Big1</a:t>
            </a:r>
          </a:p>
          <a:p>
            <a:r>
              <a:rPr lang="en-US" sz="1200" dirty="0" smtClean="0"/>
              <a:t>Many1</a:t>
            </a:r>
          </a:p>
          <a:p>
            <a:r>
              <a:rPr lang="en-US" sz="1200" dirty="0" smtClean="0"/>
              <a:t>Few1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84518" y="5288340"/>
            <a:ext cx="7524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15)</a:t>
            </a:r>
          </a:p>
          <a:p>
            <a:r>
              <a:rPr lang="en-US" sz="1200" dirty="0" smtClean="0"/>
              <a:t>Straight2</a:t>
            </a:r>
          </a:p>
          <a:p>
            <a:r>
              <a:rPr lang="en-US" sz="1200" dirty="0" smtClean="0"/>
              <a:t>Small2</a:t>
            </a:r>
          </a:p>
          <a:p>
            <a:r>
              <a:rPr lang="en-US" sz="1200" dirty="0" smtClean="0"/>
              <a:t>Happy2</a:t>
            </a:r>
          </a:p>
          <a:p>
            <a:r>
              <a:rPr lang="en-US" sz="1200" dirty="0" smtClean="0"/>
              <a:t>Long2</a:t>
            </a:r>
          </a:p>
          <a:p>
            <a:r>
              <a:rPr lang="en-US" sz="1200" dirty="0" smtClean="0"/>
              <a:t>Big2</a:t>
            </a:r>
          </a:p>
          <a:p>
            <a:r>
              <a:rPr lang="en-US" sz="1200" dirty="0" smtClean="0"/>
              <a:t>Many1</a:t>
            </a:r>
          </a:p>
          <a:p>
            <a:r>
              <a:rPr lang="en-US" sz="1200" dirty="0" smtClean="0"/>
              <a:t>Few2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701670" y="167247"/>
            <a:ext cx="7524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12)</a:t>
            </a:r>
          </a:p>
          <a:p>
            <a:r>
              <a:rPr lang="en-US" sz="1200" dirty="0" smtClean="0"/>
              <a:t>Straight2</a:t>
            </a:r>
          </a:p>
          <a:p>
            <a:r>
              <a:rPr lang="en-US" sz="1200" dirty="0" smtClean="0"/>
              <a:t>Small2</a:t>
            </a:r>
          </a:p>
          <a:p>
            <a:r>
              <a:rPr lang="en-US" sz="1200" dirty="0" smtClean="0"/>
              <a:t>Happy2</a:t>
            </a:r>
          </a:p>
          <a:p>
            <a:r>
              <a:rPr lang="en-US" sz="1200" dirty="0" smtClean="0"/>
              <a:t>Long1</a:t>
            </a:r>
          </a:p>
          <a:p>
            <a:r>
              <a:rPr lang="en-US" sz="1200" dirty="0" smtClean="0"/>
              <a:t>Big1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Few1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511571" y="3632506"/>
            <a:ext cx="1257811" cy="1588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Straight2</a:t>
            </a:r>
          </a:p>
          <a:p>
            <a:r>
              <a:rPr lang="en-US" sz="1200" dirty="0" smtClean="0"/>
              <a:t>Small2</a:t>
            </a:r>
          </a:p>
          <a:p>
            <a:r>
              <a:rPr lang="en-US" sz="1200" dirty="0" smtClean="0"/>
              <a:t>Happy2</a:t>
            </a:r>
          </a:p>
          <a:p>
            <a:r>
              <a:rPr lang="en-US" sz="1200" dirty="0" smtClean="0"/>
              <a:t>Long1</a:t>
            </a:r>
          </a:p>
          <a:p>
            <a:r>
              <a:rPr lang="en-US" sz="1200" dirty="0" smtClean="0"/>
              <a:t>Big1</a:t>
            </a:r>
          </a:p>
          <a:p>
            <a:r>
              <a:rPr lang="en-US" sz="1200" dirty="0" smtClean="0"/>
              <a:t>Many2</a:t>
            </a:r>
          </a:p>
          <a:p>
            <a:r>
              <a:rPr lang="en-US" sz="1200" dirty="0" smtClean="0"/>
              <a:t>Few1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742318" y="853679"/>
            <a:ext cx="739905" cy="127024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00759" y="1536431"/>
            <a:ext cx="2560882" cy="432758"/>
            <a:chOff x="3396042" y="1218662"/>
            <a:chExt cx="2560882" cy="432758"/>
          </a:xfrm>
        </p:grpSpPr>
        <p:grpSp>
          <p:nvGrpSpPr>
            <p:cNvPr id="11" name="Group 10"/>
            <p:cNvGrpSpPr/>
            <p:nvPr/>
          </p:nvGrpSpPr>
          <p:grpSpPr>
            <a:xfrm>
              <a:off x="3396042" y="1218662"/>
              <a:ext cx="864471" cy="408339"/>
              <a:chOff x="434612" y="1596127"/>
              <a:chExt cx="648943" cy="214644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 flipH="1">
              <a:off x="4967833" y="1219526"/>
              <a:ext cx="989091" cy="431894"/>
              <a:chOff x="434612" y="1596127"/>
              <a:chExt cx="648943" cy="214644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614824" y="646094"/>
            <a:ext cx="1070058" cy="436786"/>
            <a:chOff x="5667781" y="3233517"/>
            <a:chExt cx="1070058" cy="436786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667781" y="3327585"/>
              <a:ext cx="211660" cy="26713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6048186" y="3233517"/>
              <a:ext cx="58798" cy="284384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6364078" y="3233517"/>
              <a:ext cx="152400" cy="284385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6516478" y="3444032"/>
              <a:ext cx="221361" cy="22627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ounded Rectangle 28"/>
          <p:cNvSpPr/>
          <p:nvPr/>
        </p:nvSpPr>
        <p:spPr>
          <a:xfrm>
            <a:off x="1766402" y="3130781"/>
            <a:ext cx="787407" cy="150068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901931" y="3872744"/>
            <a:ext cx="2617582" cy="432758"/>
            <a:chOff x="356742" y="3448367"/>
            <a:chExt cx="2617582" cy="432758"/>
          </a:xfrm>
        </p:grpSpPr>
        <p:grpSp>
          <p:nvGrpSpPr>
            <p:cNvPr id="31" name="Group 30"/>
            <p:cNvGrpSpPr/>
            <p:nvPr/>
          </p:nvGrpSpPr>
          <p:grpSpPr>
            <a:xfrm>
              <a:off x="356742" y="3448367"/>
              <a:ext cx="864471" cy="408339"/>
              <a:chOff x="434612" y="1596127"/>
              <a:chExt cx="648943" cy="214644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 flipH="1">
              <a:off x="1985233" y="3449231"/>
              <a:ext cx="989091" cy="431894"/>
              <a:chOff x="434612" y="1596127"/>
              <a:chExt cx="648943" cy="214644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Rounded Rectangle 36"/>
          <p:cNvSpPr/>
          <p:nvPr/>
        </p:nvSpPr>
        <p:spPr>
          <a:xfrm>
            <a:off x="6406041" y="646094"/>
            <a:ext cx="787407" cy="150068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5771840" y="1423292"/>
            <a:ext cx="2164100" cy="525504"/>
            <a:chOff x="434612" y="1567465"/>
            <a:chExt cx="2164100" cy="525504"/>
          </a:xfrm>
        </p:grpSpPr>
        <p:grpSp>
          <p:nvGrpSpPr>
            <p:cNvPr id="39" name="Group 38"/>
            <p:cNvGrpSpPr/>
            <p:nvPr/>
          </p:nvGrpSpPr>
          <p:grpSpPr>
            <a:xfrm>
              <a:off x="434612" y="1596127"/>
              <a:ext cx="648943" cy="496842"/>
              <a:chOff x="434612" y="1596127"/>
              <a:chExt cx="648943" cy="214644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 flipH="1">
              <a:off x="1856219" y="1567465"/>
              <a:ext cx="742493" cy="525503"/>
              <a:chOff x="434612" y="1596127"/>
              <a:chExt cx="648943" cy="214644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Rounded Rectangle 44"/>
          <p:cNvSpPr/>
          <p:nvPr/>
        </p:nvSpPr>
        <p:spPr>
          <a:xfrm>
            <a:off x="6420950" y="3366514"/>
            <a:ext cx="787407" cy="150068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5786749" y="4143712"/>
            <a:ext cx="2164100" cy="525504"/>
            <a:chOff x="434612" y="1567465"/>
            <a:chExt cx="2164100" cy="525504"/>
          </a:xfrm>
        </p:grpSpPr>
        <p:grpSp>
          <p:nvGrpSpPr>
            <p:cNvPr id="47" name="Group 46"/>
            <p:cNvGrpSpPr/>
            <p:nvPr/>
          </p:nvGrpSpPr>
          <p:grpSpPr>
            <a:xfrm>
              <a:off x="434612" y="1596127"/>
              <a:ext cx="648943" cy="496842"/>
              <a:chOff x="434612" y="1596127"/>
              <a:chExt cx="648943" cy="214644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 flipH="1">
              <a:off x="1856219" y="1567465"/>
              <a:ext cx="742493" cy="525503"/>
              <a:chOff x="434612" y="1596127"/>
              <a:chExt cx="648943" cy="214644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1612600" y="2962079"/>
            <a:ext cx="1070058" cy="436786"/>
            <a:chOff x="5667781" y="3233517"/>
            <a:chExt cx="1070058" cy="436786"/>
          </a:xfrm>
        </p:grpSpPr>
        <p:cxnSp>
          <p:nvCxnSpPr>
            <p:cNvPr id="54" name="Straight Arrow Connector 53"/>
            <p:cNvCxnSpPr/>
            <p:nvPr/>
          </p:nvCxnSpPr>
          <p:spPr>
            <a:xfrm flipH="1" flipV="1">
              <a:off x="5667781" y="3327585"/>
              <a:ext cx="211660" cy="26713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 flipV="1">
              <a:off x="6048186" y="3233517"/>
              <a:ext cx="58798" cy="284384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6364078" y="3233517"/>
              <a:ext cx="152400" cy="284385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6516478" y="3444032"/>
              <a:ext cx="221361" cy="22627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6288941" y="3130781"/>
            <a:ext cx="1070058" cy="436786"/>
            <a:chOff x="5667781" y="3233517"/>
            <a:chExt cx="1070058" cy="436786"/>
          </a:xfrm>
        </p:grpSpPr>
        <p:cxnSp>
          <p:nvCxnSpPr>
            <p:cNvPr id="59" name="Straight Arrow Connector 58"/>
            <p:cNvCxnSpPr/>
            <p:nvPr/>
          </p:nvCxnSpPr>
          <p:spPr>
            <a:xfrm flipH="1" flipV="1">
              <a:off x="5667781" y="3327585"/>
              <a:ext cx="211660" cy="26713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 flipV="1">
              <a:off x="6048186" y="3233517"/>
              <a:ext cx="58798" cy="284384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6364078" y="3233517"/>
              <a:ext cx="152400" cy="284385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6516478" y="3444032"/>
              <a:ext cx="221361" cy="22627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273639" y="427701"/>
            <a:ext cx="1070058" cy="436786"/>
            <a:chOff x="5667781" y="3233517"/>
            <a:chExt cx="1070058" cy="436786"/>
          </a:xfrm>
        </p:grpSpPr>
        <p:cxnSp>
          <p:nvCxnSpPr>
            <p:cNvPr id="64" name="Straight Arrow Connector 63"/>
            <p:cNvCxnSpPr/>
            <p:nvPr/>
          </p:nvCxnSpPr>
          <p:spPr>
            <a:xfrm flipH="1" flipV="1">
              <a:off x="5667781" y="3327585"/>
              <a:ext cx="211660" cy="26713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 flipV="1">
              <a:off x="6048186" y="3233517"/>
              <a:ext cx="58798" cy="284384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6364078" y="3233517"/>
              <a:ext cx="152400" cy="284385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6516478" y="3444032"/>
              <a:ext cx="221361" cy="22627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1891485" y="3398865"/>
            <a:ext cx="524779" cy="555688"/>
            <a:chOff x="6649417" y="5027150"/>
            <a:chExt cx="524779" cy="555688"/>
          </a:xfrm>
        </p:grpSpPr>
        <p:grpSp>
          <p:nvGrpSpPr>
            <p:cNvPr id="78" name="Group 77"/>
            <p:cNvGrpSpPr/>
            <p:nvPr/>
          </p:nvGrpSpPr>
          <p:grpSpPr>
            <a:xfrm>
              <a:off x="6649417" y="5027150"/>
              <a:ext cx="152040" cy="151293"/>
              <a:chOff x="4730972" y="4715059"/>
              <a:chExt cx="383953" cy="369332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6649777" y="5255196"/>
              <a:ext cx="152040" cy="151293"/>
              <a:chOff x="4730972" y="4715059"/>
              <a:chExt cx="383953" cy="369332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6869756" y="5103903"/>
              <a:ext cx="152040" cy="151293"/>
              <a:chOff x="4730972" y="4715059"/>
              <a:chExt cx="383953" cy="369332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6980238" y="5355899"/>
              <a:ext cx="152040" cy="151293"/>
              <a:chOff x="4730972" y="4715059"/>
              <a:chExt cx="383953" cy="369332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7022156" y="5027150"/>
              <a:ext cx="152040" cy="151293"/>
              <a:chOff x="4730972" y="4715059"/>
              <a:chExt cx="383953" cy="369332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6784273" y="5431545"/>
              <a:ext cx="152040" cy="151293"/>
              <a:chOff x="4730972" y="4715059"/>
              <a:chExt cx="383953" cy="369332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1866979" y="1008084"/>
            <a:ext cx="524779" cy="555688"/>
            <a:chOff x="6649417" y="5027150"/>
            <a:chExt cx="524779" cy="555688"/>
          </a:xfrm>
        </p:grpSpPr>
        <p:grpSp>
          <p:nvGrpSpPr>
            <p:cNvPr id="97" name="Group 96"/>
            <p:cNvGrpSpPr/>
            <p:nvPr/>
          </p:nvGrpSpPr>
          <p:grpSpPr>
            <a:xfrm>
              <a:off x="6649417" y="5027150"/>
              <a:ext cx="152040" cy="151293"/>
              <a:chOff x="4730972" y="4715059"/>
              <a:chExt cx="383953" cy="369332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6649777" y="5255196"/>
              <a:ext cx="152040" cy="151293"/>
              <a:chOff x="4730972" y="4715059"/>
              <a:chExt cx="383953" cy="369332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6869756" y="5103903"/>
              <a:ext cx="152040" cy="151293"/>
              <a:chOff x="4730972" y="4715059"/>
              <a:chExt cx="383953" cy="369332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6980238" y="5355899"/>
              <a:ext cx="152040" cy="151293"/>
              <a:chOff x="4730972" y="4715059"/>
              <a:chExt cx="383953" cy="369332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7022156" y="5027150"/>
              <a:ext cx="152040" cy="151293"/>
              <a:chOff x="4730972" y="4715059"/>
              <a:chExt cx="383953" cy="369332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6784273" y="5431545"/>
              <a:ext cx="152040" cy="151293"/>
              <a:chOff x="4730972" y="4715059"/>
              <a:chExt cx="383953" cy="369332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6529178" y="3601063"/>
            <a:ext cx="677763" cy="555688"/>
            <a:chOff x="7749802" y="5128645"/>
            <a:chExt cx="677763" cy="555688"/>
          </a:xfrm>
        </p:grpSpPr>
        <p:grpSp>
          <p:nvGrpSpPr>
            <p:cNvPr id="116" name="Group 115"/>
            <p:cNvGrpSpPr/>
            <p:nvPr/>
          </p:nvGrpSpPr>
          <p:grpSpPr>
            <a:xfrm>
              <a:off x="7749802" y="5128645"/>
              <a:ext cx="524779" cy="555688"/>
              <a:chOff x="6649417" y="5027150"/>
              <a:chExt cx="524779" cy="555688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6649417" y="5027150"/>
                <a:ext cx="152040" cy="151293"/>
                <a:chOff x="4730972" y="4715059"/>
                <a:chExt cx="383953" cy="369332"/>
              </a:xfrm>
            </p:grpSpPr>
            <p:sp>
              <p:nvSpPr>
                <p:cNvPr id="136" name="Oval 135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1" name="Group 120"/>
              <p:cNvGrpSpPr/>
              <p:nvPr/>
            </p:nvGrpSpPr>
            <p:grpSpPr>
              <a:xfrm>
                <a:off x="6649777" y="5255196"/>
                <a:ext cx="152040" cy="151293"/>
                <a:chOff x="4730972" y="4715059"/>
                <a:chExt cx="383953" cy="369332"/>
              </a:xfrm>
            </p:grpSpPr>
            <p:sp>
              <p:nvSpPr>
                <p:cNvPr id="134" name="Oval 133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2" name="Group 121"/>
              <p:cNvGrpSpPr/>
              <p:nvPr/>
            </p:nvGrpSpPr>
            <p:grpSpPr>
              <a:xfrm>
                <a:off x="6869756" y="5103903"/>
                <a:ext cx="152040" cy="151293"/>
                <a:chOff x="4730972" y="4715059"/>
                <a:chExt cx="383953" cy="369332"/>
              </a:xfrm>
            </p:grpSpPr>
            <p:sp>
              <p:nvSpPr>
                <p:cNvPr id="132" name="Oval 131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6980238" y="5355899"/>
                <a:ext cx="152040" cy="151293"/>
                <a:chOff x="4730972" y="4715059"/>
                <a:chExt cx="383953" cy="369332"/>
              </a:xfrm>
            </p:grpSpPr>
            <p:sp>
              <p:nvSpPr>
                <p:cNvPr id="130" name="Oval 129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Oval 130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123"/>
              <p:cNvGrpSpPr/>
              <p:nvPr/>
            </p:nvGrpSpPr>
            <p:grpSpPr>
              <a:xfrm>
                <a:off x="7022156" y="5027150"/>
                <a:ext cx="152040" cy="151293"/>
                <a:chOff x="4730972" y="4715059"/>
                <a:chExt cx="383953" cy="369332"/>
              </a:xfrm>
            </p:grpSpPr>
            <p:sp>
              <p:nvSpPr>
                <p:cNvPr id="128" name="Oval 127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5" name="Group 124"/>
              <p:cNvGrpSpPr/>
              <p:nvPr/>
            </p:nvGrpSpPr>
            <p:grpSpPr>
              <a:xfrm>
                <a:off x="6784273" y="5431545"/>
                <a:ext cx="152040" cy="151293"/>
                <a:chOff x="4730972" y="4715059"/>
                <a:chExt cx="383953" cy="369332"/>
              </a:xfrm>
            </p:grpSpPr>
            <p:sp>
              <p:nvSpPr>
                <p:cNvPr id="126" name="Oval 125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7" name="Group 116"/>
            <p:cNvGrpSpPr/>
            <p:nvPr/>
          </p:nvGrpSpPr>
          <p:grpSpPr>
            <a:xfrm>
              <a:off x="8275525" y="5331948"/>
              <a:ext cx="152040" cy="151293"/>
              <a:chOff x="4730972" y="4715059"/>
              <a:chExt cx="383953" cy="369332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8" name="Group 137"/>
          <p:cNvGrpSpPr/>
          <p:nvPr/>
        </p:nvGrpSpPr>
        <p:grpSpPr>
          <a:xfrm>
            <a:off x="6707599" y="853679"/>
            <a:ext cx="152400" cy="379339"/>
            <a:chOff x="4920763" y="5179549"/>
            <a:chExt cx="152400" cy="379339"/>
          </a:xfrm>
        </p:grpSpPr>
        <p:grpSp>
          <p:nvGrpSpPr>
            <p:cNvPr id="139" name="Group 138"/>
            <p:cNvGrpSpPr/>
            <p:nvPr/>
          </p:nvGrpSpPr>
          <p:grpSpPr>
            <a:xfrm>
              <a:off x="4920763" y="5179549"/>
              <a:ext cx="152040" cy="151293"/>
              <a:chOff x="4730972" y="4715059"/>
              <a:chExt cx="383953" cy="369332"/>
            </a:xfrm>
          </p:grpSpPr>
          <p:sp>
            <p:nvSpPr>
              <p:cNvPr id="143" name="Oval 142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921123" y="5407595"/>
              <a:ext cx="152040" cy="151293"/>
              <a:chOff x="4730972" y="4715059"/>
              <a:chExt cx="383953" cy="369332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5" name="Group 144"/>
          <p:cNvGrpSpPr/>
          <p:nvPr/>
        </p:nvGrpSpPr>
        <p:grpSpPr>
          <a:xfrm>
            <a:off x="1708868" y="1312602"/>
            <a:ext cx="634945" cy="656587"/>
            <a:chOff x="3905544" y="4890780"/>
            <a:chExt cx="634945" cy="656587"/>
          </a:xfrm>
        </p:grpSpPr>
        <p:sp>
          <p:nvSpPr>
            <p:cNvPr id="146" name="Isosceles Triangle 145"/>
            <p:cNvSpPr/>
            <p:nvPr/>
          </p:nvSpPr>
          <p:spPr>
            <a:xfrm rot="659433" flipV="1">
              <a:off x="4148683" y="5363652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Arc 146"/>
            <p:cNvSpPr/>
            <p:nvPr/>
          </p:nvSpPr>
          <p:spPr>
            <a:xfrm rot="7641716">
              <a:off x="3993719" y="4802605"/>
              <a:ext cx="458596" cy="634945"/>
            </a:xfrm>
            <a:prstGeom prst="arc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448737" y="1259251"/>
            <a:ext cx="634945" cy="656587"/>
            <a:chOff x="3905544" y="4890780"/>
            <a:chExt cx="634945" cy="656587"/>
          </a:xfrm>
        </p:grpSpPr>
        <p:sp>
          <p:nvSpPr>
            <p:cNvPr id="149" name="Isosceles Triangle 148"/>
            <p:cNvSpPr/>
            <p:nvPr/>
          </p:nvSpPr>
          <p:spPr>
            <a:xfrm rot="659433" flipV="1">
              <a:off x="4148683" y="5363652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Arc 149"/>
            <p:cNvSpPr/>
            <p:nvPr/>
          </p:nvSpPr>
          <p:spPr>
            <a:xfrm rot="7641716">
              <a:off x="3993719" y="4802605"/>
              <a:ext cx="458596" cy="634945"/>
            </a:xfrm>
            <a:prstGeom prst="arc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6410671" y="3999962"/>
            <a:ext cx="634945" cy="656587"/>
            <a:chOff x="3905544" y="4890780"/>
            <a:chExt cx="634945" cy="656587"/>
          </a:xfrm>
        </p:grpSpPr>
        <p:sp>
          <p:nvSpPr>
            <p:cNvPr id="152" name="Isosceles Triangle 151"/>
            <p:cNvSpPr/>
            <p:nvPr/>
          </p:nvSpPr>
          <p:spPr>
            <a:xfrm rot="659433" flipV="1">
              <a:off x="4148683" y="5363652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Arc 152"/>
            <p:cNvSpPr/>
            <p:nvPr/>
          </p:nvSpPr>
          <p:spPr>
            <a:xfrm rot="7641716">
              <a:off x="3993719" y="4802605"/>
              <a:ext cx="458596" cy="634945"/>
            </a:xfrm>
            <a:prstGeom prst="arc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1801147" y="3747966"/>
            <a:ext cx="634945" cy="658522"/>
            <a:chOff x="1208514" y="3546394"/>
            <a:chExt cx="634945" cy="658522"/>
          </a:xfrm>
        </p:grpSpPr>
        <p:sp>
          <p:nvSpPr>
            <p:cNvPr id="155" name="Isosceles Triangle 154"/>
            <p:cNvSpPr/>
            <p:nvPr/>
          </p:nvSpPr>
          <p:spPr>
            <a:xfrm rot="21046362" flipV="1">
              <a:off x="1650705" y="4021201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Arc 155"/>
            <p:cNvSpPr/>
            <p:nvPr/>
          </p:nvSpPr>
          <p:spPr>
            <a:xfrm rot="7641716">
              <a:off x="1296689" y="3458219"/>
              <a:ext cx="458596" cy="634945"/>
            </a:xfrm>
            <a:prstGeom prst="arc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890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4126"/>
            <a:ext cx="8229600" cy="1143000"/>
          </a:xfrm>
        </p:spPr>
        <p:txBody>
          <a:bodyPr/>
          <a:lstStyle/>
          <a:p>
            <a:r>
              <a:rPr lang="en-US" dirty="0" smtClean="0"/>
              <a:t>Testing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36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6691242" y="4589386"/>
            <a:ext cx="1752480" cy="492862"/>
            <a:chOff x="5561951" y="1866247"/>
            <a:chExt cx="1459845" cy="332545"/>
          </a:xfrm>
        </p:grpSpPr>
        <p:sp>
          <p:nvSpPr>
            <p:cNvPr id="73" name="Round Same Side Corner Rectangle 72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 Same Side Corner Rectangle 73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907032" y="1951874"/>
            <a:ext cx="1752480" cy="492862"/>
            <a:chOff x="5561951" y="1866247"/>
            <a:chExt cx="1459845" cy="332545"/>
          </a:xfrm>
        </p:grpSpPr>
        <p:sp>
          <p:nvSpPr>
            <p:cNvPr id="70" name="Round Same Side Corner Rectangle 69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 Same Side Corner Rectangle 70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793522" y="4594368"/>
            <a:ext cx="1459845" cy="461887"/>
            <a:chOff x="5561951" y="1866247"/>
            <a:chExt cx="1459845" cy="332545"/>
          </a:xfrm>
        </p:grpSpPr>
        <p:sp>
          <p:nvSpPr>
            <p:cNvPr id="64" name="Round Same Side Corner Rectangle 63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 Same Side Corner Rectangle 64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87544" y="4566187"/>
            <a:ext cx="1459845" cy="461887"/>
            <a:chOff x="5561951" y="1866247"/>
            <a:chExt cx="1459845" cy="332545"/>
          </a:xfrm>
        </p:grpSpPr>
        <p:sp>
          <p:nvSpPr>
            <p:cNvPr id="67" name="Round Same Side Corner Rectangle 66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 Same Side Corner Rectangle 67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824929" y="2141776"/>
            <a:ext cx="1459845" cy="461887"/>
            <a:chOff x="5561951" y="1866247"/>
            <a:chExt cx="1459845" cy="332545"/>
          </a:xfrm>
        </p:grpSpPr>
        <p:sp>
          <p:nvSpPr>
            <p:cNvPr id="61" name="Round Same Side Corner Rectangle 60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 Same Side Corner Rectangle 61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03605" y="1855564"/>
            <a:ext cx="1459845" cy="461887"/>
            <a:chOff x="5561951" y="1866247"/>
            <a:chExt cx="1459845" cy="332545"/>
          </a:xfrm>
        </p:grpSpPr>
        <p:sp>
          <p:nvSpPr>
            <p:cNvPr id="58" name="Round Same Side Corner Rectangle 57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 Same Side Corner Rectangle 58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-7545" y="206885"/>
            <a:ext cx="7524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Straight1</a:t>
            </a:r>
          </a:p>
          <a:p>
            <a:r>
              <a:rPr lang="en-US" sz="1200" dirty="0" smtClean="0"/>
              <a:t>Small1</a:t>
            </a:r>
          </a:p>
          <a:p>
            <a:r>
              <a:rPr lang="en-US" sz="1200" dirty="0" smtClean="0"/>
              <a:t>Happy2</a:t>
            </a:r>
          </a:p>
          <a:p>
            <a:r>
              <a:rPr lang="en-US" sz="1200" dirty="0" smtClean="0"/>
              <a:t>Long1</a:t>
            </a:r>
          </a:p>
          <a:p>
            <a:r>
              <a:rPr lang="en-US" sz="1200" dirty="0" smtClean="0"/>
              <a:t>Big1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Few2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003605" y="5321919"/>
            <a:ext cx="7524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5)</a:t>
            </a:r>
          </a:p>
          <a:p>
            <a:r>
              <a:rPr lang="en-US" sz="1200" dirty="0" smtClean="0"/>
              <a:t>Straight1</a:t>
            </a:r>
          </a:p>
          <a:p>
            <a:r>
              <a:rPr lang="en-US" sz="1200" dirty="0" smtClean="0"/>
              <a:t>Small2</a:t>
            </a:r>
          </a:p>
          <a:p>
            <a:r>
              <a:rPr lang="en-US" sz="1200" dirty="0" smtClean="0"/>
              <a:t>Happy1</a:t>
            </a:r>
          </a:p>
          <a:p>
            <a:r>
              <a:rPr lang="en-US" sz="1200" dirty="0" smtClean="0"/>
              <a:t>Long2</a:t>
            </a:r>
          </a:p>
          <a:p>
            <a:r>
              <a:rPr lang="en-US" sz="1200" dirty="0" smtClean="0"/>
              <a:t>Big1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Few1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810027" y="195127"/>
            <a:ext cx="7772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12)</a:t>
            </a:r>
          </a:p>
          <a:p>
            <a:r>
              <a:rPr lang="en-US" sz="1200" dirty="0" smtClean="0"/>
              <a:t>Straight1</a:t>
            </a:r>
          </a:p>
          <a:p>
            <a:r>
              <a:rPr lang="en-US" sz="1200" dirty="0" smtClean="0"/>
              <a:t>Small1</a:t>
            </a:r>
          </a:p>
          <a:p>
            <a:r>
              <a:rPr lang="en-US" sz="1200" dirty="0" smtClean="0"/>
              <a:t>Happy2</a:t>
            </a:r>
          </a:p>
          <a:p>
            <a:r>
              <a:rPr lang="en-US" sz="1200" dirty="0" smtClean="0"/>
              <a:t>Long1</a:t>
            </a:r>
          </a:p>
          <a:p>
            <a:r>
              <a:rPr lang="en-US" sz="1200" dirty="0" smtClean="0"/>
              <a:t>Big2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Few1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380261" y="3660"/>
            <a:ext cx="7524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Straight1</a:t>
            </a:r>
          </a:p>
          <a:p>
            <a:r>
              <a:rPr lang="en-US" sz="1200" dirty="0" smtClean="0"/>
              <a:t>Small1</a:t>
            </a:r>
          </a:p>
          <a:p>
            <a:r>
              <a:rPr lang="en-US" sz="1200" dirty="0" smtClean="0"/>
              <a:t>Happy2</a:t>
            </a:r>
          </a:p>
          <a:p>
            <a:r>
              <a:rPr lang="en-US" sz="1200" dirty="0" smtClean="0"/>
              <a:t>Long2</a:t>
            </a:r>
          </a:p>
          <a:p>
            <a:r>
              <a:rPr lang="en-US" sz="1200" dirty="0" smtClean="0"/>
              <a:t>Big1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Few1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984513" y="5210750"/>
            <a:ext cx="7524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10)</a:t>
            </a:r>
          </a:p>
          <a:p>
            <a:r>
              <a:rPr lang="en-US" sz="1200" dirty="0" smtClean="0"/>
              <a:t>Straight1</a:t>
            </a:r>
          </a:p>
          <a:p>
            <a:r>
              <a:rPr lang="en-US" sz="1200" dirty="0" smtClean="0"/>
              <a:t>Small2</a:t>
            </a:r>
          </a:p>
          <a:p>
            <a:r>
              <a:rPr lang="en-US" sz="1200" dirty="0" smtClean="0"/>
              <a:t>Happy1</a:t>
            </a:r>
          </a:p>
          <a:p>
            <a:r>
              <a:rPr lang="en-US" sz="1200" dirty="0" smtClean="0"/>
              <a:t>Long2</a:t>
            </a:r>
          </a:p>
          <a:p>
            <a:r>
              <a:rPr lang="en-US" sz="1200" dirty="0" smtClean="0"/>
              <a:t>Big1</a:t>
            </a:r>
          </a:p>
          <a:p>
            <a:r>
              <a:rPr lang="en-US" sz="1200" dirty="0" smtClean="0"/>
              <a:t>Many1</a:t>
            </a:r>
          </a:p>
          <a:p>
            <a:r>
              <a:rPr lang="en-US" sz="1200" dirty="0" smtClean="0"/>
              <a:t>Few1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370098" y="5338572"/>
            <a:ext cx="7524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Straight1</a:t>
            </a:r>
          </a:p>
          <a:p>
            <a:r>
              <a:rPr lang="en-US" sz="1200" dirty="0" smtClean="0"/>
              <a:t>Small2</a:t>
            </a:r>
          </a:p>
          <a:p>
            <a:r>
              <a:rPr lang="en-US" sz="1200" dirty="0" smtClean="0"/>
              <a:t>Happy2</a:t>
            </a:r>
          </a:p>
          <a:p>
            <a:r>
              <a:rPr lang="en-US" sz="1200" dirty="0" smtClean="0"/>
              <a:t>Long2</a:t>
            </a:r>
          </a:p>
          <a:p>
            <a:r>
              <a:rPr lang="en-US" sz="1200" dirty="0" smtClean="0"/>
              <a:t>Big2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Few1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286045" y="803733"/>
            <a:ext cx="739905" cy="127024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61734" y="1426370"/>
            <a:ext cx="2063774" cy="525504"/>
            <a:chOff x="961398" y="1173881"/>
            <a:chExt cx="2063774" cy="525504"/>
          </a:xfrm>
        </p:grpSpPr>
        <p:grpSp>
          <p:nvGrpSpPr>
            <p:cNvPr id="11" name="Group 10"/>
            <p:cNvGrpSpPr/>
            <p:nvPr/>
          </p:nvGrpSpPr>
          <p:grpSpPr>
            <a:xfrm>
              <a:off x="961398" y="1202543"/>
              <a:ext cx="648943" cy="496842"/>
              <a:chOff x="434612" y="1596127"/>
              <a:chExt cx="648943" cy="214644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 flipH="1">
              <a:off x="2282679" y="1173881"/>
              <a:ext cx="742493" cy="525503"/>
              <a:chOff x="434612" y="1596127"/>
              <a:chExt cx="648943" cy="214644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Rounded Rectangle 16"/>
          <p:cNvSpPr/>
          <p:nvPr/>
        </p:nvSpPr>
        <p:spPr>
          <a:xfrm>
            <a:off x="4402429" y="911195"/>
            <a:ext cx="739905" cy="127024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778118" y="1533832"/>
            <a:ext cx="2063774" cy="525504"/>
            <a:chOff x="961398" y="1173881"/>
            <a:chExt cx="2063774" cy="525504"/>
          </a:xfrm>
        </p:grpSpPr>
        <p:grpSp>
          <p:nvGrpSpPr>
            <p:cNvPr id="19" name="Group 18"/>
            <p:cNvGrpSpPr/>
            <p:nvPr/>
          </p:nvGrpSpPr>
          <p:grpSpPr>
            <a:xfrm>
              <a:off x="961398" y="1202543"/>
              <a:ext cx="648943" cy="496842"/>
              <a:chOff x="434612" y="1596127"/>
              <a:chExt cx="648943" cy="214644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 flipH="1">
              <a:off x="2282679" y="1173881"/>
              <a:ext cx="742493" cy="525503"/>
              <a:chOff x="434612" y="1596127"/>
              <a:chExt cx="648943" cy="214644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ounded Rectangle 24"/>
          <p:cNvSpPr/>
          <p:nvPr/>
        </p:nvSpPr>
        <p:spPr>
          <a:xfrm>
            <a:off x="7162654" y="1171034"/>
            <a:ext cx="739905" cy="127024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321095" y="1853786"/>
            <a:ext cx="2560882" cy="432758"/>
            <a:chOff x="3396042" y="1218662"/>
            <a:chExt cx="2560882" cy="432758"/>
          </a:xfrm>
        </p:grpSpPr>
        <p:grpSp>
          <p:nvGrpSpPr>
            <p:cNvPr id="27" name="Group 26"/>
            <p:cNvGrpSpPr/>
            <p:nvPr/>
          </p:nvGrpSpPr>
          <p:grpSpPr>
            <a:xfrm>
              <a:off x="3396042" y="1218662"/>
              <a:ext cx="864471" cy="408339"/>
              <a:chOff x="434612" y="1596127"/>
              <a:chExt cx="648943" cy="214644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 flipH="1">
              <a:off x="4967833" y="1219526"/>
              <a:ext cx="989091" cy="431894"/>
              <a:chOff x="434612" y="1596127"/>
              <a:chExt cx="648943" cy="214644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Rounded Rectangle 32"/>
          <p:cNvSpPr/>
          <p:nvPr/>
        </p:nvSpPr>
        <p:spPr>
          <a:xfrm>
            <a:off x="1093580" y="3287088"/>
            <a:ext cx="787407" cy="150068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29109" y="4029051"/>
            <a:ext cx="2617582" cy="432758"/>
            <a:chOff x="356742" y="3448367"/>
            <a:chExt cx="2617582" cy="432758"/>
          </a:xfrm>
        </p:grpSpPr>
        <p:grpSp>
          <p:nvGrpSpPr>
            <p:cNvPr id="35" name="Group 34"/>
            <p:cNvGrpSpPr/>
            <p:nvPr/>
          </p:nvGrpSpPr>
          <p:grpSpPr>
            <a:xfrm>
              <a:off x="356742" y="3448367"/>
              <a:ext cx="864471" cy="408339"/>
              <a:chOff x="434612" y="1596127"/>
              <a:chExt cx="648943" cy="214644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 flipH="1">
              <a:off x="1985233" y="3449231"/>
              <a:ext cx="989091" cy="431894"/>
              <a:chOff x="434612" y="1596127"/>
              <a:chExt cx="648943" cy="214644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Rounded Rectangle 40"/>
          <p:cNvSpPr/>
          <p:nvPr/>
        </p:nvSpPr>
        <p:spPr>
          <a:xfrm>
            <a:off x="4089929" y="3287088"/>
            <a:ext cx="787407" cy="150068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3225458" y="4029051"/>
            <a:ext cx="2617582" cy="432758"/>
            <a:chOff x="356742" y="3448367"/>
            <a:chExt cx="2617582" cy="432758"/>
          </a:xfrm>
        </p:grpSpPr>
        <p:grpSp>
          <p:nvGrpSpPr>
            <p:cNvPr id="43" name="Group 42"/>
            <p:cNvGrpSpPr/>
            <p:nvPr/>
          </p:nvGrpSpPr>
          <p:grpSpPr>
            <a:xfrm>
              <a:off x="356742" y="3448367"/>
              <a:ext cx="864471" cy="408339"/>
              <a:chOff x="434612" y="1596127"/>
              <a:chExt cx="648943" cy="214644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 flipH="1">
              <a:off x="1985233" y="3449231"/>
              <a:ext cx="989091" cy="431894"/>
              <a:chOff x="434612" y="1596127"/>
              <a:chExt cx="648943" cy="21464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Rounded Rectangle 48"/>
          <p:cNvSpPr/>
          <p:nvPr/>
        </p:nvSpPr>
        <p:spPr>
          <a:xfrm>
            <a:off x="7186714" y="3384781"/>
            <a:ext cx="787407" cy="150068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6322243" y="4126744"/>
            <a:ext cx="2617582" cy="432758"/>
            <a:chOff x="356742" y="3448367"/>
            <a:chExt cx="2617582" cy="432758"/>
          </a:xfrm>
        </p:grpSpPr>
        <p:grpSp>
          <p:nvGrpSpPr>
            <p:cNvPr id="51" name="Group 50"/>
            <p:cNvGrpSpPr/>
            <p:nvPr/>
          </p:nvGrpSpPr>
          <p:grpSpPr>
            <a:xfrm>
              <a:off x="356742" y="3448367"/>
              <a:ext cx="864471" cy="408339"/>
              <a:chOff x="434612" y="1596127"/>
              <a:chExt cx="648943" cy="214644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 flipH="1">
              <a:off x="1985233" y="3449231"/>
              <a:ext cx="989091" cy="431894"/>
              <a:chOff x="434612" y="1596127"/>
              <a:chExt cx="648943" cy="214644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Group 74"/>
          <p:cNvGrpSpPr/>
          <p:nvPr/>
        </p:nvGrpSpPr>
        <p:grpSpPr>
          <a:xfrm>
            <a:off x="1093580" y="408167"/>
            <a:ext cx="1128853" cy="631993"/>
            <a:chOff x="3856913" y="2962723"/>
            <a:chExt cx="1128853" cy="631993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3856913" y="3233517"/>
              <a:ext cx="246937" cy="35493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127368" y="2974481"/>
              <a:ext cx="149619" cy="49857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4556647" y="2962723"/>
              <a:ext cx="33094" cy="49857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4719229" y="3115937"/>
              <a:ext cx="266537" cy="47877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4213727" y="481385"/>
            <a:ext cx="1128853" cy="631993"/>
            <a:chOff x="3856913" y="2962723"/>
            <a:chExt cx="1128853" cy="631993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3856913" y="3233517"/>
              <a:ext cx="246937" cy="35493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127368" y="2974481"/>
              <a:ext cx="149619" cy="49857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4556647" y="2962723"/>
              <a:ext cx="33094" cy="49857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4719229" y="3115937"/>
              <a:ext cx="266537" cy="47877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6962517" y="747250"/>
            <a:ext cx="1128853" cy="631993"/>
            <a:chOff x="3856913" y="2962723"/>
            <a:chExt cx="1128853" cy="631993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3856913" y="3233517"/>
              <a:ext cx="246937" cy="35493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127368" y="2974481"/>
              <a:ext cx="149619" cy="49857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56647" y="2962723"/>
              <a:ext cx="33094" cy="49857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719229" y="3115937"/>
              <a:ext cx="266537" cy="47877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893526" y="2861186"/>
            <a:ext cx="1128853" cy="631993"/>
            <a:chOff x="3856913" y="2962723"/>
            <a:chExt cx="1128853" cy="631993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3856913" y="3233517"/>
              <a:ext cx="246937" cy="35493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127368" y="2974481"/>
              <a:ext cx="149619" cy="49857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4556647" y="2962723"/>
              <a:ext cx="33094" cy="49857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4719229" y="3115937"/>
              <a:ext cx="266537" cy="47877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3915838" y="2849428"/>
            <a:ext cx="1128853" cy="631993"/>
            <a:chOff x="3856913" y="2962723"/>
            <a:chExt cx="1128853" cy="631993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3856913" y="3233517"/>
              <a:ext cx="246937" cy="35493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127368" y="2974481"/>
              <a:ext cx="149619" cy="49857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4556647" y="2962723"/>
              <a:ext cx="33094" cy="49857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4719229" y="3115937"/>
              <a:ext cx="266537" cy="47877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7018217" y="2971091"/>
            <a:ext cx="1128853" cy="631993"/>
            <a:chOff x="3856913" y="2962723"/>
            <a:chExt cx="1128853" cy="631993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3856913" y="3233517"/>
              <a:ext cx="246937" cy="35493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127368" y="2974481"/>
              <a:ext cx="149619" cy="49857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4556647" y="2962723"/>
              <a:ext cx="33094" cy="49857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4719229" y="3115937"/>
              <a:ext cx="266537" cy="47877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1575704" y="1097604"/>
            <a:ext cx="152400" cy="379339"/>
            <a:chOff x="4920763" y="5179549"/>
            <a:chExt cx="152400" cy="379339"/>
          </a:xfrm>
        </p:grpSpPr>
        <p:grpSp>
          <p:nvGrpSpPr>
            <p:cNvPr id="106" name="Group 105"/>
            <p:cNvGrpSpPr/>
            <p:nvPr/>
          </p:nvGrpSpPr>
          <p:grpSpPr>
            <a:xfrm>
              <a:off x="4920763" y="5179549"/>
              <a:ext cx="152040" cy="151293"/>
              <a:chOff x="4730972" y="4715059"/>
              <a:chExt cx="383953" cy="369332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4921123" y="5407595"/>
              <a:ext cx="152040" cy="151293"/>
              <a:chOff x="4730972" y="4715059"/>
              <a:chExt cx="383953" cy="369332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>
            <a:off x="4691910" y="1075682"/>
            <a:ext cx="152400" cy="379339"/>
            <a:chOff x="4920763" y="5179549"/>
            <a:chExt cx="152400" cy="379339"/>
          </a:xfrm>
        </p:grpSpPr>
        <p:grpSp>
          <p:nvGrpSpPr>
            <p:cNvPr id="113" name="Group 112"/>
            <p:cNvGrpSpPr/>
            <p:nvPr/>
          </p:nvGrpSpPr>
          <p:grpSpPr>
            <a:xfrm>
              <a:off x="4920763" y="5179549"/>
              <a:ext cx="152040" cy="151293"/>
              <a:chOff x="4730972" y="4715059"/>
              <a:chExt cx="383953" cy="369332"/>
            </a:xfrm>
          </p:grpSpPr>
          <p:sp>
            <p:nvSpPr>
              <p:cNvPr id="117" name="Oval 116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4921123" y="5407595"/>
              <a:ext cx="152040" cy="151293"/>
              <a:chOff x="4730972" y="4715059"/>
              <a:chExt cx="383953" cy="369332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9" name="Group 118"/>
          <p:cNvGrpSpPr/>
          <p:nvPr/>
        </p:nvGrpSpPr>
        <p:grpSpPr>
          <a:xfrm>
            <a:off x="7466021" y="1345274"/>
            <a:ext cx="152400" cy="379339"/>
            <a:chOff x="4920763" y="5179549"/>
            <a:chExt cx="152400" cy="379339"/>
          </a:xfrm>
        </p:grpSpPr>
        <p:grpSp>
          <p:nvGrpSpPr>
            <p:cNvPr id="120" name="Group 119"/>
            <p:cNvGrpSpPr/>
            <p:nvPr/>
          </p:nvGrpSpPr>
          <p:grpSpPr>
            <a:xfrm>
              <a:off x="4920763" y="5179549"/>
              <a:ext cx="152040" cy="151293"/>
              <a:chOff x="4730972" y="4715059"/>
              <a:chExt cx="383953" cy="369332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4921123" y="5407595"/>
              <a:ext cx="152040" cy="151293"/>
              <a:chOff x="4730972" y="4715059"/>
              <a:chExt cx="383953" cy="369332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6" name="Group 125"/>
          <p:cNvGrpSpPr/>
          <p:nvPr/>
        </p:nvGrpSpPr>
        <p:grpSpPr>
          <a:xfrm>
            <a:off x="7491282" y="3666967"/>
            <a:ext cx="152400" cy="379339"/>
            <a:chOff x="4920763" y="5179549"/>
            <a:chExt cx="152400" cy="379339"/>
          </a:xfrm>
        </p:grpSpPr>
        <p:grpSp>
          <p:nvGrpSpPr>
            <p:cNvPr id="127" name="Group 126"/>
            <p:cNvGrpSpPr/>
            <p:nvPr/>
          </p:nvGrpSpPr>
          <p:grpSpPr>
            <a:xfrm>
              <a:off x="4920763" y="5179549"/>
              <a:ext cx="152040" cy="151293"/>
              <a:chOff x="4730972" y="4715059"/>
              <a:chExt cx="383953" cy="369332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4921123" y="5407595"/>
              <a:ext cx="152040" cy="151293"/>
              <a:chOff x="4730972" y="4715059"/>
              <a:chExt cx="383953" cy="369332"/>
            </a:xfrm>
          </p:grpSpPr>
          <p:sp>
            <p:nvSpPr>
              <p:cNvPr id="129" name="Oval 128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3" name="Group 132"/>
          <p:cNvGrpSpPr/>
          <p:nvPr/>
        </p:nvGrpSpPr>
        <p:grpSpPr>
          <a:xfrm>
            <a:off x="1423304" y="3596817"/>
            <a:ext cx="152400" cy="379339"/>
            <a:chOff x="4920763" y="5179549"/>
            <a:chExt cx="152400" cy="379339"/>
          </a:xfrm>
        </p:grpSpPr>
        <p:grpSp>
          <p:nvGrpSpPr>
            <p:cNvPr id="134" name="Group 133"/>
            <p:cNvGrpSpPr/>
            <p:nvPr/>
          </p:nvGrpSpPr>
          <p:grpSpPr>
            <a:xfrm>
              <a:off x="4920763" y="5179549"/>
              <a:ext cx="152040" cy="151293"/>
              <a:chOff x="4730972" y="4715059"/>
              <a:chExt cx="383953" cy="369332"/>
            </a:xfrm>
          </p:grpSpPr>
          <p:sp>
            <p:nvSpPr>
              <p:cNvPr id="138" name="Oval 137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4921123" y="5407595"/>
              <a:ext cx="152040" cy="151293"/>
              <a:chOff x="4730972" y="4715059"/>
              <a:chExt cx="383953" cy="369332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0" name="Group 139"/>
          <p:cNvGrpSpPr/>
          <p:nvPr/>
        </p:nvGrpSpPr>
        <p:grpSpPr>
          <a:xfrm>
            <a:off x="4214398" y="3497251"/>
            <a:ext cx="524779" cy="555688"/>
            <a:chOff x="6649417" y="5027150"/>
            <a:chExt cx="524779" cy="5556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6649417" y="5027150"/>
              <a:ext cx="152040" cy="151293"/>
              <a:chOff x="4730972" y="4715059"/>
              <a:chExt cx="383953" cy="369332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6649777" y="5255196"/>
              <a:ext cx="152040" cy="151293"/>
              <a:chOff x="4730972" y="4715059"/>
              <a:chExt cx="383953" cy="369332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6869756" y="5103903"/>
              <a:ext cx="152040" cy="151293"/>
              <a:chOff x="4730972" y="4715059"/>
              <a:chExt cx="383953" cy="369332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6980238" y="5355899"/>
              <a:ext cx="152040" cy="151293"/>
              <a:chOff x="4730972" y="4715059"/>
              <a:chExt cx="383953" cy="369332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7022156" y="5027150"/>
              <a:ext cx="152040" cy="151293"/>
              <a:chOff x="4730972" y="4715059"/>
              <a:chExt cx="383953" cy="369332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6784273" y="5431545"/>
              <a:ext cx="152040" cy="151293"/>
              <a:chOff x="4730972" y="4715059"/>
              <a:chExt cx="383953" cy="369332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9" name="Group 158"/>
          <p:cNvGrpSpPr/>
          <p:nvPr/>
        </p:nvGrpSpPr>
        <p:grpSpPr>
          <a:xfrm>
            <a:off x="1292137" y="1245822"/>
            <a:ext cx="634945" cy="658522"/>
            <a:chOff x="1208514" y="3546394"/>
            <a:chExt cx="634945" cy="658522"/>
          </a:xfrm>
        </p:grpSpPr>
        <p:sp>
          <p:nvSpPr>
            <p:cNvPr id="160" name="Isosceles Triangle 159"/>
            <p:cNvSpPr/>
            <p:nvPr/>
          </p:nvSpPr>
          <p:spPr>
            <a:xfrm rot="21046362" flipV="1">
              <a:off x="1650705" y="4021201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Arc 160"/>
            <p:cNvSpPr/>
            <p:nvPr/>
          </p:nvSpPr>
          <p:spPr>
            <a:xfrm rot="7641716">
              <a:off x="1296689" y="3458219"/>
              <a:ext cx="458596" cy="634945"/>
            </a:xfrm>
            <a:prstGeom prst="arc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7214272" y="3979492"/>
            <a:ext cx="634945" cy="656587"/>
            <a:chOff x="3905544" y="4890780"/>
            <a:chExt cx="634945" cy="656587"/>
          </a:xfrm>
        </p:grpSpPr>
        <p:sp>
          <p:nvSpPr>
            <p:cNvPr id="163" name="Isosceles Triangle 162"/>
            <p:cNvSpPr/>
            <p:nvPr/>
          </p:nvSpPr>
          <p:spPr>
            <a:xfrm rot="659433" flipV="1">
              <a:off x="4148683" y="5363652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Arc 163"/>
            <p:cNvSpPr/>
            <p:nvPr/>
          </p:nvSpPr>
          <p:spPr>
            <a:xfrm rot="7641716">
              <a:off x="3993719" y="4802605"/>
              <a:ext cx="458596" cy="634945"/>
            </a:xfrm>
            <a:prstGeom prst="arc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7173809" y="1563545"/>
            <a:ext cx="634945" cy="656587"/>
            <a:chOff x="3905544" y="4890780"/>
            <a:chExt cx="634945" cy="656587"/>
          </a:xfrm>
        </p:grpSpPr>
        <p:sp>
          <p:nvSpPr>
            <p:cNvPr id="166" name="Isosceles Triangle 165"/>
            <p:cNvSpPr/>
            <p:nvPr/>
          </p:nvSpPr>
          <p:spPr>
            <a:xfrm rot="659433" flipV="1">
              <a:off x="4148683" y="5363652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Arc 166"/>
            <p:cNvSpPr/>
            <p:nvPr/>
          </p:nvSpPr>
          <p:spPr>
            <a:xfrm rot="7641716">
              <a:off x="3993719" y="4802605"/>
              <a:ext cx="458596" cy="634945"/>
            </a:xfrm>
            <a:prstGeom prst="arc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4434737" y="1333432"/>
            <a:ext cx="634945" cy="656587"/>
            <a:chOff x="3905544" y="4890780"/>
            <a:chExt cx="634945" cy="656587"/>
          </a:xfrm>
        </p:grpSpPr>
        <p:sp>
          <p:nvSpPr>
            <p:cNvPr id="169" name="Isosceles Triangle 168"/>
            <p:cNvSpPr/>
            <p:nvPr/>
          </p:nvSpPr>
          <p:spPr>
            <a:xfrm rot="659433" flipV="1">
              <a:off x="4148683" y="5363652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Arc 169"/>
            <p:cNvSpPr/>
            <p:nvPr/>
          </p:nvSpPr>
          <p:spPr>
            <a:xfrm rot="7641716">
              <a:off x="3993719" y="4802605"/>
              <a:ext cx="458596" cy="634945"/>
            </a:xfrm>
            <a:prstGeom prst="arc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1300288" y="3945660"/>
            <a:ext cx="427816" cy="622485"/>
            <a:chOff x="4260269" y="1004884"/>
            <a:chExt cx="427816" cy="622485"/>
          </a:xfrm>
        </p:grpSpPr>
        <p:sp>
          <p:nvSpPr>
            <p:cNvPr id="172" name="Isosceles Triangle 171"/>
            <p:cNvSpPr/>
            <p:nvPr/>
          </p:nvSpPr>
          <p:spPr>
            <a:xfrm rot="659433" flipV="1">
              <a:off x="4311184" y="1443654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Arc 172"/>
            <p:cNvSpPr/>
            <p:nvPr/>
          </p:nvSpPr>
          <p:spPr>
            <a:xfrm rot="7641716">
              <a:off x="4244879" y="1020274"/>
              <a:ext cx="458596" cy="427816"/>
            </a:xfrm>
            <a:prstGeom prst="arc">
              <a:avLst>
                <a:gd name="adj1" fmla="val 12856226"/>
                <a:gd name="adj2" fmla="val 3784641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4287386" y="4023203"/>
            <a:ext cx="427816" cy="622485"/>
            <a:chOff x="4260269" y="1004884"/>
            <a:chExt cx="427816" cy="622485"/>
          </a:xfrm>
        </p:grpSpPr>
        <p:sp>
          <p:nvSpPr>
            <p:cNvPr id="175" name="Isosceles Triangle 174"/>
            <p:cNvSpPr/>
            <p:nvPr/>
          </p:nvSpPr>
          <p:spPr>
            <a:xfrm rot="659433" flipV="1">
              <a:off x="4311184" y="1443654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Arc 175"/>
            <p:cNvSpPr/>
            <p:nvPr/>
          </p:nvSpPr>
          <p:spPr>
            <a:xfrm rot="7641716">
              <a:off x="4244879" y="1020274"/>
              <a:ext cx="458596" cy="427816"/>
            </a:xfrm>
            <a:prstGeom prst="arc">
              <a:avLst>
                <a:gd name="adj1" fmla="val 12856226"/>
                <a:gd name="adj2" fmla="val 3784641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973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3702449" y="2378879"/>
            <a:ext cx="1752480" cy="492862"/>
            <a:chOff x="5561951" y="1866247"/>
            <a:chExt cx="1459845" cy="332545"/>
          </a:xfrm>
        </p:grpSpPr>
        <p:sp>
          <p:nvSpPr>
            <p:cNvPr id="74" name="Round Same Side Corner Rectangle 73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 Same Side Corner Rectangle 74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678862" y="2256988"/>
            <a:ext cx="1752480" cy="492862"/>
            <a:chOff x="5561951" y="1866247"/>
            <a:chExt cx="1459845" cy="332545"/>
          </a:xfrm>
        </p:grpSpPr>
        <p:sp>
          <p:nvSpPr>
            <p:cNvPr id="77" name="Round Same Side Corner Rectangle 76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 Same Side Corner Rectangle 77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678862" y="4723428"/>
            <a:ext cx="1752480" cy="492862"/>
            <a:chOff x="5561951" y="1866247"/>
            <a:chExt cx="1459845" cy="332545"/>
          </a:xfrm>
        </p:grpSpPr>
        <p:sp>
          <p:nvSpPr>
            <p:cNvPr id="80" name="Round Same Side Corner Rectangle 79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 Same Side Corner Rectangle 80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955423" y="1857522"/>
            <a:ext cx="1459845" cy="461887"/>
            <a:chOff x="5561951" y="1866247"/>
            <a:chExt cx="1459845" cy="332545"/>
          </a:xfrm>
        </p:grpSpPr>
        <p:sp>
          <p:nvSpPr>
            <p:cNvPr id="65" name="Round Same Side Corner Rectangle 64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 Same Side Corner Rectangle 65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486563" y="4833934"/>
            <a:ext cx="1459845" cy="461887"/>
            <a:chOff x="5561951" y="1866247"/>
            <a:chExt cx="1459845" cy="332545"/>
          </a:xfrm>
        </p:grpSpPr>
        <p:sp>
          <p:nvSpPr>
            <p:cNvPr id="68" name="Round Same Side Corner Rectangle 67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 Same Side Corner Rectangle 68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19590" y="4860032"/>
            <a:ext cx="1459845" cy="461887"/>
            <a:chOff x="5561951" y="1866247"/>
            <a:chExt cx="1459845" cy="332545"/>
          </a:xfrm>
        </p:grpSpPr>
        <p:sp>
          <p:nvSpPr>
            <p:cNvPr id="71" name="Round Same Side Corner Rectangle 70"/>
            <p:cNvSpPr/>
            <p:nvPr/>
          </p:nvSpPr>
          <p:spPr>
            <a:xfrm>
              <a:off x="6304504" y="186624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 Same Side Corner Rectangle 71"/>
            <p:cNvSpPr/>
            <p:nvPr/>
          </p:nvSpPr>
          <p:spPr>
            <a:xfrm>
              <a:off x="5561951" y="1867657"/>
              <a:ext cx="717292" cy="331135"/>
            </a:xfrm>
            <a:prstGeom prst="round2SameRect">
              <a:avLst>
                <a:gd name="adj1" fmla="val 41388"/>
                <a:gd name="adj2" fmla="val 0"/>
              </a:avLst>
            </a:prstGeom>
            <a:solidFill>
              <a:srgbClr val="90C9DA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-25316" y="218379"/>
            <a:ext cx="7524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15)</a:t>
            </a:r>
          </a:p>
          <a:p>
            <a:r>
              <a:rPr lang="en-US" sz="1200" dirty="0" smtClean="0"/>
              <a:t>Straight2</a:t>
            </a:r>
          </a:p>
          <a:p>
            <a:r>
              <a:rPr lang="en-US" sz="1200" dirty="0" smtClean="0"/>
              <a:t>Small1</a:t>
            </a:r>
          </a:p>
          <a:p>
            <a:r>
              <a:rPr lang="en-US" sz="1200" dirty="0" smtClean="0"/>
              <a:t>Happy1</a:t>
            </a:r>
          </a:p>
          <a:p>
            <a:r>
              <a:rPr lang="en-US" sz="1200" dirty="0" smtClean="0"/>
              <a:t>Long1</a:t>
            </a:r>
          </a:p>
          <a:p>
            <a:r>
              <a:rPr lang="en-US" sz="1200" dirty="0" smtClean="0"/>
              <a:t>Big1</a:t>
            </a:r>
          </a:p>
          <a:p>
            <a:r>
              <a:rPr lang="en-US" sz="1200" dirty="0" smtClean="0"/>
              <a:t>Few2</a:t>
            </a:r>
          </a:p>
          <a:p>
            <a:r>
              <a:rPr lang="en-US" sz="1200" dirty="0" smtClean="0"/>
              <a:t>Few2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99200" y="5452017"/>
            <a:ext cx="7524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Straight2</a:t>
            </a:r>
          </a:p>
          <a:p>
            <a:r>
              <a:rPr lang="en-US" sz="1200" dirty="0" smtClean="0"/>
              <a:t>Small1</a:t>
            </a:r>
          </a:p>
          <a:p>
            <a:r>
              <a:rPr lang="en-US" sz="1200" dirty="0" smtClean="0"/>
              <a:t>Happy2</a:t>
            </a:r>
          </a:p>
          <a:p>
            <a:r>
              <a:rPr lang="en-US" sz="1200" dirty="0" smtClean="0"/>
              <a:t>Long1</a:t>
            </a:r>
          </a:p>
          <a:p>
            <a:r>
              <a:rPr lang="en-US" sz="1200" dirty="0" smtClean="0"/>
              <a:t>Big1</a:t>
            </a:r>
          </a:p>
          <a:p>
            <a:r>
              <a:rPr lang="en-US" sz="1200" dirty="0" smtClean="0"/>
              <a:t>Few2</a:t>
            </a:r>
          </a:p>
          <a:p>
            <a:r>
              <a:rPr lang="en-US" sz="1200" dirty="0" smtClean="0"/>
              <a:t>Few2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200173" y="202642"/>
            <a:ext cx="7524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Straight2</a:t>
            </a:r>
          </a:p>
          <a:p>
            <a:r>
              <a:rPr lang="en-US" sz="1200" dirty="0" smtClean="0"/>
              <a:t>Small1</a:t>
            </a:r>
          </a:p>
          <a:p>
            <a:r>
              <a:rPr lang="en-US" sz="1200" dirty="0" smtClean="0"/>
              <a:t>Happy1</a:t>
            </a:r>
          </a:p>
          <a:p>
            <a:r>
              <a:rPr lang="en-US" sz="1200" dirty="0" smtClean="0"/>
              <a:t>Long2</a:t>
            </a:r>
          </a:p>
          <a:p>
            <a:r>
              <a:rPr lang="en-US" sz="1200" dirty="0" smtClean="0"/>
              <a:t>Big2</a:t>
            </a:r>
          </a:p>
          <a:p>
            <a:r>
              <a:rPr lang="en-US" sz="1200" dirty="0" smtClean="0"/>
              <a:t>Many1</a:t>
            </a:r>
          </a:p>
          <a:p>
            <a:r>
              <a:rPr lang="en-US" sz="1200" dirty="0" smtClean="0"/>
              <a:t>Few2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094714" y="84895"/>
            <a:ext cx="7524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6)</a:t>
            </a:r>
          </a:p>
          <a:p>
            <a:r>
              <a:rPr lang="en-US" sz="1200" dirty="0" smtClean="0"/>
              <a:t>Straight2</a:t>
            </a:r>
          </a:p>
          <a:p>
            <a:r>
              <a:rPr lang="en-US" sz="1200" dirty="0" smtClean="0"/>
              <a:t>Small1</a:t>
            </a:r>
          </a:p>
          <a:p>
            <a:r>
              <a:rPr lang="en-US" sz="1200" dirty="0" smtClean="0"/>
              <a:t>Happy1</a:t>
            </a:r>
          </a:p>
          <a:p>
            <a:r>
              <a:rPr lang="en-US" sz="1200" dirty="0" smtClean="0"/>
              <a:t>Long2</a:t>
            </a:r>
          </a:p>
          <a:p>
            <a:r>
              <a:rPr lang="en-US" sz="1200" dirty="0" smtClean="0"/>
              <a:t>Big2</a:t>
            </a:r>
          </a:p>
          <a:p>
            <a:r>
              <a:rPr lang="en-US" sz="1200" dirty="0" smtClean="0"/>
              <a:t>Many2</a:t>
            </a:r>
          </a:p>
          <a:p>
            <a:r>
              <a:rPr lang="en-US" sz="1200" dirty="0" smtClean="0"/>
              <a:t>Few2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673876" y="5452017"/>
            <a:ext cx="7524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16)</a:t>
            </a:r>
          </a:p>
          <a:p>
            <a:r>
              <a:rPr lang="en-US" sz="1200" dirty="0" smtClean="0"/>
              <a:t>Straight2</a:t>
            </a:r>
          </a:p>
          <a:p>
            <a:r>
              <a:rPr lang="en-US" sz="1200" dirty="0" smtClean="0"/>
              <a:t>Small1</a:t>
            </a:r>
          </a:p>
          <a:p>
            <a:r>
              <a:rPr lang="en-US" sz="1200" dirty="0" smtClean="0"/>
              <a:t>Happy2</a:t>
            </a:r>
          </a:p>
          <a:p>
            <a:r>
              <a:rPr lang="en-US" sz="1200" dirty="0" smtClean="0"/>
              <a:t>Long1</a:t>
            </a:r>
          </a:p>
          <a:p>
            <a:r>
              <a:rPr lang="en-US" sz="1200" dirty="0" smtClean="0"/>
              <a:t>Big1</a:t>
            </a:r>
          </a:p>
          <a:p>
            <a:r>
              <a:rPr lang="en-US" sz="1200" dirty="0" smtClean="0"/>
              <a:t>Many2</a:t>
            </a:r>
          </a:p>
          <a:p>
            <a:r>
              <a:rPr lang="en-US" sz="1200" dirty="0" smtClean="0"/>
              <a:t>Few2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370098" y="5338572"/>
            <a:ext cx="7524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11)</a:t>
            </a:r>
          </a:p>
          <a:p>
            <a:r>
              <a:rPr lang="en-US" sz="1200" dirty="0" smtClean="0"/>
              <a:t>Straight2</a:t>
            </a:r>
          </a:p>
          <a:p>
            <a:r>
              <a:rPr lang="en-US" sz="1200" dirty="0" smtClean="0"/>
              <a:t>Small1</a:t>
            </a:r>
          </a:p>
          <a:p>
            <a:r>
              <a:rPr lang="en-US" sz="1200" dirty="0" smtClean="0"/>
              <a:t>Happy2</a:t>
            </a:r>
          </a:p>
          <a:p>
            <a:r>
              <a:rPr lang="en-US" sz="1200" dirty="0" smtClean="0"/>
              <a:t>Long2</a:t>
            </a:r>
          </a:p>
          <a:p>
            <a:r>
              <a:rPr lang="en-US" sz="1200" dirty="0" smtClean="0"/>
              <a:t>Big2</a:t>
            </a:r>
          </a:p>
          <a:p>
            <a:r>
              <a:rPr lang="en-US" sz="1200" dirty="0" smtClean="0"/>
              <a:t>Many1</a:t>
            </a:r>
          </a:p>
          <a:p>
            <a:r>
              <a:rPr lang="en-US" sz="1200" dirty="0" smtClean="0"/>
              <a:t>Few1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1286045" y="803733"/>
            <a:ext cx="739905" cy="127024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61734" y="1426370"/>
            <a:ext cx="2063774" cy="525504"/>
            <a:chOff x="961398" y="1173881"/>
            <a:chExt cx="2063774" cy="525504"/>
          </a:xfrm>
        </p:grpSpPr>
        <p:grpSp>
          <p:nvGrpSpPr>
            <p:cNvPr id="18" name="Group 17"/>
            <p:cNvGrpSpPr/>
            <p:nvPr/>
          </p:nvGrpSpPr>
          <p:grpSpPr>
            <a:xfrm>
              <a:off x="961398" y="1202543"/>
              <a:ext cx="648943" cy="496842"/>
              <a:chOff x="434612" y="1596127"/>
              <a:chExt cx="648943" cy="214644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 flipH="1">
              <a:off x="2282679" y="1173881"/>
              <a:ext cx="742493" cy="525503"/>
              <a:chOff x="434612" y="1596127"/>
              <a:chExt cx="648943" cy="214644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Rounded Rectangle 23"/>
          <p:cNvSpPr/>
          <p:nvPr/>
        </p:nvSpPr>
        <p:spPr>
          <a:xfrm>
            <a:off x="3823622" y="3732052"/>
            <a:ext cx="739905" cy="127024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199311" y="4354689"/>
            <a:ext cx="2063774" cy="525504"/>
            <a:chOff x="961398" y="1173881"/>
            <a:chExt cx="2063774" cy="525504"/>
          </a:xfrm>
        </p:grpSpPr>
        <p:grpSp>
          <p:nvGrpSpPr>
            <p:cNvPr id="26" name="Group 25"/>
            <p:cNvGrpSpPr/>
            <p:nvPr/>
          </p:nvGrpSpPr>
          <p:grpSpPr>
            <a:xfrm>
              <a:off x="961398" y="1202543"/>
              <a:ext cx="648943" cy="496842"/>
              <a:chOff x="434612" y="1596127"/>
              <a:chExt cx="648943" cy="214644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 flipH="1">
              <a:off x="2282679" y="1173881"/>
              <a:ext cx="742493" cy="525503"/>
              <a:chOff x="434612" y="1596127"/>
              <a:chExt cx="648943" cy="214644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Rounded Rectangle 31"/>
          <p:cNvSpPr/>
          <p:nvPr/>
        </p:nvSpPr>
        <p:spPr>
          <a:xfrm>
            <a:off x="865312" y="3794630"/>
            <a:ext cx="739905" cy="127024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41001" y="4417267"/>
            <a:ext cx="2063774" cy="525504"/>
            <a:chOff x="961398" y="1173881"/>
            <a:chExt cx="2063774" cy="525504"/>
          </a:xfrm>
        </p:grpSpPr>
        <p:grpSp>
          <p:nvGrpSpPr>
            <p:cNvPr id="34" name="Group 33"/>
            <p:cNvGrpSpPr/>
            <p:nvPr/>
          </p:nvGrpSpPr>
          <p:grpSpPr>
            <a:xfrm>
              <a:off x="961398" y="1202543"/>
              <a:ext cx="648943" cy="496842"/>
              <a:chOff x="434612" y="1596127"/>
              <a:chExt cx="648943" cy="214644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 flipH="1">
              <a:off x="2282679" y="1173881"/>
              <a:ext cx="742493" cy="525503"/>
              <a:chOff x="434612" y="1596127"/>
              <a:chExt cx="648943" cy="214644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Rounded Rectangle 39"/>
          <p:cNvSpPr/>
          <p:nvPr/>
        </p:nvSpPr>
        <p:spPr>
          <a:xfrm>
            <a:off x="7162654" y="1171034"/>
            <a:ext cx="739905" cy="127024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6321095" y="1853786"/>
            <a:ext cx="2560882" cy="432758"/>
            <a:chOff x="3396042" y="1218662"/>
            <a:chExt cx="2560882" cy="432758"/>
          </a:xfrm>
        </p:grpSpPr>
        <p:grpSp>
          <p:nvGrpSpPr>
            <p:cNvPr id="42" name="Group 41"/>
            <p:cNvGrpSpPr/>
            <p:nvPr/>
          </p:nvGrpSpPr>
          <p:grpSpPr>
            <a:xfrm>
              <a:off x="3396042" y="1218662"/>
              <a:ext cx="864471" cy="408339"/>
              <a:chOff x="434612" y="1596127"/>
              <a:chExt cx="648943" cy="214644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 flipH="1">
              <a:off x="4967833" y="1219526"/>
              <a:ext cx="989091" cy="431894"/>
              <a:chOff x="434612" y="1596127"/>
              <a:chExt cx="648943" cy="214644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Rounded Rectangle 47"/>
          <p:cNvSpPr/>
          <p:nvPr/>
        </p:nvSpPr>
        <p:spPr>
          <a:xfrm>
            <a:off x="4193574" y="1316750"/>
            <a:ext cx="739905" cy="127024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352015" y="1999502"/>
            <a:ext cx="2560882" cy="432758"/>
            <a:chOff x="3396042" y="1218662"/>
            <a:chExt cx="2560882" cy="432758"/>
          </a:xfrm>
        </p:grpSpPr>
        <p:grpSp>
          <p:nvGrpSpPr>
            <p:cNvPr id="50" name="Group 49"/>
            <p:cNvGrpSpPr/>
            <p:nvPr/>
          </p:nvGrpSpPr>
          <p:grpSpPr>
            <a:xfrm>
              <a:off x="3396042" y="1218662"/>
              <a:ext cx="864471" cy="408339"/>
              <a:chOff x="434612" y="1596127"/>
              <a:chExt cx="648943" cy="214644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 flipH="1">
              <a:off x="4967833" y="1219526"/>
              <a:ext cx="989091" cy="431894"/>
              <a:chOff x="434612" y="1596127"/>
              <a:chExt cx="648943" cy="214644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Rounded Rectangle 55"/>
          <p:cNvSpPr/>
          <p:nvPr/>
        </p:nvSpPr>
        <p:spPr>
          <a:xfrm>
            <a:off x="7185566" y="3608832"/>
            <a:ext cx="739905" cy="1270248"/>
          </a:xfrm>
          <a:prstGeom prst="roundRect">
            <a:avLst>
              <a:gd name="adj" fmla="val 4902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6344007" y="4291584"/>
            <a:ext cx="2560882" cy="432758"/>
            <a:chOff x="3396042" y="1218662"/>
            <a:chExt cx="2560882" cy="432758"/>
          </a:xfrm>
        </p:grpSpPr>
        <p:grpSp>
          <p:nvGrpSpPr>
            <p:cNvPr id="58" name="Group 57"/>
            <p:cNvGrpSpPr/>
            <p:nvPr/>
          </p:nvGrpSpPr>
          <p:grpSpPr>
            <a:xfrm>
              <a:off x="3396042" y="1218662"/>
              <a:ext cx="864471" cy="408339"/>
              <a:chOff x="434612" y="1596127"/>
              <a:chExt cx="648943" cy="214644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/>
          </p:nvGrpSpPr>
          <p:grpSpPr>
            <a:xfrm flipH="1">
              <a:off x="4967833" y="1219526"/>
              <a:ext cx="989091" cy="431894"/>
              <a:chOff x="434612" y="1596127"/>
              <a:chExt cx="648943" cy="214644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 flipH="1">
                <a:off x="434612" y="1596127"/>
                <a:ext cx="648081" cy="214190"/>
              </a:xfrm>
              <a:prstGeom prst="line">
                <a:avLst/>
              </a:prstGeom>
              <a:ln w="76200" cmpd="sng">
                <a:solidFill>
                  <a:schemeClr val="accent5">
                    <a:lumMod val="75000"/>
                  </a:schemeClr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435474" y="1596581"/>
                <a:ext cx="648081" cy="214190"/>
              </a:xfrm>
              <a:prstGeom prst="line">
                <a:avLst/>
              </a:prstGeom>
              <a:ln w="57150" cmpd="sng">
                <a:solidFill>
                  <a:srgbClr val="90C9DA"/>
                </a:solidFill>
                <a:tailEnd type="diamond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/>
          <p:cNvGrpSpPr/>
          <p:nvPr/>
        </p:nvGrpSpPr>
        <p:grpSpPr>
          <a:xfrm>
            <a:off x="1137686" y="585340"/>
            <a:ext cx="1070058" cy="436786"/>
            <a:chOff x="5667781" y="3233517"/>
            <a:chExt cx="1070058" cy="436786"/>
          </a:xfrm>
        </p:grpSpPr>
        <p:cxnSp>
          <p:nvCxnSpPr>
            <p:cNvPr id="83" name="Straight Arrow Connector 82"/>
            <p:cNvCxnSpPr/>
            <p:nvPr/>
          </p:nvCxnSpPr>
          <p:spPr>
            <a:xfrm flipH="1" flipV="1">
              <a:off x="5667781" y="3327585"/>
              <a:ext cx="211660" cy="26713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 flipV="1">
              <a:off x="6048186" y="3233517"/>
              <a:ext cx="58798" cy="284384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6364078" y="3233517"/>
              <a:ext cx="152400" cy="284385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6516478" y="3444032"/>
              <a:ext cx="221361" cy="22627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4053243" y="1127154"/>
            <a:ext cx="1070058" cy="436786"/>
            <a:chOff x="5667781" y="3233517"/>
            <a:chExt cx="1070058" cy="436786"/>
          </a:xfrm>
        </p:grpSpPr>
        <p:cxnSp>
          <p:nvCxnSpPr>
            <p:cNvPr id="88" name="Straight Arrow Connector 87"/>
            <p:cNvCxnSpPr/>
            <p:nvPr/>
          </p:nvCxnSpPr>
          <p:spPr>
            <a:xfrm flipH="1" flipV="1">
              <a:off x="5667781" y="3327585"/>
              <a:ext cx="211660" cy="26713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H="1" flipV="1">
              <a:off x="6048186" y="3233517"/>
              <a:ext cx="58798" cy="284384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6364078" y="3233517"/>
              <a:ext cx="152400" cy="284385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6516478" y="3444032"/>
              <a:ext cx="221361" cy="22627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7004911" y="990696"/>
            <a:ext cx="1070058" cy="436786"/>
            <a:chOff x="5667781" y="3233517"/>
            <a:chExt cx="1070058" cy="436786"/>
          </a:xfrm>
        </p:grpSpPr>
        <p:cxnSp>
          <p:nvCxnSpPr>
            <p:cNvPr id="93" name="Straight Arrow Connector 92"/>
            <p:cNvCxnSpPr/>
            <p:nvPr/>
          </p:nvCxnSpPr>
          <p:spPr>
            <a:xfrm flipH="1" flipV="1">
              <a:off x="5667781" y="3327585"/>
              <a:ext cx="211660" cy="26713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H="1" flipV="1">
              <a:off x="6048186" y="3233517"/>
              <a:ext cx="58798" cy="284384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6364078" y="3233517"/>
              <a:ext cx="152400" cy="284385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6516478" y="3444032"/>
              <a:ext cx="221361" cy="22627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7035235" y="3456430"/>
            <a:ext cx="1070058" cy="436786"/>
            <a:chOff x="5667781" y="3233517"/>
            <a:chExt cx="1070058" cy="436786"/>
          </a:xfrm>
        </p:grpSpPr>
        <p:cxnSp>
          <p:nvCxnSpPr>
            <p:cNvPr id="98" name="Straight Arrow Connector 97"/>
            <p:cNvCxnSpPr/>
            <p:nvPr/>
          </p:nvCxnSpPr>
          <p:spPr>
            <a:xfrm flipH="1" flipV="1">
              <a:off x="5667781" y="3327585"/>
              <a:ext cx="211660" cy="26713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H="1" flipV="1">
              <a:off x="6048186" y="3233517"/>
              <a:ext cx="58798" cy="284384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6364078" y="3233517"/>
              <a:ext cx="152400" cy="284385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6516478" y="3444032"/>
              <a:ext cx="221361" cy="22627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3668072" y="3538410"/>
            <a:ext cx="1070058" cy="436786"/>
            <a:chOff x="5667781" y="3233517"/>
            <a:chExt cx="1070058" cy="436786"/>
          </a:xfrm>
        </p:grpSpPr>
        <p:cxnSp>
          <p:nvCxnSpPr>
            <p:cNvPr id="103" name="Straight Arrow Connector 102"/>
            <p:cNvCxnSpPr/>
            <p:nvPr/>
          </p:nvCxnSpPr>
          <p:spPr>
            <a:xfrm flipH="1" flipV="1">
              <a:off x="5667781" y="3327585"/>
              <a:ext cx="211660" cy="26713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H="1" flipV="1">
              <a:off x="6048186" y="3233517"/>
              <a:ext cx="58798" cy="284384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6364078" y="3233517"/>
              <a:ext cx="152400" cy="284385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6516478" y="3444032"/>
              <a:ext cx="221361" cy="22627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727114" y="3608832"/>
            <a:ext cx="1070058" cy="436786"/>
            <a:chOff x="5667781" y="3233517"/>
            <a:chExt cx="1070058" cy="436786"/>
          </a:xfrm>
        </p:grpSpPr>
        <p:cxnSp>
          <p:nvCxnSpPr>
            <p:cNvPr id="108" name="Straight Arrow Connector 107"/>
            <p:cNvCxnSpPr/>
            <p:nvPr/>
          </p:nvCxnSpPr>
          <p:spPr>
            <a:xfrm flipH="1" flipV="1">
              <a:off x="5667781" y="3327585"/>
              <a:ext cx="211660" cy="26713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H="1" flipV="1">
              <a:off x="6048186" y="3233517"/>
              <a:ext cx="58798" cy="284384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V="1">
              <a:off x="6364078" y="3233517"/>
              <a:ext cx="152400" cy="284385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V="1">
              <a:off x="6516478" y="3444032"/>
              <a:ext cx="221361" cy="22627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7326032" y="1732369"/>
            <a:ext cx="427816" cy="607593"/>
            <a:chOff x="1581125" y="1011151"/>
            <a:chExt cx="427816" cy="607593"/>
          </a:xfrm>
        </p:grpSpPr>
        <p:sp>
          <p:nvSpPr>
            <p:cNvPr id="113" name="Isosceles Triangle 112"/>
            <p:cNvSpPr/>
            <p:nvPr/>
          </p:nvSpPr>
          <p:spPr>
            <a:xfrm rot="21046362" flipV="1">
              <a:off x="1845263" y="1435029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Arc 113"/>
            <p:cNvSpPr/>
            <p:nvPr/>
          </p:nvSpPr>
          <p:spPr>
            <a:xfrm rot="7641716">
              <a:off x="1565735" y="1026541"/>
              <a:ext cx="458596" cy="427816"/>
            </a:xfrm>
            <a:prstGeom prst="arc">
              <a:avLst>
                <a:gd name="adj1" fmla="val 12856226"/>
                <a:gd name="adj2" fmla="val 3784641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349619" y="1855064"/>
            <a:ext cx="427816" cy="607593"/>
            <a:chOff x="1581125" y="1011151"/>
            <a:chExt cx="427816" cy="607593"/>
          </a:xfrm>
        </p:grpSpPr>
        <p:sp>
          <p:nvSpPr>
            <p:cNvPr id="116" name="Isosceles Triangle 115"/>
            <p:cNvSpPr/>
            <p:nvPr/>
          </p:nvSpPr>
          <p:spPr>
            <a:xfrm rot="21046362" flipV="1">
              <a:off x="1845263" y="1435029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Arc 116"/>
            <p:cNvSpPr/>
            <p:nvPr/>
          </p:nvSpPr>
          <p:spPr>
            <a:xfrm rot="7641716">
              <a:off x="1565735" y="1026541"/>
              <a:ext cx="458596" cy="427816"/>
            </a:xfrm>
            <a:prstGeom prst="arc">
              <a:avLst>
                <a:gd name="adj1" fmla="val 12856226"/>
                <a:gd name="adj2" fmla="val 3784641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458807" y="1316750"/>
            <a:ext cx="427816" cy="607593"/>
            <a:chOff x="1581125" y="1011151"/>
            <a:chExt cx="427816" cy="607593"/>
          </a:xfrm>
        </p:grpSpPr>
        <p:sp>
          <p:nvSpPr>
            <p:cNvPr id="119" name="Isosceles Triangle 118"/>
            <p:cNvSpPr/>
            <p:nvPr/>
          </p:nvSpPr>
          <p:spPr>
            <a:xfrm rot="21046362" flipV="1">
              <a:off x="1845263" y="1435029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Arc 119"/>
            <p:cNvSpPr/>
            <p:nvPr/>
          </p:nvSpPr>
          <p:spPr>
            <a:xfrm rot="7641716">
              <a:off x="1565735" y="1026541"/>
              <a:ext cx="458596" cy="427816"/>
            </a:xfrm>
            <a:prstGeom prst="arc">
              <a:avLst>
                <a:gd name="adj1" fmla="val 12856226"/>
                <a:gd name="adj2" fmla="val 3784641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840929" y="4158010"/>
            <a:ext cx="634945" cy="658522"/>
            <a:chOff x="1208514" y="3546394"/>
            <a:chExt cx="634945" cy="658522"/>
          </a:xfrm>
        </p:grpSpPr>
        <p:sp>
          <p:nvSpPr>
            <p:cNvPr id="122" name="Isosceles Triangle 121"/>
            <p:cNvSpPr/>
            <p:nvPr/>
          </p:nvSpPr>
          <p:spPr>
            <a:xfrm rot="21046362" flipV="1">
              <a:off x="1650705" y="4021201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Arc 122"/>
            <p:cNvSpPr/>
            <p:nvPr/>
          </p:nvSpPr>
          <p:spPr>
            <a:xfrm rot="7641716">
              <a:off x="1296689" y="3458219"/>
              <a:ext cx="458596" cy="634945"/>
            </a:xfrm>
            <a:prstGeom prst="arc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865312" y="4175412"/>
            <a:ext cx="634945" cy="658522"/>
            <a:chOff x="1208514" y="3546394"/>
            <a:chExt cx="634945" cy="658522"/>
          </a:xfrm>
        </p:grpSpPr>
        <p:sp>
          <p:nvSpPr>
            <p:cNvPr id="125" name="Isosceles Triangle 124"/>
            <p:cNvSpPr/>
            <p:nvPr/>
          </p:nvSpPr>
          <p:spPr>
            <a:xfrm rot="21046362" flipV="1">
              <a:off x="1650705" y="4021201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Arc 125"/>
            <p:cNvSpPr/>
            <p:nvPr/>
          </p:nvSpPr>
          <p:spPr>
            <a:xfrm rot="7641716">
              <a:off x="1296689" y="3458219"/>
              <a:ext cx="458596" cy="634945"/>
            </a:xfrm>
            <a:prstGeom prst="arc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162654" y="4012399"/>
            <a:ext cx="634945" cy="656587"/>
            <a:chOff x="3905544" y="4890780"/>
            <a:chExt cx="634945" cy="656587"/>
          </a:xfrm>
        </p:grpSpPr>
        <p:sp>
          <p:nvSpPr>
            <p:cNvPr id="128" name="Isosceles Triangle 127"/>
            <p:cNvSpPr/>
            <p:nvPr/>
          </p:nvSpPr>
          <p:spPr>
            <a:xfrm rot="659433" flipV="1">
              <a:off x="4148683" y="5363652"/>
              <a:ext cx="117828" cy="183715"/>
            </a:xfrm>
            <a:prstGeom prst="triangle">
              <a:avLst>
                <a:gd name="adj" fmla="val 44308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Arc 128"/>
            <p:cNvSpPr/>
            <p:nvPr/>
          </p:nvSpPr>
          <p:spPr>
            <a:xfrm rot="7641716">
              <a:off x="3993719" y="4802605"/>
              <a:ext cx="458596" cy="634945"/>
            </a:xfrm>
            <a:prstGeom prst="arc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157285" y="4140291"/>
            <a:ext cx="152040" cy="151293"/>
            <a:chOff x="4730972" y="4715059"/>
            <a:chExt cx="383953" cy="369332"/>
          </a:xfrm>
        </p:grpSpPr>
        <p:sp>
          <p:nvSpPr>
            <p:cNvPr id="131" name="Oval 130"/>
            <p:cNvSpPr/>
            <p:nvPr/>
          </p:nvSpPr>
          <p:spPr>
            <a:xfrm>
              <a:off x="4730972" y="4715059"/>
              <a:ext cx="383953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4803997" y="4886306"/>
              <a:ext cx="231553" cy="1980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592284" y="1095387"/>
            <a:ext cx="152040" cy="151293"/>
            <a:chOff x="4730972" y="4715059"/>
            <a:chExt cx="383953" cy="369332"/>
          </a:xfrm>
        </p:grpSpPr>
        <p:sp>
          <p:nvSpPr>
            <p:cNvPr id="134" name="Oval 133"/>
            <p:cNvSpPr/>
            <p:nvPr/>
          </p:nvSpPr>
          <p:spPr>
            <a:xfrm>
              <a:off x="4730972" y="4715059"/>
              <a:ext cx="383953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4803997" y="4886306"/>
              <a:ext cx="231553" cy="1980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7313812" y="3794630"/>
            <a:ext cx="524779" cy="555688"/>
            <a:chOff x="6649417" y="5027150"/>
            <a:chExt cx="524779" cy="555688"/>
          </a:xfrm>
        </p:grpSpPr>
        <p:grpSp>
          <p:nvGrpSpPr>
            <p:cNvPr id="137" name="Group 136"/>
            <p:cNvGrpSpPr/>
            <p:nvPr/>
          </p:nvGrpSpPr>
          <p:grpSpPr>
            <a:xfrm>
              <a:off x="6649417" y="5027150"/>
              <a:ext cx="152040" cy="151293"/>
              <a:chOff x="4730972" y="4715059"/>
              <a:chExt cx="383953" cy="369332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6649777" y="5255196"/>
              <a:ext cx="152040" cy="151293"/>
              <a:chOff x="4730972" y="4715059"/>
              <a:chExt cx="383953" cy="369332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869756" y="5103903"/>
              <a:ext cx="152040" cy="151293"/>
              <a:chOff x="4730972" y="4715059"/>
              <a:chExt cx="383953" cy="369332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6980238" y="5355899"/>
              <a:ext cx="152040" cy="151293"/>
              <a:chOff x="4730972" y="4715059"/>
              <a:chExt cx="383953" cy="369332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7022156" y="5027150"/>
              <a:ext cx="152040" cy="151293"/>
              <a:chOff x="4730972" y="4715059"/>
              <a:chExt cx="383953" cy="369332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6784273" y="5431545"/>
              <a:ext cx="152040" cy="151293"/>
              <a:chOff x="4730972" y="4715059"/>
              <a:chExt cx="383953" cy="369332"/>
            </a:xfrm>
          </p:grpSpPr>
          <p:sp>
            <p:nvSpPr>
              <p:cNvPr id="143" name="Oval 142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5" name="Group 154"/>
          <p:cNvGrpSpPr/>
          <p:nvPr/>
        </p:nvGrpSpPr>
        <p:grpSpPr>
          <a:xfrm>
            <a:off x="4301137" y="1478403"/>
            <a:ext cx="524779" cy="555688"/>
            <a:chOff x="6649417" y="5027150"/>
            <a:chExt cx="524779" cy="555688"/>
          </a:xfrm>
        </p:grpSpPr>
        <p:grpSp>
          <p:nvGrpSpPr>
            <p:cNvPr id="156" name="Group 155"/>
            <p:cNvGrpSpPr/>
            <p:nvPr/>
          </p:nvGrpSpPr>
          <p:grpSpPr>
            <a:xfrm>
              <a:off x="6649417" y="5027150"/>
              <a:ext cx="152040" cy="151293"/>
              <a:chOff x="4730972" y="4715059"/>
              <a:chExt cx="383953" cy="369332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6649777" y="5255196"/>
              <a:ext cx="152040" cy="151293"/>
              <a:chOff x="4730972" y="4715059"/>
              <a:chExt cx="383953" cy="369332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6869756" y="5103903"/>
              <a:ext cx="152040" cy="151293"/>
              <a:chOff x="4730972" y="4715059"/>
              <a:chExt cx="383953" cy="369332"/>
            </a:xfrm>
          </p:grpSpPr>
          <p:sp>
            <p:nvSpPr>
              <p:cNvPr id="168" name="Oval 167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6980238" y="5355899"/>
              <a:ext cx="152040" cy="151293"/>
              <a:chOff x="4730972" y="4715059"/>
              <a:chExt cx="383953" cy="369332"/>
            </a:xfrm>
          </p:grpSpPr>
          <p:sp>
            <p:nvSpPr>
              <p:cNvPr id="166" name="Oval 165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7022156" y="5027150"/>
              <a:ext cx="152040" cy="151293"/>
              <a:chOff x="4730972" y="4715059"/>
              <a:chExt cx="383953" cy="369332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6784273" y="5431545"/>
              <a:ext cx="152040" cy="151293"/>
              <a:chOff x="4730972" y="4715059"/>
              <a:chExt cx="383953" cy="369332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4" name="Group 173"/>
          <p:cNvGrpSpPr/>
          <p:nvPr/>
        </p:nvGrpSpPr>
        <p:grpSpPr>
          <a:xfrm>
            <a:off x="7206169" y="1347462"/>
            <a:ext cx="677763" cy="555688"/>
            <a:chOff x="7749802" y="5128645"/>
            <a:chExt cx="677763" cy="555688"/>
          </a:xfrm>
        </p:grpSpPr>
        <p:grpSp>
          <p:nvGrpSpPr>
            <p:cNvPr id="175" name="Group 174"/>
            <p:cNvGrpSpPr/>
            <p:nvPr/>
          </p:nvGrpSpPr>
          <p:grpSpPr>
            <a:xfrm>
              <a:off x="7749802" y="5128645"/>
              <a:ext cx="524779" cy="555688"/>
              <a:chOff x="6649417" y="5027150"/>
              <a:chExt cx="524779" cy="555688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6649417" y="5027150"/>
                <a:ext cx="152040" cy="151293"/>
                <a:chOff x="4730972" y="4715059"/>
                <a:chExt cx="383953" cy="369332"/>
              </a:xfrm>
            </p:grpSpPr>
            <p:sp>
              <p:nvSpPr>
                <p:cNvPr id="195" name="Oval 194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0" name="Group 179"/>
              <p:cNvGrpSpPr/>
              <p:nvPr/>
            </p:nvGrpSpPr>
            <p:grpSpPr>
              <a:xfrm>
                <a:off x="6649777" y="5255196"/>
                <a:ext cx="152040" cy="151293"/>
                <a:chOff x="4730972" y="4715059"/>
                <a:chExt cx="383953" cy="369332"/>
              </a:xfrm>
            </p:grpSpPr>
            <p:sp>
              <p:nvSpPr>
                <p:cNvPr id="193" name="Oval 192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Oval 193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1" name="Group 180"/>
              <p:cNvGrpSpPr/>
              <p:nvPr/>
            </p:nvGrpSpPr>
            <p:grpSpPr>
              <a:xfrm>
                <a:off x="6869756" y="5103903"/>
                <a:ext cx="152040" cy="151293"/>
                <a:chOff x="4730972" y="4715059"/>
                <a:chExt cx="383953" cy="369332"/>
              </a:xfrm>
            </p:grpSpPr>
            <p:sp>
              <p:nvSpPr>
                <p:cNvPr id="191" name="Oval 190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Oval 191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>
                <a:off x="6980238" y="5355899"/>
                <a:ext cx="152040" cy="151293"/>
                <a:chOff x="4730972" y="4715059"/>
                <a:chExt cx="383953" cy="369332"/>
              </a:xfrm>
            </p:grpSpPr>
            <p:sp>
              <p:nvSpPr>
                <p:cNvPr id="189" name="Oval 188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3" name="Group 182"/>
              <p:cNvGrpSpPr/>
              <p:nvPr/>
            </p:nvGrpSpPr>
            <p:grpSpPr>
              <a:xfrm>
                <a:off x="7022156" y="5027150"/>
                <a:ext cx="152040" cy="151293"/>
                <a:chOff x="4730972" y="4715059"/>
                <a:chExt cx="383953" cy="369332"/>
              </a:xfrm>
            </p:grpSpPr>
            <p:sp>
              <p:nvSpPr>
                <p:cNvPr id="187" name="Oval 186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Oval 187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4" name="Group 183"/>
              <p:cNvGrpSpPr/>
              <p:nvPr/>
            </p:nvGrpSpPr>
            <p:grpSpPr>
              <a:xfrm>
                <a:off x="6784273" y="5431545"/>
                <a:ext cx="152040" cy="151293"/>
                <a:chOff x="4730972" y="4715059"/>
                <a:chExt cx="383953" cy="369332"/>
              </a:xfrm>
            </p:grpSpPr>
            <p:sp>
              <p:nvSpPr>
                <p:cNvPr id="185" name="Oval 184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6" name="Group 175"/>
            <p:cNvGrpSpPr/>
            <p:nvPr/>
          </p:nvGrpSpPr>
          <p:grpSpPr>
            <a:xfrm>
              <a:off x="8275525" y="5331948"/>
              <a:ext cx="152040" cy="151293"/>
              <a:chOff x="4730972" y="4715059"/>
              <a:chExt cx="383953" cy="369332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7" name="Group 196"/>
          <p:cNvGrpSpPr/>
          <p:nvPr/>
        </p:nvGrpSpPr>
        <p:grpSpPr>
          <a:xfrm>
            <a:off x="3865441" y="3904756"/>
            <a:ext cx="677763" cy="555688"/>
            <a:chOff x="7749802" y="5128645"/>
            <a:chExt cx="677763" cy="555688"/>
          </a:xfrm>
        </p:grpSpPr>
        <p:grpSp>
          <p:nvGrpSpPr>
            <p:cNvPr id="198" name="Group 197"/>
            <p:cNvGrpSpPr/>
            <p:nvPr/>
          </p:nvGrpSpPr>
          <p:grpSpPr>
            <a:xfrm>
              <a:off x="7749802" y="5128645"/>
              <a:ext cx="524779" cy="555688"/>
              <a:chOff x="6649417" y="5027150"/>
              <a:chExt cx="524779" cy="555688"/>
            </a:xfrm>
          </p:grpSpPr>
          <p:grpSp>
            <p:nvGrpSpPr>
              <p:cNvPr id="202" name="Group 201"/>
              <p:cNvGrpSpPr/>
              <p:nvPr/>
            </p:nvGrpSpPr>
            <p:grpSpPr>
              <a:xfrm>
                <a:off x="6649417" y="5027150"/>
                <a:ext cx="152040" cy="151293"/>
                <a:chOff x="4730972" y="4715059"/>
                <a:chExt cx="383953" cy="369332"/>
              </a:xfrm>
            </p:grpSpPr>
            <p:sp>
              <p:nvSpPr>
                <p:cNvPr id="218" name="Oval 217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3" name="Group 202"/>
              <p:cNvGrpSpPr/>
              <p:nvPr/>
            </p:nvGrpSpPr>
            <p:grpSpPr>
              <a:xfrm>
                <a:off x="6649777" y="5255196"/>
                <a:ext cx="152040" cy="151293"/>
                <a:chOff x="4730972" y="4715059"/>
                <a:chExt cx="383953" cy="369332"/>
              </a:xfrm>
            </p:grpSpPr>
            <p:sp>
              <p:nvSpPr>
                <p:cNvPr id="216" name="Oval 215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4" name="Group 203"/>
              <p:cNvGrpSpPr/>
              <p:nvPr/>
            </p:nvGrpSpPr>
            <p:grpSpPr>
              <a:xfrm>
                <a:off x="6869756" y="5103903"/>
                <a:ext cx="152040" cy="151293"/>
                <a:chOff x="4730972" y="4715059"/>
                <a:chExt cx="383953" cy="369332"/>
              </a:xfrm>
            </p:grpSpPr>
            <p:sp>
              <p:nvSpPr>
                <p:cNvPr id="214" name="Oval 213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Oval 214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5" name="Group 204"/>
              <p:cNvGrpSpPr/>
              <p:nvPr/>
            </p:nvGrpSpPr>
            <p:grpSpPr>
              <a:xfrm>
                <a:off x="6980238" y="5355899"/>
                <a:ext cx="152040" cy="151293"/>
                <a:chOff x="4730972" y="4715059"/>
                <a:chExt cx="383953" cy="369332"/>
              </a:xfrm>
            </p:grpSpPr>
            <p:sp>
              <p:nvSpPr>
                <p:cNvPr id="212" name="Oval 211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212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6" name="Group 205"/>
              <p:cNvGrpSpPr/>
              <p:nvPr/>
            </p:nvGrpSpPr>
            <p:grpSpPr>
              <a:xfrm>
                <a:off x="7022156" y="5027150"/>
                <a:ext cx="152040" cy="151293"/>
                <a:chOff x="4730972" y="4715059"/>
                <a:chExt cx="383953" cy="369332"/>
              </a:xfrm>
            </p:grpSpPr>
            <p:sp>
              <p:nvSpPr>
                <p:cNvPr id="210" name="Oval 209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Oval 210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7" name="Group 206"/>
              <p:cNvGrpSpPr/>
              <p:nvPr/>
            </p:nvGrpSpPr>
            <p:grpSpPr>
              <a:xfrm>
                <a:off x="6784273" y="5431545"/>
                <a:ext cx="152040" cy="151293"/>
                <a:chOff x="4730972" y="4715059"/>
                <a:chExt cx="383953" cy="369332"/>
              </a:xfrm>
            </p:grpSpPr>
            <p:sp>
              <p:nvSpPr>
                <p:cNvPr id="208" name="Oval 207"/>
                <p:cNvSpPr/>
                <p:nvPr/>
              </p:nvSpPr>
              <p:spPr>
                <a:xfrm>
                  <a:off x="4730972" y="4715059"/>
                  <a:ext cx="38395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Oval 208"/>
                <p:cNvSpPr/>
                <p:nvPr/>
              </p:nvSpPr>
              <p:spPr>
                <a:xfrm>
                  <a:off x="4803997" y="4886306"/>
                  <a:ext cx="231553" cy="1980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99" name="Group 198"/>
            <p:cNvGrpSpPr/>
            <p:nvPr/>
          </p:nvGrpSpPr>
          <p:grpSpPr>
            <a:xfrm>
              <a:off x="8275525" y="5331948"/>
              <a:ext cx="152040" cy="151293"/>
              <a:chOff x="4730972" y="4715059"/>
              <a:chExt cx="383953" cy="369332"/>
            </a:xfrm>
          </p:grpSpPr>
          <p:sp>
            <p:nvSpPr>
              <p:cNvPr id="200" name="Oval 199"/>
              <p:cNvSpPr/>
              <p:nvPr/>
            </p:nvSpPr>
            <p:spPr>
              <a:xfrm>
                <a:off x="4730972" y="4715059"/>
                <a:ext cx="383953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4803997" y="4886306"/>
                <a:ext cx="231553" cy="1980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676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494</Words>
  <Application>Microsoft Macintosh PowerPoint</Application>
  <PresentationFormat>On-screen Show (4:3)</PresentationFormat>
  <Paragraphs>459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Training Items</vt:lpstr>
      <vt:lpstr>PowerPoint Presentation</vt:lpstr>
      <vt:lpstr>PowerPoint Presentation</vt:lpstr>
      <vt:lpstr>PowerPoint Presentation</vt:lpstr>
      <vt:lpstr>Testing Items</vt:lpstr>
      <vt:lpstr>PowerPoint Presentation</vt:lpstr>
      <vt:lpstr>PowerPoint Presentation</vt:lpstr>
      <vt:lpstr>PowerPoint Presentation</vt:lpstr>
      <vt:lpstr>Contrasting Items</vt:lpstr>
      <vt:lpstr>PowerPoint Presentation</vt:lpstr>
      <vt:lpstr>PowerPoint Presentation</vt:lpstr>
      <vt:lpstr>PowerPoint Presentation</vt:lpstr>
      <vt:lpstr>Catch Items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Kayleigh</dc:creator>
  <cp:lastModifiedBy>Kayleigh</cp:lastModifiedBy>
  <cp:revision>18</cp:revision>
  <dcterms:created xsi:type="dcterms:W3CDTF">2017-07-20T13:36:38Z</dcterms:created>
  <dcterms:modified xsi:type="dcterms:W3CDTF">2017-07-20T18:45:13Z</dcterms:modified>
</cp:coreProperties>
</file>