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9" r:id="rId3"/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000"/>
    <a:srgbClr val="005B1E"/>
    <a:srgbClr val="006A23"/>
    <a:srgbClr val="008040"/>
    <a:srgbClr val="408000"/>
    <a:srgbClr val="CCFF66"/>
    <a:srgbClr val="80FF00"/>
    <a:srgbClr val="8000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D8E-BB40-7D4A-ABB1-A68A527E8028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41C0-60BB-F14A-8C85-28ABC690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9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D8E-BB40-7D4A-ABB1-A68A527E8028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41C0-60BB-F14A-8C85-28ABC690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0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D8E-BB40-7D4A-ABB1-A68A527E8028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41C0-60BB-F14A-8C85-28ABC690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3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D8E-BB40-7D4A-ABB1-A68A527E8028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41C0-60BB-F14A-8C85-28ABC690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5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D8E-BB40-7D4A-ABB1-A68A527E8028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41C0-60BB-F14A-8C85-28ABC690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7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D8E-BB40-7D4A-ABB1-A68A527E8028}" type="datetimeFigureOut">
              <a:rPr lang="en-US" smtClean="0"/>
              <a:t>7/23/17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41C0-60BB-F14A-8C85-28ABC690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5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D8E-BB40-7D4A-ABB1-A68A527E8028}" type="datetimeFigureOut">
              <a:rPr lang="en-US" smtClean="0"/>
              <a:t>7/23/17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41C0-60BB-F14A-8C85-28ABC690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3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D8E-BB40-7D4A-ABB1-A68A527E8028}" type="datetimeFigureOut">
              <a:rPr lang="en-US" smtClean="0"/>
              <a:t>7/23/17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41C0-60BB-F14A-8C85-28ABC690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1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D8E-BB40-7D4A-ABB1-A68A527E8028}" type="datetimeFigureOut">
              <a:rPr lang="en-US" smtClean="0"/>
              <a:t>7/23/17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41C0-60BB-F14A-8C85-28ABC690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9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D8E-BB40-7D4A-ABB1-A68A527E8028}" type="datetimeFigureOut">
              <a:rPr lang="en-US" smtClean="0"/>
              <a:t>7/23/17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41C0-60BB-F14A-8C85-28ABC690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3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D8E-BB40-7D4A-ABB1-A68A527E8028}" type="datetimeFigureOut">
              <a:rPr lang="en-US" smtClean="0"/>
              <a:t>7/23/17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41C0-60BB-F14A-8C85-28ABC690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4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2DD8E-BB40-7D4A-ABB1-A68A527E8028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141C0-60BB-F14A-8C85-28ABC690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859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Test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08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199066" y="1958051"/>
            <a:ext cx="2152509" cy="181266"/>
            <a:chOff x="5859720" y="4422601"/>
            <a:chExt cx="2152509" cy="181266"/>
          </a:xfrm>
        </p:grpSpPr>
        <p:sp>
          <p:nvSpPr>
            <p:cNvPr id="29" name="Oval 28"/>
            <p:cNvSpPr/>
            <p:nvPr/>
          </p:nvSpPr>
          <p:spPr>
            <a:xfrm>
              <a:off x="5859720" y="4422601"/>
              <a:ext cx="557833" cy="181266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454396" y="4422601"/>
              <a:ext cx="557833" cy="181266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/>
          <p:cNvSpPr/>
          <p:nvPr/>
        </p:nvSpPr>
        <p:spPr>
          <a:xfrm>
            <a:off x="1759184" y="1515444"/>
            <a:ext cx="1029497" cy="1164249"/>
          </a:xfrm>
          <a:prstGeom prst="ellipse">
            <a:avLst/>
          </a:prstGeom>
          <a:solidFill>
            <a:srgbClr val="005B1E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99066" y="2011050"/>
            <a:ext cx="116948" cy="417002"/>
            <a:chOff x="576708" y="2164925"/>
            <a:chExt cx="116948" cy="417002"/>
          </a:xfrm>
        </p:grpSpPr>
        <p:grpSp>
          <p:nvGrpSpPr>
            <p:cNvPr id="8" name="Group 7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220244" y="1687083"/>
            <a:ext cx="105840" cy="712026"/>
            <a:chOff x="2220244" y="1687083"/>
            <a:chExt cx="105840" cy="712026"/>
          </a:xfrm>
        </p:grpSpPr>
        <p:sp>
          <p:nvSpPr>
            <p:cNvPr id="5" name="Diamond 4"/>
            <p:cNvSpPr/>
            <p:nvPr/>
          </p:nvSpPr>
          <p:spPr>
            <a:xfrm>
              <a:off x="2220244" y="196767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/>
            <p:cNvSpPr/>
            <p:nvPr/>
          </p:nvSpPr>
          <p:spPr>
            <a:xfrm>
              <a:off x="2220244" y="182334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2220244" y="2293269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2220244" y="212007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2220244" y="168708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21006" y="2017412"/>
            <a:ext cx="116948" cy="417002"/>
            <a:chOff x="576708" y="2164925"/>
            <a:chExt cx="116948" cy="417002"/>
          </a:xfrm>
        </p:grpSpPr>
        <p:grpSp>
          <p:nvGrpSpPr>
            <p:cNvPr id="21" name="Group 20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21572" y="314874"/>
            <a:ext cx="62068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5)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Short1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Dark2</a:t>
            </a:r>
          </a:p>
          <a:p>
            <a:r>
              <a:rPr lang="en-US" sz="1200" dirty="0" smtClean="0"/>
              <a:t>Curly1</a:t>
            </a:r>
          </a:p>
          <a:p>
            <a:r>
              <a:rPr lang="en-US" sz="1200" dirty="0" smtClean="0"/>
              <a:t>Short2</a:t>
            </a:r>
          </a:p>
          <a:p>
            <a:endParaRPr lang="en-US" sz="1200" dirty="0" smtClean="0"/>
          </a:p>
        </p:txBody>
      </p:sp>
      <p:sp>
        <p:nvSpPr>
          <p:cNvPr id="27" name="Freeform 26"/>
          <p:cNvSpPr/>
          <p:nvPr/>
        </p:nvSpPr>
        <p:spPr>
          <a:xfrm>
            <a:off x="2207974" y="2679693"/>
            <a:ext cx="641864" cy="745699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853141" y="1067545"/>
            <a:ext cx="849675" cy="481095"/>
            <a:chOff x="1603850" y="1241223"/>
            <a:chExt cx="849675" cy="481095"/>
          </a:xfrm>
        </p:grpSpPr>
        <p:sp>
          <p:nvSpPr>
            <p:cNvPr id="32" name="Freeform 31"/>
            <p:cNvSpPr/>
            <p:nvPr/>
          </p:nvSpPr>
          <p:spPr>
            <a:xfrm>
              <a:off x="1603850" y="1241223"/>
              <a:ext cx="224228" cy="481095"/>
            </a:xfrm>
            <a:custGeom>
              <a:avLst/>
              <a:gdLst>
                <a:gd name="connsiteX0" fmla="*/ 224228 w 224228"/>
                <a:gd name="connsiteY0" fmla="*/ 481095 h 481095"/>
                <a:gd name="connsiteX1" fmla="*/ 99149 w 224228"/>
                <a:gd name="connsiteY1" fmla="*/ 452229 h 481095"/>
                <a:gd name="connsiteX2" fmla="*/ 60663 w 224228"/>
                <a:gd name="connsiteY2" fmla="*/ 432985 h 481095"/>
                <a:gd name="connsiteX3" fmla="*/ 22178 w 224228"/>
                <a:gd name="connsiteY3" fmla="*/ 375254 h 481095"/>
                <a:gd name="connsiteX4" fmla="*/ 2935 w 224228"/>
                <a:gd name="connsiteY4" fmla="*/ 288657 h 481095"/>
                <a:gd name="connsiteX5" fmla="*/ 41421 w 224228"/>
                <a:gd name="connsiteY5" fmla="*/ 173194 h 481095"/>
                <a:gd name="connsiteX6" fmla="*/ 108771 w 224228"/>
                <a:gd name="connsiteY6" fmla="*/ 182816 h 481095"/>
                <a:gd name="connsiteX7" fmla="*/ 118392 w 224228"/>
                <a:gd name="connsiteY7" fmla="*/ 250169 h 481095"/>
                <a:gd name="connsiteX8" fmla="*/ 60663 w 224228"/>
                <a:gd name="connsiteY8" fmla="*/ 269413 h 481095"/>
                <a:gd name="connsiteX9" fmla="*/ 22178 w 224228"/>
                <a:gd name="connsiteY9" fmla="*/ 259791 h 481095"/>
                <a:gd name="connsiteX10" fmla="*/ 2935 w 224228"/>
                <a:gd name="connsiteY10" fmla="*/ 230926 h 481095"/>
                <a:gd name="connsiteX11" fmla="*/ 31799 w 224228"/>
                <a:gd name="connsiteY11" fmla="*/ 76976 h 481095"/>
                <a:gd name="connsiteX12" fmla="*/ 99149 w 224228"/>
                <a:gd name="connsiteY12" fmla="*/ 19244 h 481095"/>
                <a:gd name="connsiteX13" fmla="*/ 137635 w 224228"/>
                <a:gd name="connsiteY13" fmla="*/ 9622 h 481095"/>
                <a:gd name="connsiteX14" fmla="*/ 166500 w 224228"/>
                <a:gd name="connsiteY14" fmla="*/ 0 h 481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4228" h="481095">
                  <a:moveTo>
                    <a:pt x="224228" y="481095"/>
                  </a:moveTo>
                  <a:cubicBezTo>
                    <a:pt x="198549" y="475959"/>
                    <a:pt x="134085" y="467202"/>
                    <a:pt x="99149" y="452229"/>
                  </a:cubicBezTo>
                  <a:cubicBezTo>
                    <a:pt x="85966" y="446579"/>
                    <a:pt x="73492" y="439400"/>
                    <a:pt x="60663" y="432985"/>
                  </a:cubicBezTo>
                  <a:cubicBezTo>
                    <a:pt x="47835" y="413741"/>
                    <a:pt x="27787" y="397691"/>
                    <a:pt x="22178" y="375254"/>
                  </a:cubicBezTo>
                  <a:cubicBezTo>
                    <a:pt x="8590" y="320900"/>
                    <a:pt x="15149" y="349733"/>
                    <a:pt x="2935" y="288657"/>
                  </a:cubicBezTo>
                  <a:cubicBezTo>
                    <a:pt x="4474" y="274809"/>
                    <a:pt x="-3490" y="182177"/>
                    <a:pt x="41421" y="173194"/>
                  </a:cubicBezTo>
                  <a:cubicBezTo>
                    <a:pt x="63659" y="168746"/>
                    <a:pt x="86321" y="179609"/>
                    <a:pt x="108771" y="182816"/>
                  </a:cubicBezTo>
                  <a:cubicBezTo>
                    <a:pt x="120861" y="200952"/>
                    <a:pt x="147386" y="225316"/>
                    <a:pt x="118392" y="250169"/>
                  </a:cubicBezTo>
                  <a:cubicBezTo>
                    <a:pt x="102991" y="263370"/>
                    <a:pt x="60663" y="269413"/>
                    <a:pt x="60663" y="269413"/>
                  </a:cubicBezTo>
                  <a:cubicBezTo>
                    <a:pt x="47835" y="266206"/>
                    <a:pt x="33180" y="267126"/>
                    <a:pt x="22178" y="259791"/>
                  </a:cubicBezTo>
                  <a:cubicBezTo>
                    <a:pt x="12557" y="253376"/>
                    <a:pt x="3656" y="242467"/>
                    <a:pt x="2935" y="230926"/>
                  </a:cubicBezTo>
                  <a:cubicBezTo>
                    <a:pt x="-1329" y="162701"/>
                    <a:pt x="-6555" y="121725"/>
                    <a:pt x="31799" y="76976"/>
                  </a:cubicBezTo>
                  <a:cubicBezTo>
                    <a:pt x="45676" y="60786"/>
                    <a:pt x="76086" y="29129"/>
                    <a:pt x="99149" y="19244"/>
                  </a:cubicBezTo>
                  <a:cubicBezTo>
                    <a:pt x="111303" y="14035"/>
                    <a:pt x="124920" y="13255"/>
                    <a:pt x="137635" y="9622"/>
                  </a:cubicBezTo>
                  <a:cubicBezTo>
                    <a:pt x="147387" y="6836"/>
                    <a:pt x="166500" y="0"/>
                    <a:pt x="166500" y="0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193694" y="1279711"/>
              <a:ext cx="259831" cy="442607"/>
            </a:xfrm>
            <a:custGeom>
              <a:avLst/>
              <a:gdLst>
                <a:gd name="connsiteX0" fmla="*/ 28864 w 259831"/>
                <a:gd name="connsiteY0" fmla="*/ 442607 h 442607"/>
                <a:gd name="connsiteX1" fmla="*/ 182808 w 259831"/>
                <a:gd name="connsiteY1" fmla="*/ 404119 h 442607"/>
                <a:gd name="connsiteX2" fmla="*/ 202051 w 259831"/>
                <a:gd name="connsiteY2" fmla="*/ 375254 h 442607"/>
                <a:gd name="connsiteX3" fmla="*/ 211672 w 259831"/>
                <a:gd name="connsiteY3" fmla="*/ 250169 h 442607"/>
                <a:gd name="connsiteX4" fmla="*/ 182808 w 259831"/>
                <a:gd name="connsiteY4" fmla="*/ 221303 h 442607"/>
                <a:gd name="connsiteX5" fmla="*/ 153944 w 259831"/>
                <a:gd name="connsiteY5" fmla="*/ 211681 h 442607"/>
                <a:gd name="connsiteX6" fmla="*/ 76972 w 259831"/>
                <a:gd name="connsiteY6" fmla="*/ 221303 h 442607"/>
                <a:gd name="connsiteX7" fmla="*/ 86593 w 259831"/>
                <a:gd name="connsiteY7" fmla="*/ 250169 h 442607"/>
                <a:gd name="connsiteX8" fmla="*/ 115458 w 259831"/>
                <a:gd name="connsiteY8" fmla="*/ 259791 h 442607"/>
                <a:gd name="connsiteX9" fmla="*/ 240537 w 259831"/>
                <a:gd name="connsiteY9" fmla="*/ 240547 h 442607"/>
                <a:gd name="connsiteX10" fmla="*/ 259780 w 259831"/>
                <a:gd name="connsiteY10" fmla="*/ 211681 h 442607"/>
                <a:gd name="connsiteX11" fmla="*/ 230915 w 259831"/>
                <a:gd name="connsiteY11" fmla="*/ 105841 h 442607"/>
                <a:gd name="connsiteX12" fmla="*/ 144322 w 259831"/>
                <a:gd name="connsiteY12" fmla="*/ 28866 h 442607"/>
                <a:gd name="connsiteX13" fmla="*/ 57729 w 259831"/>
                <a:gd name="connsiteY13" fmla="*/ 0 h 442607"/>
                <a:gd name="connsiteX14" fmla="*/ 0 w 259831"/>
                <a:gd name="connsiteY14" fmla="*/ 0 h 44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9831" h="442607">
                  <a:moveTo>
                    <a:pt x="28864" y="442607"/>
                  </a:moveTo>
                  <a:cubicBezTo>
                    <a:pt x="135537" y="434401"/>
                    <a:pt x="134781" y="461754"/>
                    <a:pt x="182808" y="404119"/>
                  </a:cubicBezTo>
                  <a:cubicBezTo>
                    <a:pt x="190211" y="395235"/>
                    <a:pt x="195637" y="384876"/>
                    <a:pt x="202051" y="375254"/>
                  </a:cubicBezTo>
                  <a:cubicBezTo>
                    <a:pt x="213287" y="330309"/>
                    <a:pt x="233885" y="294596"/>
                    <a:pt x="211672" y="250169"/>
                  </a:cubicBezTo>
                  <a:cubicBezTo>
                    <a:pt x="205587" y="237998"/>
                    <a:pt x="194130" y="228851"/>
                    <a:pt x="182808" y="221303"/>
                  </a:cubicBezTo>
                  <a:cubicBezTo>
                    <a:pt x="174370" y="215677"/>
                    <a:pt x="163565" y="214888"/>
                    <a:pt x="153944" y="211681"/>
                  </a:cubicBezTo>
                  <a:cubicBezTo>
                    <a:pt x="128287" y="214888"/>
                    <a:pt x="99422" y="208474"/>
                    <a:pt x="76972" y="221303"/>
                  </a:cubicBezTo>
                  <a:cubicBezTo>
                    <a:pt x="68166" y="226335"/>
                    <a:pt x="79421" y="242997"/>
                    <a:pt x="86593" y="250169"/>
                  </a:cubicBezTo>
                  <a:cubicBezTo>
                    <a:pt x="93764" y="257341"/>
                    <a:pt x="105836" y="256584"/>
                    <a:pt x="115458" y="259791"/>
                  </a:cubicBezTo>
                  <a:cubicBezTo>
                    <a:pt x="157151" y="253376"/>
                    <a:pt x="200518" y="253887"/>
                    <a:pt x="240537" y="240547"/>
                  </a:cubicBezTo>
                  <a:cubicBezTo>
                    <a:pt x="251508" y="236890"/>
                    <a:pt x="260604" y="223216"/>
                    <a:pt x="259780" y="211681"/>
                  </a:cubicBezTo>
                  <a:cubicBezTo>
                    <a:pt x="257175" y="175205"/>
                    <a:pt x="248024" y="138160"/>
                    <a:pt x="230915" y="105841"/>
                  </a:cubicBezTo>
                  <a:cubicBezTo>
                    <a:pt x="225385" y="95394"/>
                    <a:pt x="170176" y="39639"/>
                    <a:pt x="144322" y="28866"/>
                  </a:cubicBezTo>
                  <a:cubicBezTo>
                    <a:pt x="116237" y="17163"/>
                    <a:pt x="88155" y="0"/>
                    <a:pt x="57729" y="0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48476" y="1991247"/>
            <a:ext cx="2152509" cy="181266"/>
            <a:chOff x="5859720" y="4422601"/>
            <a:chExt cx="2152509" cy="181266"/>
          </a:xfrm>
        </p:grpSpPr>
        <p:sp>
          <p:nvSpPr>
            <p:cNvPr id="35" name="Oval 34"/>
            <p:cNvSpPr/>
            <p:nvPr/>
          </p:nvSpPr>
          <p:spPr>
            <a:xfrm>
              <a:off x="5859720" y="4422601"/>
              <a:ext cx="557833" cy="181266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454396" y="4422601"/>
              <a:ext cx="557833" cy="181266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6308594" y="1548640"/>
            <a:ext cx="1029497" cy="1164249"/>
          </a:xfrm>
          <a:prstGeom prst="ellipse">
            <a:avLst/>
          </a:prstGeom>
          <a:solidFill>
            <a:srgbClr val="005B1E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/>
          <p:cNvSpPr/>
          <p:nvPr/>
        </p:nvSpPr>
        <p:spPr>
          <a:xfrm>
            <a:off x="6769654" y="2000869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amond 38"/>
          <p:cNvSpPr/>
          <p:nvPr/>
        </p:nvSpPr>
        <p:spPr>
          <a:xfrm>
            <a:off x="6769654" y="1856539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748476" y="2044246"/>
            <a:ext cx="116948" cy="417002"/>
            <a:chOff x="576708" y="2164925"/>
            <a:chExt cx="116948" cy="417002"/>
          </a:xfrm>
        </p:grpSpPr>
        <p:grpSp>
          <p:nvGrpSpPr>
            <p:cNvPr id="41" name="Group 40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Freeform 41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Diamond 45"/>
          <p:cNvSpPr/>
          <p:nvPr/>
        </p:nvSpPr>
        <p:spPr>
          <a:xfrm>
            <a:off x="6769654" y="2326465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/>
          <p:cNvSpPr/>
          <p:nvPr/>
        </p:nvSpPr>
        <p:spPr>
          <a:xfrm>
            <a:off x="6769654" y="2153269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mond 47"/>
          <p:cNvSpPr/>
          <p:nvPr/>
        </p:nvSpPr>
        <p:spPr>
          <a:xfrm>
            <a:off x="6769654" y="1720279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770416" y="2050608"/>
            <a:ext cx="116948" cy="417002"/>
            <a:chOff x="576708" y="2164925"/>
            <a:chExt cx="116948" cy="417002"/>
          </a:xfrm>
        </p:grpSpPr>
        <p:grpSp>
          <p:nvGrpSpPr>
            <p:cNvPr id="50" name="Group 49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Freeform 50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670982" y="348070"/>
            <a:ext cx="75243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9)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Short1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Dark2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Short2</a:t>
            </a:r>
          </a:p>
          <a:p>
            <a:endParaRPr lang="en-US" sz="1200" dirty="0" smtClean="0"/>
          </a:p>
        </p:txBody>
      </p:sp>
      <p:sp>
        <p:nvSpPr>
          <p:cNvPr id="56" name="Freeform 55"/>
          <p:cNvSpPr/>
          <p:nvPr/>
        </p:nvSpPr>
        <p:spPr>
          <a:xfrm>
            <a:off x="6757384" y="2712889"/>
            <a:ext cx="641864" cy="745699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418476" y="1125762"/>
            <a:ext cx="837068" cy="495524"/>
            <a:chOff x="6475246" y="1087274"/>
            <a:chExt cx="837068" cy="495524"/>
          </a:xfrm>
        </p:grpSpPr>
        <p:cxnSp>
          <p:nvCxnSpPr>
            <p:cNvPr id="61" name="Straight Connector 60"/>
            <p:cNvCxnSpPr/>
            <p:nvPr/>
          </p:nvCxnSpPr>
          <p:spPr>
            <a:xfrm flipH="1" flipV="1">
              <a:off x="6475246" y="1087274"/>
              <a:ext cx="211672" cy="4570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127967" y="1087274"/>
              <a:ext cx="184347" cy="4955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1197942" y="4756794"/>
            <a:ext cx="2339896" cy="205322"/>
            <a:chOff x="5926824" y="1928408"/>
            <a:chExt cx="2339896" cy="205322"/>
          </a:xfrm>
        </p:grpSpPr>
        <p:sp>
          <p:nvSpPr>
            <p:cNvPr id="64" name="Oval 63"/>
            <p:cNvSpPr/>
            <p:nvPr/>
          </p:nvSpPr>
          <p:spPr>
            <a:xfrm>
              <a:off x="7611520" y="1928408"/>
              <a:ext cx="655200" cy="205322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926824" y="1928408"/>
              <a:ext cx="655200" cy="205322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Oval 65"/>
          <p:cNvSpPr/>
          <p:nvPr/>
        </p:nvSpPr>
        <p:spPr>
          <a:xfrm>
            <a:off x="1853141" y="4319774"/>
            <a:ext cx="1029497" cy="1164249"/>
          </a:xfrm>
          <a:prstGeom prst="ellipse">
            <a:avLst/>
          </a:prstGeom>
          <a:solidFill>
            <a:srgbClr val="005B1E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1197942" y="4812288"/>
            <a:ext cx="119334" cy="1000676"/>
            <a:chOff x="574322" y="2164925"/>
            <a:chExt cx="119334" cy="1000676"/>
          </a:xfrm>
        </p:grpSpPr>
        <p:grpSp>
          <p:nvGrpSpPr>
            <p:cNvPr id="70" name="Group 69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Freeform 70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327136" y="4812288"/>
            <a:ext cx="119334" cy="1000676"/>
            <a:chOff x="574322" y="2164925"/>
            <a:chExt cx="119334" cy="1000676"/>
          </a:xfrm>
        </p:grpSpPr>
        <p:grpSp>
          <p:nvGrpSpPr>
            <p:cNvPr id="76" name="Group 75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 76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403655" y="4832027"/>
            <a:ext cx="119334" cy="1000676"/>
            <a:chOff x="574322" y="2164925"/>
            <a:chExt cx="119334" cy="1000676"/>
          </a:xfrm>
        </p:grpSpPr>
        <p:grpSp>
          <p:nvGrpSpPr>
            <p:cNvPr id="94" name="Group 93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Freeform 94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274700" y="4832027"/>
            <a:ext cx="119334" cy="1000676"/>
            <a:chOff x="574322" y="2164925"/>
            <a:chExt cx="119334" cy="1000676"/>
          </a:xfrm>
        </p:grpSpPr>
        <p:grpSp>
          <p:nvGrpSpPr>
            <p:cNvPr id="100" name="Group 99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Freeform 100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658375" y="4014250"/>
            <a:ext cx="1597163" cy="380062"/>
            <a:chOff x="6167360" y="1202736"/>
            <a:chExt cx="1597163" cy="380062"/>
          </a:xfrm>
        </p:grpSpPr>
        <p:cxnSp>
          <p:nvCxnSpPr>
            <p:cNvPr id="106" name="Straight Connector 105"/>
            <p:cNvCxnSpPr/>
            <p:nvPr/>
          </p:nvCxnSpPr>
          <p:spPr>
            <a:xfrm flipH="1" flipV="1">
              <a:off x="6167360" y="1202736"/>
              <a:ext cx="519558" cy="34157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7127967" y="1202736"/>
              <a:ext cx="636556" cy="380062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275374" y="2981190"/>
            <a:ext cx="75243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13)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Dark2</a:t>
            </a:r>
          </a:p>
          <a:p>
            <a:r>
              <a:rPr lang="en-US" sz="1200" dirty="0" smtClean="0"/>
              <a:t>Straight2</a:t>
            </a:r>
          </a:p>
          <a:p>
            <a:r>
              <a:rPr lang="en-US" sz="1200" dirty="0" smtClean="0"/>
              <a:t>Long1</a:t>
            </a:r>
          </a:p>
          <a:p>
            <a:endParaRPr lang="en-US" sz="1200" dirty="0" smtClean="0"/>
          </a:p>
        </p:txBody>
      </p:sp>
      <p:sp>
        <p:nvSpPr>
          <p:cNvPr id="109" name="Freeform 108"/>
          <p:cNvSpPr/>
          <p:nvPr/>
        </p:nvSpPr>
        <p:spPr>
          <a:xfrm>
            <a:off x="2310481" y="5484023"/>
            <a:ext cx="641864" cy="745699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2300860" y="4557993"/>
            <a:ext cx="105840" cy="712026"/>
            <a:chOff x="2220244" y="1687083"/>
            <a:chExt cx="105840" cy="712026"/>
          </a:xfrm>
        </p:grpSpPr>
        <p:sp>
          <p:nvSpPr>
            <p:cNvPr id="112" name="Diamond 111"/>
            <p:cNvSpPr/>
            <p:nvPr/>
          </p:nvSpPr>
          <p:spPr>
            <a:xfrm>
              <a:off x="2220244" y="196767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Diamond 112"/>
            <p:cNvSpPr/>
            <p:nvPr/>
          </p:nvSpPr>
          <p:spPr>
            <a:xfrm>
              <a:off x="2220244" y="182334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Diamond 113"/>
            <p:cNvSpPr/>
            <p:nvPr/>
          </p:nvSpPr>
          <p:spPr>
            <a:xfrm>
              <a:off x="2220244" y="2293269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Diamond 114"/>
            <p:cNvSpPr/>
            <p:nvPr/>
          </p:nvSpPr>
          <p:spPr>
            <a:xfrm>
              <a:off x="2220244" y="212007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Diamond 115"/>
            <p:cNvSpPr/>
            <p:nvPr/>
          </p:nvSpPr>
          <p:spPr>
            <a:xfrm>
              <a:off x="2220244" y="168708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Oval 116"/>
          <p:cNvSpPr/>
          <p:nvPr/>
        </p:nvSpPr>
        <p:spPr>
          <a:xfrm>
            <a:off x="6306309" y="4582054"/>
            <a:ext cx="1029497" cy="1164249"/>
          </a:xfrm>
          <a:prstGeom prst="ellipse">
            <a:avLst/>
          </a:prstGeom>
          <a:solidFill>
            <a:srgbClr val="408000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172520" y="5005417"/>
            <a:ext cx="1133789" cy="134706"/>
          </a:xfrm>
          <a:prstGeom prst="ellipse">
            <a:avLst/>
          </a:prstGeom>
          <a:solidFill>
            <a:srgbClr val="FFCC6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iamond 119"/>
          <p:cNvSpPr/>
          <p:nvPr/>
        </p:nvSpPr>
        <p:spPr>
          <a:xfrm>
            <a:off x="6767369" y="5034283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iamond 120"/>
          <p:cNvSpPr/>
          <p:nvPr/>
        </p:nvSpPr>
        <p:spPr>
          <a:xfrm>
            <a:off x="6767369" y="4889953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/>
          <p:cNvGrpSpPr/>
          <p:nvPr/>
        </p:nvGrpSpPr>
        <p:grpSpPr>
          <a:xfrm>
            <a:off x="5177036" y="5048717"/>
            <a:ext cx="116948" cy="417002"/>
            <a:chOff x="576708" y="2164925"/>
            <a:chExt cx="116948" cy="41700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Freeform 123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Diamond 127"/>
          <p:cNvSpPr/>
          <p:nvPr/>
        </p:nvSpPr>
        <p:spPr>
          <a:xfrm>
            <a:off x="6767369" y="5359879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iamond 128"/>
          <p:cNvSpPr/>
          <p:nvPr/>
        </p:nvSpPr>
        <p:spPr>
          <a:xfrm>
            <a:off x="6767369" y="5186683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/>
        </p:nvSpPr>
        <p:spPr>
          <a:xfrm>
            <a:off x="6767369" y="4753693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/>
          <p:cNvGrpSpPr/>
          <p:nvPr/>
        </p:nvGrpSpPr>
        <p:grpSpPr>
          <a:xfrm>
            <a:off x="6115424" y="4269346"/>
            <a:ext cx="1597163" cy="380062"/>
            <a:chOff x="6167360" y="1202736"/>
            <a:chExt cx="1597163" cy="380062"/>
          </a:xfrm>
        </p:grpSpPr>
        <p:cxnSp>
          <p:nvCxnSpPr>
            <p:cNvPr id="132" name="Straight Connector 131"/>
            <p:cNvCxnSpPr/>
            <p:nvPr/>
          </p:nvCxnSpPr>
          <p:spPr>
            <a:xfrm flipH="1" flipV="1">
              <a:off x="6167360" y="1202736"/>
              <a:ext cx="519558" cy="34157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7127967" y="1202736"/>
              <a:ext cx="636556" cy="380062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Oval 133"/>
          <p:cNvSpPr/>
          <p:nvPr/>
        </p:nvSpPr>
        <p:spPr>
          <a:xfrm>
            <a:off x="7335806" y="5005417"/>
            <a:ext cx="1133789" cy="134706"/>
          </a:xfrm>
          <a:prstGeom prst="ellipse">
            <a:avLst/>
          </a:prstGeom>
          <a:solidFill>
            <a:srgbClr val="FFCC6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8343026" y="5047166"/>
            <a:ext cx="116948" cy="417002"/>
            <a:chOff x="576708" y="2164925"/>
            <a:chExt cx="116948" cy="417002"/>
          </a:xfrm>
        </p:grpSpPr>
        <p:grpSp>
          <p:nvGrpSpPr>
            <p:cNvPr id="136" name="Group 135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Freeform 136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4650250" y="2895081"/>
            <a:ext cx="75243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14)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Dark1</a:t>
            </a:r>
          </a:p>
          <a:p>
            <a:r>
              <a:rPr lang="en-US" sz="1200" dirty="0" smtClean="0"/>
              <a:t>Straight2</a:t>
            </a:r>
          </a:p>
          <a:p>
            <a:r>
              <a:rPr lang="en-US" sz="1200" dirty="0" smtClean="0"/>
              <a:t>Short2</a:t>
            </a:r>
          </a:p>
          <a:p>
            <a:endParaRPr lang="en-US" sz="1200" dirty="0" smtClean="0"/>
          </a:p>
        </p:txBody>
      </p:sp>
      <p:sp>
        <p:nvSpPr>
          <p:cNvPr id="142" name="Freeform 141"/>
          <p:cNvSpPr/>
          <p:nvPr/>
        </p:nvSpPr>
        <p:spPr>
          <a:xfrm>
            <a:off x="6777950" y="5746303"/>
            <a:ext cx="254071" cy="317522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/>
          <p:cNvGrpSpPr/>
          <p:nvPr/>
        </p:nvGrpSpPr>
        <p:grpSpPr>
          <a:xfrm>
            <a:off x="5300404" y="5047166"/>
            <a:ext cx="116948" cy="417002"/>
            <a:chOff x="576708" y="2164925"/>
            <a:chExt cx="116948" cy="417002"/>
          </a:xfrm>
        </p:grpSpPr>
        <p:grpSp>
          <p:nvGrpSpPr>
            <p:cNvPr id="144" name="Group 143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Freeform 144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8216457" y="5050752"/>
            <a:ext cx="116948" cy="417002"/>
            <a:chOff x="576708" y="2164925"/>
            <a:chExt cx="116948" cy="417002"/>
          </a:xfrm>
        </p:grpSpPr>
        <p:grpSp>
          <p:nvGrpSpPr>
            <p:cNvPr id="150" name="Group 149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1" name="Freeform 150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159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roup 300"/>
          <p:cNvGrpSpPr/>
          <p:nvPr/>
        </p:nvGrpSpPr>
        <p:grpSpPr>
          <a:xfrm>
            <a:off x="5841808" y="5044798"/>
            <a:ext cx="2339896" cy="205322"/>
            <a:chOff x="5926824" y="1928408"/>
            <a:chExt cx="2339896" cy="205322"/>
          </a:xfrm>
        </p:grpSpPr>
        <p:sp>
          <p:nvSpPr>
            <p:cNvPr id="302" name="Oval 301"/>
            <p:cNvSpPr/>
            <p:nvPr/>
          </p:nvSpPr>
          <p:spPr>
            <a:xfrm>
              <a:off x="7611520" y="1928408"/>
              <a:ext cx="655200" cy="205322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5926824" y="1928408"/>
              <a:ext cx="655200" cy="205322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/>
          <p:cNvSpPr/>
          <p:nvPr/>
        </p:nvSpPr>
        <p:spPr>
          <a:xfrm>
            <a:off x="1756695" y="1453639"/>
            <a:ext cx="1029497" cy="1164249"/>
          </a:xfrm>
          <a:prstGeom prst="ellipse">
            <a:avLst/>
          </a:prstGeom>
          <a:solidFill>
            <a:srgbClr val="408000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15640" y="2006737"/>
            <a:ext cx="3297075" cy="134706"/>
            <a:chOff x="765091" y="4910420"/>
            <a:chExt cx="3297075" cy="134706"/>
          </a:xfrm>
        </p:grpSpPr>
        <p:sp>
          <p:nvSpPr>
            <p:cNvPr id="8" name="Oval 7"/>
            <p:cNvSpPr/>
            <p:nvPr/>
          </p:nvSpPr>
          <p:spPr>
            <a:xfrm>
              <a:off x="765091" y="4910420"/>
              <a:ext cx="1133789" cy="134706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28377" y="4910420"/>
              <a:ext cx="1133789" cy="134706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3056" y="2040375"/>
            <a:ext cx="116948" cy="1563559"/>
            <a:chOff x="576708" y="2164925"/>
            <a:chExt cx="116948" cy="1563559"/>
          </a:xfrm>
        </p:grpSpPr>
        <p:grpSp>
          <p:nvGrpSpPr>
            <p:cNvPr id="11" name="Group 10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 11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4752" y="2040375"/>
            <a:ext cx="116948" cy="1563559"/>
            <a:chOff x="576708" y="2164925"/>
            <a:chExt cx="116948" cy="1563559"/>
          </a:xfrm>
        </p:grpSpPr>
        <p:grpSp>
          <p:nvGrpSpPr>
            <p:cNvPr id="17" name="Group 16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74014" y="2040375"/>
            <a:ext cx="116948" cy="1563559"/>
            <a:chOff x="576708" y="2164925"/>
            <a:chExt cx="116948" cy="1563559"/>
          </a:xfrm>
        </p:grpSpPr>
        <p:grpSp>
          <p:nvGrpSpPr>
            <p:cNvPr id="23" name="Group 22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Freeform 23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634356" y="2040375"/>
            <a:ext cx="116948" cy="1563559"/>
            <a:chOff x="576708" y="2164925"/>
            <a:chExt cx="116948" cy="1563559"/>
          </a:xfrm>
        </p:grpSpPr>
        <p:grpSp>
          <p:nvGrpSpPr>
            <p:cNvPr id="29" name="Group 28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 29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43592" y="225818"/>
            <a:ext cx="620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8)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Dark1</a:t>
            </a:r>
          </a:p>
          <a:p>
            <a:r>
              <a:rPr lang="en-US" sz="1200" dirty="0" smtClean="0"/>
              <a:t>Curly2</a:t>
            </a:r>
          </a:p>
          <a:p>
            <a:r>
              <a:rPr lang="en-US" sz="1200" dirty="0" smtClean="0"/>
              <a:t>Long2</a:t>
            </a:r>
          </a:p>
        </p:txBody>
      </p:sp>
      <p:sp>
        <p:nvSpPr>
          <p:cNvPr id="50" name="Freeform 49"/>
          <p:cNvSpPr/>
          <p:nvPr/>
        </p:nvSpPr>
        <p:spPr>
          <a:xfrm>
            <a:off x="2217448" y="2617888"/>
            <a:ext cx="254071" cy="317522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217448" y="1574524"/>
            <a:ext cx="105840" cy="864426"/>
            <a:chOff x="6971705" y="1839483"/>
            <a:chExt cx="105840" cy="864426"/>
          </a:xfrm>
        </p:grpSpPr>
        <p:sp>
          <p:nvSpPr>
            <p:cNvPr id="52" name="Diamond 51"/>
            <p:cNvSpPr/>
            <p:nvPr/>
          </p:nvSpPr>
          <p:spPr>
            <a:xfrm>
              <a:off x="6971705" y="212007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6971705" y="197574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iamond 53"/>
            <p:cNvSpPr/>
            <p:nvPr/>
          </p:nvSpPr>
          <p:spPr>
            <a:xfrm>
              <a:off x="6971705" y="2445669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iamond 54"/>
            <p:cNvSpPr/>
            <p:nvPr/>
          </p:nvSpPr>
          <p:spPr>
            <a:xfrm>
              <a:off x="6971705" y="227247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iamond 55"/>
            <p:cNvSpPr/>
            <p:nvPr/>
          </p:nvSpPr>
          <p:spPr>
            <a:xfrm>
              <a:off x="6971705" y="183948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amond 56"/>
            <p:cNvSpPr/>
            <p:nvPr/>
          </p:nvSpPr>
          <p:spPr>
            <a:xfrm>
              <a:off x="6971705" y="2598069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693485" y="1010648"/>
            <a:ext cx="1240364" cy="554254"/>
            <a:chOff x="6301693" y="4243252"/>
            <a:chExt cx="1240364" cy="554254"/>
          </a:xfrm>
        </p:grpSpPr>
        <p:sp>
          <p:nvSpPr>
            <p:cNvPr id="59" name="Freeform 58"/>
            <p:cNvSpPr/>
            <p:nvPr/>
          </p:nvSpPr>
          <p:spPr>
            <a:xfrm>
              <a:off x="6301693" y="4243252"/>
              <a:ext cx="414090" cy="507695"/>
            </a:xfrm>
            <a:custGeom>
              <a:avLst/>
              <a:gdLst>
                <a:gd name="connsiteX0" fmla="*/ 414090 w 414090"/>
                <a:gd name="connsiteY0" fmla="*/ 471473 h 507695"/>
                <a:gd name="connsiteX1" fmla="*/ 365982 w 414090"/>
                <a:gd name="connsiteY1" fmla="*/ 481095 h 507695"/>
                <a:gd name="connsiteX2" fmla="*/ 221660 w 414090"/>
                <a:gd name="connsiteY2" fmla="*/ 500338 h 507695"/>
                <a:gd name="connsiteX3" fmla="*/ 29231 w 414090"/>
                <a:gd name="connsiteY3" fmla="*/ 461851 h 507695"/>
                <a:gd name="connsiteX4" fmla="*/ 19610 w 414090"/>
                <a:gd name="connsiteY4" fmla="*/ 423363 h 507695"/>
                <a:gd name="connsiteX5" fmla="*/ 29231 w 414090"/>
                <a:gd name="connsiteY5" fmla="*/ 336766 h 507695"/>
                <a:gd name="connsiteX6" fmla="*/ 86960 w 414090"/>
                <a:gd name="connsiteY6" fmla="*/ 279035 h 507695"/>
                <a:gd name="connsiteX7" fmla="*/ 115824 w 414090"/>
                <a:gd name="connsiteY7" fmla="*/ 269413 h 507695"/>
                <a:gd name="connsiteX8" fmla="*/ 192796 w 414090"/>
                <a:gd name="connsiteY8" fmla="*/ 279035 h 507695"/>
                <a:gd name="connsiteX9" fmla="*/ 183175 w 414090"/>
                <a:gd name="connsiteY9" fmla="*/ 327144 h 507695"/>
                <a:gd name="connsiteX10" fmla="*/ 29231 w 414090"/>
                <a:gd name="connsiteY10" fmla="*/ 317522 h 507695"/>
                <a:gd name="connsiteX11" fmla="*/ 367 w 414090"/>
                <a:gd name="connsiteY11" fmla="*/ 250169 h 507695"/>
                <a:gd name="connsiteX12" fmla="*/ 29231 w 414090"/>
                <a:gd name="connsiteY12" fmla="*/ 134707 h 507695"/>
                <a:gd name="connsiteX13" fmla="*/ 58096 w 414090"/>
                <a:gd name="connsiteY13" fmla="*/ 105841 h 507695"/>
                <a:gd name="connsiteX14" fmla="*/ 144689 w 414090"/>
                <a:gd name="connsiteY14" fmla="*/ 38488 h 507695"/>
                <a:gd name="connsiteX15" fmla="*/ 183175 w 414090"/>
                <a:gd name="connsiteY15" fmla="*/ 19244 h 507695"/>
                <a:gd name="connsiteX16" fmla="*/ 221660 w 414090"/>
                <a:gd name="connsiteY16" fmla="*/ 0 h 5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4090" h="507695">
                  <a:moveTo>
                    <a:pt x="414090" y="471473"/>
                  </a:moveTo>
                  <a:cubicBezTo>
                    <a:pt x="398054" y="474680"/>
                    <a:pt x="382113" y="478406"/>
                    <a:pt x="365982" y="481095"/>
                  </a:cubicBezTo>
                  <a:cubicBezTo>
                    <a:pt x="326170" y="487730"/>
                    <a:pt x="260551" y="495476"/>
                    <a:pt x="221660" y="500338"/>
                  </a:cubicBezTo>
                  <a:cubicBezTo>
                    <a:pt x="130800" y="495290"/>
                    <a:pt x="61770" y="537780"/>
                    <a:pt x="29231" y="461851"/>
                  </a:cubicBezTo>
                  <a:cubicBezTo>
                    <a:pt x="24022" y="449696"/>
                    <a:pt x="22817" y="436192"/>
                    <a:pt x="19610" y="423363"/>
                  </a:cubicBezTo>
                  <a:cubicBezTo>
                    <a:pt x="22817" y="394497"/>
                    <a:pt x="20690" y="364525"/>
                    <a:pt x="29231" y="336766"/>
                  </a:cubicBezTo>
                  <a:cubicBezTo>
                    <a:pt x="36532" y="313036"/>
                    <a:pt x="65306" y="289863"/>
                    <a:pt x="86960" y="279035"/>
                  </a:cubicBezTo>
                  <a:cubicBezTo>
                    <a:pt x="96031" y="274499"/>
                    <a:pt x="106203" y="272620"/>
                    <a:pt x="115824" y="269413"/>
                  </a:cubicBezTo>
                  <a:lnTo>
                    <a:pt x="192796" y="279035"/>
                  </a:lnTo>
                  <a:cubicBezTo>
                    <a:pt x="205213" y="289678"/>
                    <a:pt x="199094" y="323398"/>
                    <a:pt x="183175" y="327144"/>
                  </a:cubicBezTo>
                  <a:cubicBezTo>
                    <a:pt x="133127" y="338920"/>
                    <a:pt x="80546" y="320729"/>
                    <a:pt x="29231" y="317522"/>
                  </a:cubicBezTo>
                  <a:cubicBezTo>
                    <a:pt x="16378" y="298242"/>
                    <a:pt x="-2903" y="276332"/>
                    <a:pt x="367" y="250169"/>
                  </a:cubicBezTo>
                  <a:cubicBezTo>
                    <a:pt x="5287" y="210804"/>
                    <a:pt x="14498" y="171541"/>
                    <a:pt x="29231" y="134707"/>
                  </a:cubicBezTo>
                  <a:cubicBezTo>
                    <a:pt x="34284" y="122073"/>
                    <a:pt x="47643" y="114552"/>
                    <a:pt x="58096" y="105841"/>
                  </a:cubicBezTo>
                  <a:cubicBezTo>
                    <a:pt x="86188" y="82430"/>
                    <a:pt x="111982" y="54842"/>
                    <a:pt x="144689" y="38488"/>
                  </a:cubicBezTo>
                  <a:cubicBezTo>
                    <a:pt x="157518" y="32073"/>
                    <a:pt x="169992" y="24894"/>
                    <a:pt x="183175" y="19244"/>
                  </a:cubicBezTo>
                  <a:cubicBezTo>
                    <a:pt x="221869" y="2660"/>
                    <a:pt x="202396" y="19266"/>
                    <a:pt x="221660" y="0"/>
                  </a:cubicBezTo>
                </a:path>
              </a:pathLst>
            </a:cu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flipH="1">
              <a:off x="7127967" y="4289811"/>
              <a:ext cx="414090" cy="507695"/>
            </a:xfrm>
            <a:custGeom>
              <a:avLst/>
              <a:gdLst>
                <a:gd name="connsiteX0" fmla="*/ 414090 w 414090"/>
                <a:gd name="connsiteY0" fmla="*/ 471473 h 507695"/>
                <a:gd name="connsiteX1" fmla="*/ 365982 w 414090"/>
                <a:gd name="connsiteY1" fmla="*/ 481095 h 507695"/>
                <a:gd name="connsiteX2" fmla="*/ 221660 w 414090"/>
                <a:gd name="connsiteY2" fmla="*/ 500338 h 507695"/>
                <a:gd name="connsiteX3" fmla="*/ 29231 w 414090"/>
                <a:gd name="connsiteY3" fmla="*/ 461851 h 507695"/>
                <a:gd name="connsiteX4" fmla="*/ 19610 w 414090"/>
                <a:gd name="connsiteY4" fmla="*/ 423363 h 507695"/>
                <a:gd name="connsiteX5" fmla="*/ 29231 w 414090"/>
                <a:gd name="connsiteY5" fmla="*/ 336766 h 507695"/>
                <a:gd name="connsiteX6" fmla="*/ 86960 w 414090"/>
                <a:gd name="connsiteY6" fmla="*/ 279035 h 507695"/>
                <a:gd name="connsiteX7" fmla="*/ 115824 w 414090"/>
                <a:gd name="connsiteY7" fmla="*/ 269413 h 507695"/>
                <a:gd name="connsiteX8" fmla="*/ 192796 w 414090"/>
                <a:gd name="connsiteY8" fmla="*/ 279035 h 507695"/>
                <a:gd name="connsiteX9" fmla="*/ 183175 w 414090"/>
                <a:gd name="connsiteY9" fmla="*/ 327144 h 507695"/>
                <a:gd name="connsiteX10" fmla="*/ 29231 w 414090"/>
                <a:gd name="connsiteY10" fmla="*/ 317522 h 507695"/>
                <a:gd name="connsiteX11" fmla="*/ 367 w 414090"/>
                <a:gd name="connsiteY11" fmla="*/ 250169 h 507695"/>
                <a:gd name="connsiteX12" fmla="*/ 29231 w 414090"/>
                <a:gd name="connsiteY12" fmla="*/ 134707 h 507695"/>
                <a:gd name="connsiteX13" fmla="*/ 58096 w 414090"/>
                <a:gd name="connsiteY13" fmla="*/ 105841 h 507695"/>
                <a:gd name="connsiteX14" fmla="*/ 144689 w 414090"/>
                <a:gd name="connsiteY14" fmla="*/ 38488 h 507695"/>
                <a:gd name="connsiteX15" fmla="*/ 183175 w 414090"/>
                <a:gd name="connsiteY15" fmla="*/ 19244 h 507695"/>
                <a:gd name="connsiteX16" fmla="*/ 221660 w 414090"/>
                <a:gd name="connsiteY16" fmla="*/ 0 h 5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4090" h="507695">
                  <a:moveTo>
                    <a:pt x="414090" y="471473"/>
                  </a:moveTo>
                  <a:cubicBezTo>
                    <a:pt x="398054" y="474680"/>
                    <a:pt x="382113" y="478406"/>
                    <a:pt x="365982" y="481095"/>
                  </a:cubicBezTo>
                  <a:cubicBezTo>
                    <a:pt x="326170" y="487730"/>
                    <a:pt x="260551" y="495476"/>
                    <a:pt x="221660" y="500338"/>
                  </a:cubicBezTo>
                  <a:cubicBezTo>
                    <a:pt x="130800" y="495290"/>
                    <a:pt x="61770" y="537780"/>
                    <a:pt x="29231" y="461851"/>
                  </a:cubicBezTo>
                  <a:cubicBezTo>
                    <a:pt x="24022" y="449696"/>
                    <a:pt x="22817" y="436192"/>
                    <a:pt x="19610" y="423363"/>
                  </a:cubicBezTo>
                  <a:cubicBezTo>
                    <a:pt x="22817" y="394497"/>
                    <a:pt x="20690" y="364525"/>
                    <a:pt x="29231" y="336766"/>
                  </a:cubicBezTo>
                  <a:cubicBezTo>
                    <a:pt x="36532" y="313036"/>
                    <a:pt x="65306" y="289863"/>
                    <a:pt x="86960" y="279035"/>
                  </a:cubicBezTo>
                  <a:cubicBezTo>
                    <a:pt x="96031" y="274499"/>
                    <a:pt x="106203" y="272620"/>
                    <a:pt x="115824" y="269413"/>
                  </a:cubicBezTo>
                  <a:lnTo>
                    <a:pt x="192796" y="279035"/>
                  </a:lnTo>
                  <a:cubicBezTo>
                    <a:pt x="205213" y="289678"/>
                    <a:pt x="199094" y="323398"/>
                    <a:pt x="183175" y="327144"/>
                  </a:cubicBezTo>
                  <a:cubicBezTo>
                    <a:pt x="133127" y="338920"/>
                    <a:pt x="80546" y="320729"/>
                    <a:pt x="29231" y="317522"/>
                  </a:cubicBezTo>
                  <a:cubicBezTo>
                    <a:pt x="16378" y="298242"/>
                    <a:pt x="-2903" y="276332"/>
                    <a:pt x="367" y="250169"/>
                  </a:cubicBezTo>
                  <a:cubicBezTo>
                    <a:pt x="5287" y="210804"/>
                    <a:pt x="14498" y="171541"/>
                    <a:pt x="29231" y="134707"/>
                  </a:cubicBezTo>
                  <a:cubicBezTo>
                    <a:pt x="34284" y="122073"/>
                    <a:pt x="47643" y="114552"/>
                    <a:pt x="58096" y="105841"/>
                  </a:cubicBezTo>
                  <a:cubicBezTo>
                    <a:pt x="86188" y="82430"/>
                    <a:pt x="111982" y="54842"/>
                    <a:pt x="144689" y="38488"/>
                  </a:cubicBezTo>
                  <a:cubicBezTo>
                    <a:pt x="157518" y="32073"/>
                    <a:pt x="169992" y="24894"/>
                    <a:pt x="183175" y="19244"/>
                  </a:cubicBezTo>
                  <a:cubicBezTo>
                    <a:pt x="221869" y="2660"/>
                    <a:pt x="202396" y="19266"/>
                    <a:pt x="221660" y="0"/>
                  </a:cubicBezTo>
                </a:path>
              </a:pathLst>
            </a:cu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Oval 60"/>
          <p:cNvSpPr/>
          <p:nvPr/>
        </p:nvSpPr>
        <p:spPr>
          <a:xfrm>
            <a:off x="6255047" y="1458250"/>
            <a:ext cx="1029497" cy="1164249"/>
          </a:xfrm>
          <a:prstGeom prst="ellipse">
            <a:avLst/>
          </a:prstGeom>
          <a:solidFill>
            <a:srgbClr val="408000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312143" y="1881613"/>
            <a:ext cx="942904" cy="173194"/>
          </a:xfrm>
          <a:prstGeom prst="ellipse">
            <a:avLst/>
          </a:prstGeom>
          <a:solidFill>
            <a:srgbClr val="FFCC6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84544" y="1881613"/>
            <a:ext cx="942904" cy="173194"/>
          </a:xfrm>
          <a:prstGeom prst="ellipse">
            <a:avLst/>
          </a:prstGeom>
          <a:solidFill>
            <a:srgbClr val="FFCC6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iamond 64"/>
          <p:cNvSpPr/>
          <p:nvPr/>
        </p:nvSpPr>
        <p:spPr>
          <a:xfrm>
            <a:off x="6716107" y="2062879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5312143" y="1950322"/>
            <a:ext cx="116948" cy="417002"/>
            <a:chOff x="576708" y="2164925"/>
            <a:chExt cx="116948" cy="417002"/>
          </a:xfrm>
        </p:grpSpPr>
        <p:grpSp>
          <p:nvGrpSpPr>
            <p:cNvPr id="70" name="Group 69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Freeform 70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448333" y="1950322"/>
            <a:ext cx="116948" cy="417002"/>
            <a:chOff x="576708" y="2164925"/>
            <a:chExt cx="116948" cy="417002"/>
          </a:xfrm>
        </p:grpSpPr>
        <p:grpSp>
          <p:nvGrpSpPr>
            <p:cNvPr id="76" name="Group 75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 76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584946" y="1950322"/>
            <a:ext cx="116948" cy="417002"/>
            <a:chOff x="576708" y="2164925"/>
            <a:chExt cx="116948" cy="417002"/>
          </a:xfrm>
        </p:grpSpPr>
        <p:grpSp>
          <p:nvGrpSpPr>
            <p:cNvPr id="82" name="Group 81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Freeform 82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823447" y="1958392"/>
            <a:ext cx="389751" cy="417002"/>
            <a:chOff x="5791845" y="2212677"/>
            <a:chExt cx="389751" cy="417002"/>
          </a:xfrm>
        </p:grpSpPr>
        <p:grpSp>
          <p:nvGrpSpPr>
            <p:cNvPr id="88" name="Group 87"/>
            <p:cNvGrpSpPr/>
            <p:nvPr/>
          </p:nvGrpSpPr>
          <p:grpSpPr>
            <a:xfrm>
              <a:off x="5791845" y="2212677"/>
              <a:ext cx="116948" cy="417002"/>
              <a:chOff x="576708" y="2164925"/>
              <a:chExt cx="116948" cy="417002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2" name="Freeform 101"/>
              <p:cNvSpPr/>
              <p:nvPr/>
            </p:nvSpPr>
            <p:spPr>
              <a:xfrm>
                <a:off x="576708" y="2405472"/>
                <a:ext cx="45719" cy="176455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630512" y="2403920"/>
                <a:ext cx="63144" cy="178007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928035" y="2212677"/>
              <a:ext cx="116948" cy="417002"/>
              <a:chOff x="576708" y="2164925"/>
              <a:chExt cx="116948" cy="417002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7" name="Freeform 96"/>
              <p:cNvSpPr/>
              <p:nvPr/>
            </p:nvSpPr>
            <p:spPr>
              <a:xfrm>
                <a:off x="576708" y="2405472"/>
                <a:ext cx="45719" cy="176455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630512" y="2403920"/>
                <a:ext cx="63144" cy="178007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064648" y="2212677"/>
              <a:ext cx="116948" cy="417002"/>
              <a:chOff x="576708" y="2164925"/>
              <a:chExt cx="116948" cy="417002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Freeform 91"/>
              <p:cNvSpPr/>
              <p:nvPr/>
            </p:nvSpPr>
            <p:spPr>
              <a:xfrm>
                <a:off x="576708" y="2405472"/>
                <a:ext cx="45719" cy="176455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630512" y="2403920"/>
                <a:ext cx="63144" cy="178007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4373570" y="110704"/>
            <a:ext cx="62068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2)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Dark1</a:t>
            </a:r>
          </a:p>
          <a:p>
            <a:r>
              <a:rPr lang="en-US" sz="1200" dirty="0" smtClean="0"/>
              <a:t>Curly1</a:t>
            </a:r>
          </a:p>
          <a:p>
            <a:r>
              <a:rPr lang="en-US" sz="1200" dirty="0" smtClean="0"/>
              <a:t>Short2</a:t>
            </a:r>
          </a:p>
          <a:p>
            <a:endParaRPr lang="en-US" sz="1200" dirty="0" smtClean="0"/>
          </a:p>
        </p:txBody>
      </p:sp>
      <p:sp>
        <p:nvSpPr>
          <p:cNvPr id="107" name="Freeform 106"/>
          <p:cNvSpPr/>
          <p:nvPr/>
        </p:nvSpPr>
        <p:spPr>
          <a:xfrm>
            <a:off x="6694911" y="2622499"/>
            <a:ext cx="254071" cy="317522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5711739" y="1953710"/>
            <a:ext cx="116948" cy="417002"/>
            <a:chOff x="576708" y="2164925"/>
            <a:chExt cx="116948" cy="417002"/>
          </a:xfrm>
        </p:grpSpPr>
        <p:grpSp>
          <p:nvGrpSpPr>
            <p:cNvPr id="109" name="Group 108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Freeform 109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696654" y="1955356"/>
            <a:ext cx="116948" cy="417002"/>
            <a:chOff x="576708" y="2164925"/>
            <a:chExt cx="116948" cy="417002"/>
          </a:xfrm>
        </p:grpSpPr>
        <p:grpSp>
          <p:nvGrpSpPr>
            <p:cNvPr id="115" name="Group 114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Freeform 115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347884" y="1020493"/>
            <a:ext cx="849675" cy="481095"/>
            <a:chOff x="1603850" y="1241223"/>
            <a:chExt cx="849675" cy="481095"/>
          </a:xfrm>
        </p:grpSpPr>
        <p:sp>
          <p:nvSpPr>
            <p:cNvPr id="121" name="Freeform 120"/>
            <p:cNvSpPr/>
            <p:nvPr/>
          </p:nvSpPr>
          <p:spPr>
            <a:xfrm>
              <a:off x="1603850" y="1241223"/>
              <a:ext cx="224228" cy="481095"/>
            </a:xfrm>
            <a:custGeom>
              <a:avLst/>
              <a:gdLst>
                <a:gd name="connsiteX0" fmla="*/ 224228 w 224228"/>
                <a:gd name="connsiteY0" fmla="*/ 481095 h 481095"/>
                <a:gd name="connsiteX1" fmla="*/ 99149 w 224228"/>
                <a:gd name="connsiteY1" fmla="*/ 452229 h 481095"/>
                <a:gd name="connsiteX2" fmla="*/ 60663 w 224228"/>
                <a:gd name="connsiteY2" fmla="*/ 432985 h 481095"/>
                <a:gd name="connsiteX3" fmla="*/ 22178 w 224228"/>
                <a:gd name="connsiteY3" fmla="*/ 375254 h 481095"/>
                <a:gd name="connsiteX4" fmla="*/ 2935 w 224228"/>
                <a:gd name="connsiteY4" fmla="*/ 288657 h 481095"/>
                <a:gd name="connsiteX5" fmla="*/ 41421 w 224228"/>
                <a:gd name="connsiteY5" fmla="*/ 173194 h 481095"/>
                <a:gd name="connsiteX6" fmla="*/ 108771 w 224228"/>
                <a:gd name="connsiteY6" fmla="*/ 182816 h 481095"/>
                <a:gd name="connsiteX7" fmla="*/ 118392 w 224228"/>
                <a:gd name="connsiteY7" fmla="*/ 250169 h 481095"/>
                <a:gd name="connsiteX8" fmla="*/ 60663 w 224228"/>
                <a:gd name="connsiteY8" fmla="*/ 269413 h 481095"/>
                <a:gd name="connsiteX9" fmla="*/ 22178 w 224228"/>
                <a:gd name="connsiteY9" fmla="*/ 259791 h 481095"/>
                <a:gd name="connsiteX10" fmla="*/ 2935 w 224228"/>
                <a:gd name="connsiteY10" fmla="*/ 230926 h 481095"/>
                <a:gd name="connsiteX11" fmla="*/ 31799 w 224228"/>
                <a:gd name="connsiteY11" fmla="*/ 76976 h 481095"/>
                <a:gd name="connsiteX12" fmla="*/ 99149 w 224228"/>
                <a:gd name="connsiteY12" fmla="*/ 19244 h 481095"/>
                <a:gd name="connsiteX13" fmla="*/ 137635 w 224228"/>
                <a:gd name="connsiteY13" fmla="*/ 9622 h 481095"/>
                <a:gd name="connsiteX14" fmla="*/ 166500 w 224228"/>
                <a:gd name="connsiteY14" fmla="*/ 0 h 481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4228" h="481095">
                  <a:moveTo>
                    <a:pt x="224228" y="481095"/>
                  </a:moveTo>
                  <a:cubicBezTo>
                    <a:pt x="198549" y="475959"/>
                    <a:pt x="134085" y="467202"/>
                    <a:pt x="99149" y="452229"/>
                  </a:cubicBezTo>
                  <a:cubicBezTo>
                    <a:pt x="85966" y="446579"/>
                    <a:pt x="73492" y="439400"/>
                    <a:pt x="60663" y="432985"/>
                  </a:cubicBezTo>
                  <a:cubicBezTo>
                    <a:pt x="47835" y="413741"/>
                    <a:pt x="27787" y="397691"/>
                    <a:pt x="22178" y="375254"/>
                  </a:cubicBezTo>
                  <a:cubicBezTo>
                    <a:pt x="8590" y="320900"/>
                    <a:pt x="15149" y="349733"/>
                    <a:pt x="2935" y="288657"/>
                  </a:cubicBezTo>
                  <a:cubicBezTo>
                    <a:pt x="4474" y="274809"/>
                    <a:pt x="-3490" y="182177"/>
                    <a:pt x="41421" y="173194"/>
                  </a:cubicBezTo>
                  <a:cubicBezTo>
                    <a:pt x="63659" y="168746"/>
                    <a:pt x="86321" y="179609"/>
                    <a:pt x="108771" y="182816"/>
                  </a:cubicBezTo>
                  <a:cubicBezTo>
                    <a:pt x="120861" y="200952"/>
                    <a:pt x="147386" y="225316"/>
                    <a:pt x="118392" y="250169"/>
                  </a:cubicBezTo>
                  <a:cubicBezTo>
                    <a:pt x="102991" y="263370"/>
                    <a:pt x="60663" y="269413"/>
                    <a:pt x="60663" y="269413"/>
                  </a:cubicBezTo>
                  <a:cubicBezTo>
                    <a:pt x="47835" y="266206"/>
                    <a:pt x="33180" y="267126"/>
                    <a:pt x="22178" y="259791"/>
                  </a:cubicBezTo>
                  <a:cubicBezTo>
                    <a:pt x="12557" y="253376"/>
                    <a:pt x="3656" y="242467"/>
                    <a:pt x="2935" y="230926"/>
                  </a:cubicBezTo>
                  <a:cubicBezTo>
                    <a:pt x="-1329" y="162701"/>
                    <a:pt x="-6555" y="121725"/>
                    <a:pt x="31799" y="76976"/>
                  </a:cubicBezTo>
                  <a:cubicBezTo>
                    <a:pt x="45676" y="60786"/>
                    <a:pt x="76086" y="29129"/>
                    <a:pt x="99149" y="19244"/>
                  </a:cubicBezTo>
                  <a:cubicBezTo>
                    <a:pt x="111303" y="14035"/>
                    <a:pt x="124920" y="13255"/>
                    <a:pt x="137635" y="9622"/>
                  </a:cubicBezTo>
                  <a:cubicBezTo>
                    <a:pt x="147387" y="6836"/>
                    <a:pt x="166500" y="0"/>
                    <a:pt x="166500" y="0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2193694" y="1279711"/>
              <a:ext cx="259831" cy="442607"/>
            </a:xfrm>
            <a:custGeom>
              <a:avLst/>
              <a:gdLst>
                <a:gd name="connsiteX0" fmla="*/ 28864 w 259831"/>
                <a:gd name="connsiteY0" fmla="*/ 442607 h 442607"/>
                <a:gd name="connsiteX1" fmla="*/ 182808 w 259831"/>
                <a:gd name="connsiteY1" fmla="*/ 404119 h 442607"/>
                <a:gd name="connsiteX2" fmla="*/ 202051 w 259831"/>
                <a:gd name="connsiteY2" fmla="*/ 375254 h 442607"/>
                <a:gd name="connsiteX3" fmla="*/ 211672 w 259831"/>
                <a:gd name="connsiteY3" fmla="*/ 250169 h 442607"/>
                <a:gd name="connsiteX4" fmla="*/ 182808 w 259831"/>
                <a:gd name="connsiteY4" fmla="*/ 221303 h 442607"/>
                <a:gd name="connsiteX5" fmla="*/ 153944 w 259831"/>
                <a:gd name="connsiteY5" fmla="*/ 211681 h 442607"/>
                <a:gd name="connsiteX6" fmla="*/ 76972 w 259831"/>
                <a:gd name="connsiteY6" fmla="*/ 221303 h 442607"/>
                <a:gd name="connsiteX7" fmla="*/ 86593 w 259831"/>
                <a:gd name="connsiteY7" fmla="*/ 250169 h 442607"/>
                <a:gd name="connsiteX8" fmla="*/ 115458 w 259831"/>
                <a:gd name="connsiteY8" fmla="*/ 259791 h 442607"/>
                <a:gd name="connsiteX9" fmla="*/ 240537 w 259831"/>
                <a:gd name="connsiteY9" fmla="*/ 240547 h 442607"/>
                <a:gd name="connsiteX10" fmla="*/ 259780 w 259831"/>
                <a:gd name="connsiteY10" fmla="*/ 211681 h 442607"/>
                <a:gd name="connsiteX11" fmla="*/ 230915 w 259831"/>
                <a:gd name="connsiteY11" fmla="*/ 105841 h 442607"/>
                <a:gd name="connsiteX12" fmla="*/ 144322 w 259831"/>
                <a:gd name="connsiteY12" fmla="*/ 28866 h 442607"/>
                <a:gd name="connsiteX13" fmla="*/ 57729 w 259831"/>
                <a:gd name="connsiteY13" fmla="*/ 0 h 442607"/>
                <a:gd name="connsiteX14" fmla="*/ 0 w 259831"/>
                <a:gd name="connsiteY14" fmla="*/ 0 h 44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9831" h="442607">
                  <a:moveTo>
                    <a:pt x="28864" y="442607"/>
                  </a:moveTo>
                  <a:cubicBezTo>
                    <a:pt x="135537" y="434401"/>
                    <a:pt x="134781" y="461754"/>
                    <a:pt x="182808" y="404119"/>
                  </a:cubicBezTo>
                  <a:cubicBezTo>
                    <a:pt x="190211" y="395235"/>
                    <a:pt x="195637" y="384876"/>
                    <a:pt x="202051" y="375254"/>
                  </a:cubicBezTo>
                  <a:cubicBezTo>
                    <a:pt x="213287" y="330309"/>
                    <a:pt x="233885" y="294596"/>
                    <a:pt x="211672" y="250169"/>
                  </a:cubicBezTo>
                  <a:cubicBezTo>
                    <a:pt x="205587" y="237998"/>
                    <a:pt x="194130" y="228851"/>
                    <a:pt x="182808" y="221303"/>
                  </a:cubicBezTo>
                  <a:cubicBezTo>
                    <a:pt x="174370" y="215677"/>
                    <a:pt x="163565" y="214888"/>
                    <a:pt x="153944" y="211681"/>
                  </a:cubicBezTo>
                  <a:cubicBezTo>
                    <a:pt x="128287" y="214888"/>
                    <a:pt x="99422" y="208474"/>
                    <a:pt x="76972" y="221303"/>
                  </a:cubicBezTo>
                  <a:cubicBezTo>
                    <a:pt x="68166" y="226335"/>
                    <a:pt x="79421" y="242997"/>
                    <a:pt x="86593" y="250169"/>
                  </a:cubicBezTo>
                  <a:cubicBezTo>
                    <a:pt x="93764" y="257341"/>
                    <a:pt x="105836" y="256584"/>
                    <a:pt x="115458" y="259791"/>
                  </a:cubicBezTo>
                  <a:cubicBezTo>
                    <a:pt x="157151" y="253376"/>
                    <a:pt x="200518" y="253887"/>
                    <a:pt x="240537" y="240547"/>
                  </a:cubicBezTo>
                  <a:cubicBezTo>
                    <a:pt x="251508" y="236890"/>
                    <a:pt x="260604" y="223216"/>
                    <a:pt x="259780" y="211681"/>
                  </a:cubicBezTo>
                  <a:cubicBezTo>
                    <a:pt x="257175" y="175205"/>
                    <a:pt x="248024" y="138160"/>
                    <a:pt x="230915" y="105841"/>
                  </a:cubicBezTo>
                  <a:cubicBezTo>
                    <a:pt x="225385" y="95394"/>
                    <a:pt x="170176" y="39639"/>
                    <a:pt x="144322" y="28866"/>
                  </a:cubicBezTo>
                  <a:cubicBezTo>
                    <a:pt x="116237" y="17163"/>
                    <a:pt x="88155" y="0"/>
                    <a:pt x="57729" y="0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/>
          <p:cNvSpPr/>
          <p:nvPr/>
        </p:nvSpPr>
        <p:spPr>
          <a:xfrm>
            <a:off x="1629308" y="4549602"/>
            <a:ext cx="1029497" cy="1164249"/>
          </a:xfrm>
          <a:prstGeom prst="ellipse">
            <a:avLst/>
          </a:prstGeom>
          <a:solidFill>
            <a:srgbClr val="005B1E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071474" y="4972965"/>
            <a:ext cx="557833" cy="181266"/>
          </a:xfrm>
          <a:prstGeom prst="ellipse">
            <a:avLst/>
          </a:prstGeom>
          <a:solidFill>
            <a:srgbClr val="FFCC6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2093648" y="5002608"/>
            <a:ext cx="105840" cy="258240"/>
            <a:chOff x="6971705" y="2120073"/>
            <a:chExt cx="105840" cy="258240"/>
          </a:xfrm>
        </p:grpSpPr>
        <p:sp>
          <p:nvSpPr>
            <p:cNvPr id="145" name="Diamond 144"/>
            <p:cNvSpPr/>
            <p:nvPr/>
          </p:nvSpPr>
          <p:spPr>
            <a:xfrm>
              <a:off x="6971705" y="212007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amond 147"/>
            <p:cNvSpPr/>
            <p:nvPr/>
          </p:nvSpPr>
          <p:spPr>
            <a:xfrm>
              <a:off x="6971705" y="227247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Oval 156"/>
          <p:cNvSpPr/>
          <p:nvPr/>
        </p:nvSpPr>
        <p:spPr>
          <a:xfrm>
            <a:off x="2666150" y="4972965"/>
            <a:ext cx="557833" cy="181266"/>
          </a:xfrm>
          <a:prstGeom prst="ellipse">
            <a:avLst/>
          </a:prstGeom>
          <a:solidFill>
            <a:srgbClr val="FFCC6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114836" y="4050145"/>
            <a:ext cx="600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3)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Short1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Dark2</a:t>
            </a:r>
          </a:p>
          <a:p>
            <a:r>
              <a:rPr lang="en-US" sz="1200" dirty="0" smtClean="0"/>
              <a:t>Curly2</a:t>
            </a:r>
          </a:p>
          <a:p>
            <a:r>
              <a:rPr lang="en-US" sz="1200" dirty="0" smtClean="0"/>
              <a:t>Long1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1085651" y="5033642"/>
            <a:ext cx="119334" cy="1000676"/>
            <a:chOff x="574322" y="2164925"/>
            <a:chExt cx="119334" cy="1000676"/>
          </a:xfrm>
        </p:grpSpPr>
        <p:grpSp>
          <p:nvGrpSpPr>
            <p:cNvPr id="211" name="Group 210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14" name="Oval 213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2" name="Freeform 211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1218759" y="5031962"/>
            <a:ext cx="119334" cy="1000676"/>
            <a:chOff x="574322" y="2164925"/>
            <a:chExt cx="119334" cy="1000676"/>
          </a:xfrm>
        </p:grpSpPr>
        <p:grpSp>
          <p:nvGrpSpPr>
            <p:cNvPr id="217" name="Group 216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20" name="Oval 219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Freeform 217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Freeform 218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2956073" y="5033642"/>
            <a:ext cx="119334" cy="1000676"/>
            <a:chOff x="574322" y="2164925"/>
            <a:chExt cx="119334" cy="1000676"/>
          </a:xfrm>
        </p:grpSpPr>
        <p:grpSp>
          <p:nvGrpSpPr>
            <p:cNvPr id="223" name="Group 222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26" name="Oval 225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4" name="Freeform 223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3089181" y="5031962"/>
            <a:ext cx="119334" cy="1000676"/>
            <a:chOff x="574322" y="2164925"/>
            <a:chExt cx="119334" cy="1000676"/>
          </a:xfrm>
        </p:grpSpPr>
        <p:grpSp>
          <p:nvGrpSpPr>
            <p:cNvPr id="229" name="Group 228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32" name="Oval 231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0" name="Freeform 229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Freeform 230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Freeform 233"/>
          <p:cNvSpPr/>
          <p:nvPr/>
        </p:nvSpPr>
        <p:spPr>
          <a:xfrm>
            <a:off x="2072452" y="5713851"/>
            <a:ext cx="254071" cy="317522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5" name="Group 234"/>
          <p:cNvGrpSpPr/>
          <p:nvPr/>
        </p:nvGrpSpPr>
        <p:grpSpPr>
          <a:xfrm>
            <a:off x="6435224" y="4145929"/>
            <a:ext cx="1240364" cy="554254"/>
            <a:chOff x="6301693" y="4243252"/>
            <a:chExt cx="1240364" cy="554254"/>
          </a:xfrm>
        </p:grpSpPr>
        <p:sp>
          <p:nvSpPr>
            <p:cNvPr id="236" name="Freeform 235"/>
            <p:cNvSpPr/>
            <p:nvPr/>
          </p:nvSpPr>
          <p:spPr>
            <a:xfrm>
              <a:off x="6301693" y="4243252"/>
              <a:ext cx="414090" cy="507695"/>
            </a:xfrm>
            <a:custGeom>
              <a:avLst/>
              <a:gdLst>
                <a:gd name="connsiteX0" fmla="*/ 414090 w 414090"/>
                <a:gd name="connsiteY0" fmla="*/ 471473 h 507695"/>
                <a:gd name="connsiteX1" fmla="*/ 365982 w 414090"/>
                <a:gd name="connsiteY1" fmla="*/ 481095 h 507695"/>
                <a:gd name="connsiteX2" fmla="*/ 221660 w 414090"/>
                <a:gd name="connsiteY2" fmla="*/ 500338 h 507695"/>
                <a:gd name="connsiteX3" fmla="*/ 29231 w 414090"/>
                <a:gd name="connsiteY3" fmla="*/ 461851 h 507695"/>
                <a:gd name="connsiteX4" fmla="*/ 19610 w 414090"/>
                <a:gd name="connsiteY4" fmla="*/ 423363 h 507695"/>
                <a:gd name="connsiteX5" fmla="*/ 29231 w 414090"/>
                <a:gd name="connsiteY5" fmla="*/ 336766 h 507695"/>
                <a:gd name="connsiteX6" fmla="*/ 86960 w 414090"/>
                <a:gd name="connsiteY6" fmla="*/ 279035 h 507695"/>
                <a:gd name="connsiteX7" fmla="*/ 115824 w 414090"/>
                <a:gd name="connsiteY7" fmla="*/ 269413 h 507695"/>
                <a:gd name="connsiteX8" fmla="*/ 192796 w 414090"/>
                <a:gd name="connsiteY8" fmla="*/ 279035 h 507695"/>
                <a:gd name="connsiteX9" fmla="*/ 183175 w 414090"/>
                <a:gd name="connsiteY9" fmla="*/ 327144 h 507695"/>
                <a:gd name="connsiteX10" fmla="*/ 29231 w 414090"/>
                <a:gd name="connsiteY10" fmla="*/ 317522 h 507695"/>
                <a:gd name="connsiteX11" fmla="*/ 367 w 414090"/>
                <a:gd name="connsiteY11" fmla="*/ 250169 h 507695"/>
                <a:gd name="connsiteX12" fmla="*/ 29231 w 414090"/>
                <a:gd name="connsiteY12" fmla="*/ 134707 h 507695"/>
                <a:gd name="connsiteX13" fmla="*/ 58096 w 414090"/>
                <a:gd name="connsiteY13" fmla="*/ 105841 h 507695"/>
                <a:gd name="connsiteX14" fmla="*/ 144689 w 414090"/>
                <a:gd name="connsiteY14" fmla="*/ 38488 h 507695"/>
                <a:gd name="connsiteX15" fmla="*/ 183175 w 414090"/>
                <a:gd name="connsiteY15" fmla="*/ 19244 h 507695"/>
                <a:gd name="connsiteX16" fmla="*/ 221660 w 414090"/>
                <a:gd name="connsiteY16" fmla="*/ 0 h 5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4090" h="507695">
                  <a:moveTo>
                    <a:pt x="414090" y="471473"/>
                  </a:moveTo>
                  <a:cubicBezTo>
                    <a:pt x="398054" y="474680"/>
                    <a:pt x="382113" y="478406"/>
                    <a:pt x="365982" y="481095"/>
                  </a:cubicBezTo>
                  <a:cubicBezTo>
                    <a:pt x="326170" y="487730"/>
                    <a:pt x="260551" y="495476"/>
                    <a:pt x="221660" y="500338"/>
                  </a:cubicBezTo>
                  <a:cubicBezTo>
                    <a:pt x="130800" y="495290"/>
                    <a:pt x="61770" y="537780"/>
                    <a:pt x="29231" y="461851"/>
                  </a:cubicBezTo>
                  <a:cubicBezTo>
                    <a:pt x="24022" y="449696"/>
                    <a:pt x="22817" y="436192"/>
                    <a:pt x="19610" y="423363"/>
                  </a:cubicBezTo>
                  <a:cubicBezTo>
                    <a:pt x="22817" y="394497"/>
                    <a:pt x="20690" y="364525"/>
                    <a:pt x="29231" y="336766"/>
                  </a:cubicBezTo>
                  <a:cubicBezTo>
                    <a:pt x="36532" y="313036"/>
                    <a:pt x="65306" y="289863"/>
                    <a:pt x="86960" y="279035"/>
                  </a:cubicBezTo>
                  <a:cubicBezTo>
                    <a:pt x="96031" y="274499"/>
                    <a:pt x="106203" y="272620"/>
                    <a:pt x="115824" y="269413"/>
                  </a:cubicBezTo>
                  <a:lnTo>
                    <a:pt x="192796" y="279035"/>
                  </a:lnTo>
                  <a:cubicBezTo>
                    <a:pt x="205213" y="289678"/>
                    <a:pt x="199094" y="323398"/>
                    <a:pt x="183175" y="327144"/>
                  </a:cubicBezTo>
                  <a:cubicBezTo>
                    <a:pt x="133127" y="338920"/>
                    <a:pt x="80546" y="320729"/>
                    <a:pt x="29231" y="317522"/>
                  </a:cubicBezTo>
                  <a:cubicBezTo>
                    <a:pt x="16378" y="298242"/>
                    <a:pt x="-2903" y="276332"/>
                    <a:pt x="367" y="250169"/>
                  </a:cubicBezTo>
                  <a:cubicBezTo>
                    <a:pt x="5287" y="210804"/>
                    <a:pt x="14498" y="171541"/>
                    <a:pt x="29231" y="134707"/>
                  </a:cubicBezTo>
                  <a:cubicBezTo>
                    <a:pt x="34284" y="122073"/>
                    <a:pt x="47643" y="114552"/>
                    <a:pt x="58096" y="105841"/>
                  </a:cubicBezTo>
                  <a:cubicBezTo>
                    <a:pt x="86188" y="82430"/>
                    <a:pt x="111982" y="54842"/>
                    <a:pt x="144689" y="38488"/>
                  </a:cubicBezTo>
                  <a:cubicBezTo>
                    <a:pt x="157518" y="32073"/>
                    <a:pt x="169992" y="24894"/>
                    <a:pt x="183175" y="19244"/>
                  </a:cubicBezTo>
                  <a:cubicBezTo>
                    <a:pt x="221869" y="2660"/>
                    <a:pt x="202396" y="19266"/>
                    <a:pt x="221660" y="0"/>
                  </a:cubicBezTo>
                </a:path>
              </a:pathLst>
            </a:cu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Freeform 236"/>
            <p:cNvSpPr/>
            <p:nvPr/>
          </p:nvSpPr>
          <p:spPr>
            <a:xfrm flipH="1">
              <a:off x="7127967" y="4289811"/>
              <a:ext cx="414090" cy="507695"/>
            </a:xfrm>
            <a:custGeom>
              <a:avLst/>
              <a:gdLst>
                <a:gd name="connsiteX0" fmla="*/ 414090 w 414090"/>
                <a:gd name="connsiteY0" fmla="*/ 471473 h 507695"/>
                <a:gd name="connsiteX1" fmla="*/ 365982 w 414090"/>
                <a:gd name="connsiteY1" fmla="*/ 481095 h 507695"/>
                <a:gd name="connsiteX2" fmla="*/ 221660 w 414090"/>
                <a:gd name="connsiteY2" fmla="*/ 500338 h 507695"/>
                <a:gd name="connsiteX3" fmla="*/ 29231 w 414090"/>
                <a:gd name="connsiteY3" fmla="*/ 461851 h 507695"/>
                <a:gd name="connsiteX4" fmla="*/ 19610 w 414090"/>
                <a:gd name="connsiteY4" fmla="*/ 423363 h 507695"/>
                <a:gd name="connsiteX5" fmla="*/ 29231 w 414090"/>
                <a:gd name="connsiteY5" fmla="*/ 336766 h 507695"/>
                <a:gd name="connsiteX6" fmla="*/ 86960 w 414090"/>
                <a:gd name="connsiteY6" fmla="*/ 279035 h 507695"/>
                <a:gd name="connsiteX7" fmla="*/ 115824 w 414090"/>
                <a:gd name="connsiteY7" fmla="*/ 269413 h 507695"/>
                <a:gd name="connsiteX8" fmla="*/ 192796 w 414090"/>
                <a:gd name="connsiteY8" fmla="*/ 279035 h 507695"/>
                <a:gd name="connsiteX9" fmla="*/ 183175 w 414090"/>
                <a:gd name="connsiteY9" fmla="*/ 327144 h 507695"/>
                <a:gd name="connsiteX10" fmla="*/ 29231 w 414090"/>
                <a:gd name="connsiteY10" fmla="*/ 317522 h 507695"/>
                <a:gd name="connsiteX11" fmla="*/ 367 w 414090"/>
                <a:gd name="connsiteY11" fmla="*/ 250169 h 507695"/>
                <a:gd name="connsiteX12" fmla="*/ 29231 w 414090"/>
                <a:gd name="connsiteY12" fmla="*/ 134707 h 507695"/>
                <a:gd name="connsiteX13" fmla="*/ 58096 w 414090"/>
                <a:gd name="connsiteY13" fmla="*/ 105841 h 507695"/>
                <a:gd name="connsiteX14" fmla="*/ 144689 w 414090"/>
                <a:gd name="connsiteY14" fmla="*/ 38488 h 507695"/>
                <a:gd name="connsiteX15" fmla="*/ 183175 w 414090"/>
                <a:gd name="connsiteY15" fmla="*/ 19244 h 507695"/>
                <a:gd name="connsiteX16" fmla="*/ 221660 w 414090"/>
                <a:gd name="connsiteY16" fmla="*/ 0 h 5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4090" h="507695">
                  <a:moveTo>
                    <a:pt x="414090" y="471473"/>
                  </a:moveTo>
                  <a:cubicBezTo>
                    <a:pt x="398054" y="474680"/>
                    <a:pt x="382113" y="478406"/>
                    <a:pt x="365982" y="481095"/>
                  </a:cubicBezTo>
                  <a:cubicBezTo>
                    <a:pt x="326170" y="487730"/>
                    <a:pt x="260551" y="495476"/>
                    <a:pt x="221660" y="500338"/>
                  </a:cubicBezTo>
                  <a:cubicBezTo>
                    <a:pt x="130800" y="495290"/>
                    <a:pt x="61770" y="537780"/>
                    <a:pt x="29231" y="461851"/>
                  </a:cubicBezTo>
                  <a:cubicBezTo>
                    <a:pt x="24022" y="449696"/>
                    <a:pt x="22817" y="436192"/>
                    <a:pt x="19610" y="423363"/>
                  </a:cubicBezTo>
                  <a:cubicBezTo>
                    <a:pt x="22817" y="394497"/>
                    <a:pt x="20690" y="364525"/>
                    <a:pt x="29231" y="336766"/>
                  </a:cubicBezTo>
                  <a:cubicBezTo>
                    <a:pt x="36532" y="313036"/>
                    <a:pt x="65306" y="289863"/>
                    <a:pt x="86960" y="279035"/>
                  </a:cubicBezTo>
                  <a:cubicBezTo>
                    <a:pt x="96031" y="274499"/>
                    <a:pt x="106203" y="272620"/>
                    <a:pt x="115824" y="269413"/>
                  </a:cubicBezTo>
                  <a:lnTo>
                    <a:pt x="192796" y="279035"/>
                  </a:lnTo>
                  <a:cubicBezTo>
                    <a:pt x="205213" y="289678"/>
                    <a:pt x="199094" y="323398"/>
                    <a:pt x="183175" y="327144"/>
                  </a:cubicBezTo>
                  <a:cubicBezTo>
                    <a:pt x="133127" y="338920"/>
                    <a:pt x="80546" y="320729"/>
                    <a:pt x="29231" y="317522"/>
                  </a:cubicBezTo>
                  <a:cubicBezTo>
                    <a:pt x="16378" y="298242"/>
                    <a:pt x="-2903" y="276332"/>
                    <a:pt x="367" y="250169"/>
                  </a:cubicBezTo>
                  <a:cubicBezTo>
                    <a:pt x="5287" y="210804"/>
                    <a:pt x="14498" y="171541"/>
                    <a:pt x="29231" y="134707"/>
                  </a:cubicBezTo>
                  <a:cubicBezTo>
                    <a:pt x="34284" y="122073"/>
                    <a:pt x="47643" y="114552"/>
                    <a:pt x="58096" y="105841"/>
                  </a:cubicBezTo>
                  <a:cubicBezTo>
                    <a:pt x="86188" y="82430"/>
                    <a:pt x="111982" y="54842"/>
                    <a:pt x="144689" y="38488"/>
                  </a:cubicBezTo>
                  <a:cubicBezTo>
                    <a:pt x="157518" y="32073"/>
                    <a:pt x="169992" y="24894"/>
                    <a:pt x="183175" y="19244"/>
                  </a:cubicBezTo>
                  <a:cubicBezTo>
                    <a:pt x="221869" y="2660"/>
                    <a:pt x="202396" y="19266"/>
                    <a:pt x="221660" y="0"/>
                  </a:cubicBezTo>
                </a:path>
              </a:pathLst>
            </a:cu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8" name="Oval 237"/>
          <p:cNvSpPr/>
          <p:nvPr/>
        </p:nvSpPr>
        <p:spPr>
          <a:xfrm>
            <a:off x="6485226" y="4572883"/>
            <a:ext cx="1029497" cy="1164249"/>
          </a:xfrm>
          <a:prstGeom prst="ellipse">
            <a:avLst/>
          </a:prstGeom>
          <a:solidFill>
            <a:srgbClr val="408000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1" name="Group 240"/>
          <p:cNvGrpSpPr/>
          <p:nvPr/>
        </p:nvGrpSpPr>
        <p:grpSpPr>
          <a:xfrm>
            <a:off x="5984197" y="5121122"/>
            <a:ext cx="121151" cy="509960"/>
            <a:chOff x="583943" y="2164925"/>
            <a:chExt cx="121151" cy="509960"/>
          </a:xfrm>
        </p:grpSpPr>
        <p:grpSp>
          <p:nvGrpSpPr>
            <p:cNvPr id="242" name="Group 241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45" name="Oval 244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3" name="Freeform 242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 243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6105348" y="5121122"/>
            <a:ext cx="121151" cy="509960"/>
            <a:chOff x="583943" y="2164925"/>
            <a:chExt cx="121151" cy="509960"/>
          </a:xfrm>
        </p:grpSpPr>
        <p:grpSp>
          <p:nvGrpSpPr>
            <p:cNvPr id="248" name="Group 247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51" name="Oval 250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9" name="Freeform 248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Freeform 249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6227152" y="5121122"/>
            <a:ext cx="121151" cy="509960"/>
            <a:chOff x="583943" y="2164925"/>
            <a:chExt cx="121151" cy="509960"/>
          </a:xfrm>
        </p:grpSpPr>
        <p:grpSp>
          <p:nvGrpSpPr>
            <p:cNvPr id="254" name="Group 253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5" name="Freeform 254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Freeform 255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3" name="Diamond 262"/>
          <p:cNvSpPr/>
          <p:nvPr/>
        </p:nvSpPr>
        <p:spPr>
          <a:xfrm>
            <a:off x="6949566" y="5178289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6" name="Group 265"/>
          <p:cNvGrpSpPr/>
          <p:nvPr/>
        </p:nvGrpSpPr>
        <p:grpSpPr>
          <a:xfrm>
            <a:off x="5856814" y="5121122"/>
            <a:ext cx="121151" cy="509960"/>
            <a:chOff x="583943" y="2164925"/>
            <a:chExt cx="121151" cy="509960"/>
          </a:xfrm>
        </p:grpSpPr>
        <p:grpSp>
          <p:nvGrpSpPr>
            <p:cNvPr id="267" name="Group 266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70" name="Oval 269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8" name="Freeform 267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Freeform 268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7803964" y="5130967"/>
            <a:ext cx="121151" cy="509960"/>
            <a:chOff x="583943" y="2164925"/>
            <a:chExt cx="121151" cy="509960"/>
          </a:xfrm>
        </p:grpSpPr>
        <p:grpSp>
          <p:nvGrpSpPr>
            <p:cNvPr id="274" name="Group 273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77" name="Oval 276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5" name="Freeform 274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Freeform 275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7925115" y="5130967"/>
            <a:ext cx="121151" cy="509960"/>
            <a:chOff x="583943" y="2164925"/>
            <a:chExt cx="121151" cy="509960"/>
          </a:xfrm>
        </p:grpSpPr>
        <p:grpSp>
          <p:nvGrpSpPr>
            <p:cNvPr id="280" name="Group 279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1" name="Freeform 280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Freeform 281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8046919" y="5130967"/>
            <a:ext cx="121151" cy="509960"/>
            <a:chOff x="583943" y="2164925"/>
            <a:chExt cx="121151" cy="509960"/>
          </a:xfrm>
        </p:grpSpPr>
        <p:grpSp>
          <p:nvGrpSpPr>
            <p:cNvPr id="286" name="Group 285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89" name="Oval 288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7" name="Freeform 286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Freeform 287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7676581" y="5130967"/>
            <a:ext cx="121151" cy="509960"/>
            <a:chOff x="583943" y="2164925"/>
            <a:chExt cx="121151" cy="509960"/>
          </a:xfrm>
        </p:grpSpPr>
        <p:grpSp>
          <p:nvGrpSpPr>
            <p:cNvPr id="292" name="Group 291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95" name="Oval 294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3" name="Freeform 292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Freeform 293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0" name="TextBox 299"/>
          <p:cNvSpPr txBox="1"/>
          <p:nvPr/>
        </p:nvSpPr>
        <p:spPr>
          <a:xfrm>
            <a:off x="4994501" y="3788053"/>
            <a:ext cx="620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16)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Dark1</a:t>
            </a:r>
          </a:p>
          <a:p>
            <a:r>
              <a:rPr lang="en-US" sz="1200" dirty="0" smtClean="0"/>
              <a:t>Curly2</a:t>
            </a:r>
          </a:p>
          <a:p>
            <a:r>
              <a:rPr lang="en-US" sz="1200" dirty="0" smtClean="0"/>
              <a:t>Short1</a:t>
            </a:r>
          </a:p>
        </p:txBody>
      </p:sp>
      <p:grpSp>
        <p:nvGrpSpPr>
          <p:cNvPr id="304" name="Group 303"/>
          <p:cNvGrpSpPr/>
          <p:nvPr/>
        </p:nvGrpSpPr>
        <p:grpSpPr>
          <a:xfrm>
            <a:off x="1545828" y="4110608"/>
            <a:ext cx="1240364" cy="554254"/>
            <a:chOff x="6301693" y="4243252"/>
            <a:chExt cx="1240364" cy="554254"/>
          </a:xfrm>
        </p:grpSpPr>
        <p:sp>
          <p:nvSpPr>
            <p:cNvPr id="305" name="Freeform 304"/>
            <p:cNvSpPr/>
            <p:nvPr/>
          </p:nvSpPr>
          <p:spPr>
            <a:xfrm>
              <a:off x="6301693" y="4243252"/>
              <a:ext cx="414090" cy="507695"/>
            </a:xfrm>
            <a:custGeom>
              <a:avLst/>
              <a:gdLst>
                <a:gd name="connsiteX0" fmla="*/ 414090 w 414090"/>
                <a:gd name="connsiteY0" fmla="*/ 471473 h 507695"/>
                <a:gd name="connsiteX1" fmla="*/ 365982 w 414090"/>
                <a:gd name="connsiteY1" fmla="*/ 481095 h 507695"/>
                <a:gd name="connsiteX2" fmla="*/ 221660 w 414090"/>
                <a:gd name="connsiteY2" fmla="*/ 500338 h 507695"/>
                <a:gd name="connsiteX3" fmla="*/ 29231 w 414090"/>
                <a:gd name="connsiteY3" fmla="*/ 461851 h 507695"/>
                <a:gd name="connsiteX4" fmla="*/ 19610 w 414090"/>
                <a:gd name="connsiteY4" fmla="*/ 423363 h 507695"/>
                <a:gd name="connsiteX5" fmla="*/ 29231 w 414090"/>
                <a:gd name="connsiteY5" fmla="*/ 336766 h 507695"/>
                <a:gd name="connsiteX6" fmla="*/ 86960 w 414090"/>
                <a:gd name="connsiteY6" fmla="*/ 279035 h 507695"/>
                <a:gd name="connsiteX7" fmla="*/ 115824 w 414090"/>
                <a:gd name="connsiteY7" fmla="*/ 269413 h 507695"/>
                <a:gd name="connsiteX8" fmla="*/ 192796 w 414090"/>
                <a:gd name="connsiteY8" fmla="*/ 279035 h 507695"/>
                <a:gd name="connsiteX9" fmla="*/ 183175 w 414090"/>
                <a:gd name="connsiteY9" fmla="*/ 327144 h 507695"/>
                <a:gd name="connsiteX10" fmla="*/ 29231 w 414090"/>
                <a:gd name="connsiteY10" fmla="*/ 317522 h 507695"/>
                <a:gd name="connsiteX11" fmla="*/ 367 w 414090"/>
                <a:gd name="connsiteY11" fmla="*/ 250169 h 507695"/>
                <a:gd name="connsiteX12" fmla="*/ 29231 w 414090"/>
                <a:gd name="connsiteY12" fmla="*/ 134707 h 507695"/>
                <a:gd name="connsiteX13" fmla="*/ 58096 w 414090"/>
                <a:gd name="connsiteY13" fmla="*/ 105841 h 507695"/>
                <a:gd name="connsiteX14" fmla="*/ 144689 w 414090"/>
                <a:gd name="connsiteY14" fmla="*/ 38488 h 507695"/>
                <a:gd name="connsiteX15" fmla="*/ 183175 w 414090"/>
                <a:gd name="connsiteY15" fmla="*/ 19244 h 507695"/>
                <a:gd name="connsiteX16" fmla="*/ 221660 w 414090"/>
                <a:gd name="connsiteY16" fmla="*/ 0 h 5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4090" h="507695">
                  <a:moveTo>
                    <a:pt x="414090" y="471473"/>
                  </a:moveTo>
                  <a:cubicBezTo>
                    <a:pt x="398054" y="474680"/>
                    <a:pt x="382113" y="478406"/>
                    <a:pt x="365982" y="481095"/>
                  </a:cubicBezTo>
                  <a:cubicBezTo>
                    <a:pt x="326170" y="487730"/>
                    <a:pt x="260551" y="495476"/>
                    <a:pt x="221660" y="500338"/>
                  </a:cubicBezTo>
                  <a:cubicBezTo>
                    <a:pt x="130800" y="495290"/>
                    <a:pt x="61770" y="537780"/>
                    <a:pt x="29231" y="461851"/>
                  </a:cubicBezTo>
                  <a:cubicBezTo>
                    <a:pt x="24022" y="449696"/>
                    <a:pt x="22817" y="436192"/>
                    <a:pt x="19610" y="423363"/>
                  </a:cubicBezTo>
                  <a:cubicBezTo>
                    <a:pt x="22817" y="394497"/>
                    <a:pt x="20690" y="364525"/>
                    <a:pt x="29231" y="336766"/>
                  </a:cubicBezTo>
                  <a:cubicBezTo>
                    <a:pt x="36532" y="313036"/>
                    <a:pt x="65306" y="289863"/>
                    <a:pt x="86960" y="279035"/>
                  </a:cubicBezTo>
                  <a:cubicBezTo>
                    <a:pt x="96031" y="274499"/>
                    <a:pt x="106203" y="272620"/>
                    <a:pt x="115824" y="269413"/>
                  </a:cubicBezTo>
                  <a:lnTo>
                    <a:pt x="192796" y="279035"/>
                  </a:lnTo>
                  <a:cubicBezTo>
                    <a:pt x="205213" y="289678"/>
                    <a:pt x="199094" y="323398"/>
                    <a:pt x="183175" y="327144"/>
                  </a:cubicBezTo>
                  <a:cubicBezTo>
                    <a:pt x="133127" y="338920"/>
                    <a:pt x="80546" y="320729"/>
                    <a:pt x="29231" y="317522"/>
                  </a:cubicBezTo>
                  <a:cubicBezTo>
                    <a:pt x="16378" y="298242"/>
                    <a:pt x="-2903" y="276332"/>
                    <a:pt x="367" y="250169"/>
                  </a:cubicBezTo>
                  <a:cubicBezTo>
                    <a:pt x="5287" y="210804"/>
                    <a:pt x="14498" y="171541"/>
                    <a:pt x="29231" y="134707"/>
                  </a:cubicBezTo>
                  <a:cubicBezTo>
                    <a:pt x="34284" y="122073"/>
                    <a:pt x="47643" y="114552"/>
                    <a:pt x="58096" y="105841"/>
                  </a:cubicBezTo>
                  <a:cubicBezTo>
                    <a:pt x="86188" y="82430"/>
                    <a:pt x="111982" y="54842"/>
                    <a:pt x="144689" y="38488"/>
                  </a:cubicBezTo>
                  <a:cubicBezTo>
                    <a:pt x="157518" y="32073"/>
                    <a:pt x="169992" y="24894"/>
                    <a:pt x="183175" y="19244"/>
                  </a:cubicBezTo>
                  <a:cubicBezTo>
                    <a:pt x="221869" y="2660"/>
                    <a:pt x="202396" y="19266"/>
                    <a:pt x="221660" y="0"/>
                  </a:cubicBezTo>
                </a:path>
              </a:pathLst>
            </a:cu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Freeform 305"/>
            <p:cNvSpPr/>
            <p:nvPr/>
          </p:nvSpPr>
          <p:spPr>
            <a:xfrm flipH="1">
              <a:off x="7127967" y="4289811"/>
              <a:ext cx="414090" cy="507695"/>
            </a:xfrm>
            <a:custGeom>
              <a:avLst/>
              <a:gdLst>
                <a:gd name="connsiteX0" fmla="*/ 414090 w 414090"/>
                <a:gd name="connsiteY0" fmla="*/ 471473 h 507695"/>
                <a:gd name="connsiteX1" fmla="*/ 365982 w 414090"/>
                <a:gd name="connsiteY1" fmla="*/ 481095 h 507695"/>
                <a:gd name="connsiteX2" fmla="*/ 221660 w 414090"/>
                <a:gd name="connsiteY2" fmla="*/ 500338 h 507695"/>
                <a:gd name="connsiteX3" fmla="*/ 29231 w 414090"/>
                <a:gd name="connsiteY3" fmla="*/ 461851 h 507695"/>
                <a:gd name="connsiteX4" fmla="*/ 19610 w 414090"/>
                <a:gd name="connsiteY4" fmla="*/ 423363 h 507695"/>
                <a:gd name="connsiteX5" fmla="*/ 29231 w 414090"/>
                <a:gd name="connsiteY5" fmla="*/ 336766 h 507695"/>
                <a:gd name="connsiteX6" fmla="*/ 86960 w 414090"/>
                <a:gd name="connsiteY6" fmla="*/ 279035 h 507695"/>
                <a:gd name="connsiteX7" fmla="*/ 115824 w 414090"/>
                <a:gd name="connsiteY7" fmla="*/ 269413 h 507695"/>
                <a:gd name="connsiteX8" fmla="*/ 192796 w 414090"/>
                <a:gd name="connsiteY8" fmla="*/ 279035 h 507695"/>
                <a:gd name="connsiteX9" fmla="*/ 183175 w 414090"/>
                <a:gd name="connsiteY9" fmla="*/ 327144 h 507695"/>
                <a:gd name="connsiteX10" fmla="*/ 29231 w 414090"/>
                <a:gd name="connsiteY10" fmla="*/ 317522 h 507695"/>
                <a:gd name="connsiteX11" fmla="*/ 367 w 414090"/>
                <a:gd name="connsiteY11" fmla="*/ 250169 h 507695"/>
                <a:gd name="connsiteX12" fmla="*/ 29231 w 414090"/>
                <a:gd name="connsiteY12" fmla="*/ 134707 h 507695"/>
                <a:gd name="connsiteX13" fmla="*/ 58096 w 414090"/>
                <a:gd name="connsiteY13" fmla="*/ 105841 h 507695"/>
                <a:gd name="connsiteX14" fmla="*/ 144689 w 414090"/>
                <a:gd name="connsiteY14" fmla="*/ 38488 h 507695"/>
                <a:gd name="connsiteX15" fmla="*/ 183175 w 414090"/>
                <a:gd name="connsiteY15" fmla="*/ 19244 h 507695"/>
                <a:gd name="connsiteX16" fmla="*/ 221660 w 414090"/>
                <a:gd name="connsiteY16" fmla="*/ 0 h 5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4090" h="507695">
                  <a:moveTo>
                    <a:pt x="414090" y="471473"/>
                  </a:moveTo>
                  <a:cubicBezTo>
                    <a:pt x="398054" y="474680"/>
                    <a:pt x="382113" y="478406"/>
                    <a:pt x="365982" y="481095"/>
                  </a:cubicBezTo>
                  <a:cubicBezTo>
                    <a:pt x="326170" y="487730"/>
                    <a:pt x="260551" y="495476"/>
                    <a:pt x="221660" y="500338"/>
                  </a:cubicBezTo>
                  <a:cubicBezTo>
                    <a:pt x="130800" y="495290"/>
                    <a:pt x="61770" y="537780"/>
                    <a:pt x="29231" y="461851"/>
                  </a:cubicBezTo>
                  <a:cubicBezTo>
                    <a:pt x="24022" y="449696"/>
                    <a:pt x="22817" y="436192"/>
                    <a:pt x="19610" y="423363"/>
                  </a:cubicBezTo>
                  <a:cubicBezTo>
                    <a:pt x="22817" y="394497"/>
                    <a:pt x="20690" y="364525"/>
                    <a:pt x="29231" y="336766"/>
                  </a:cubicBezTo>
                  <a:cubicBezTo>
                    <a:pt x="36532" y="313036"/>
                    <a:pt x="65306" y="289863"/>
                    <a:pt x="86960" y="279035"/>
                  </a:cubicBezTo>
                  <a:cubicBezTo>
                    <a:pt x="96031" y="274499"/>
                    <a:pt x="106203" y="272620"/>
                    <a:pt x="115824" y="269413"/>
                  </a:cubicBezTo>
                  <a:lnTo>
                    <a:pt x="192796" y="279035"/>
                  </a:lnTo>
                  <a:cubicBezTo>
                    <a:pt x="205213" y="289678"/>
                    <a:pt x="199094" y="323398"/>
                    <a:pt x="183175" y="327144"/>
                  </a:cubicBezTo>
                  <a:cubicBezTo>
                    <a:pt x="133127" y="338920"/>
                    <a:pt x="80546" y="320729"/>
                    <a:pt x="29231" y="317522"/>
                  </a:cubicBezTo>
                  <a:cubicBezTo>
                    <a:pt x="16378" y="298242"/>
                    <a:pt x="-2903" y="276332"/>
                    <a:pt x="367" y="250169"/>
                  </a:cubicBezTo>
                  <a:cubicBezTo>
                    <a:pt x="5287" y="210804"/>
                    <a:pt x="14498" y="171541"/>
                    <a:pt x="29231" y="134707"/>
                  </a:cubicBezTo>
                  <a:cubicBezTo>
                    <a:pt x="34284" y="122073"/>
                    <a:pt x="47643" y="114552"/>
                    <a:pt x="58096" y="105841"/>
                  </a:cubicBezTo>
                  <a:cubicBezTo>
                    <a:pt x="86188" y="82430"/>
                    <a:pt x="111982" y="54842"/>
                    <a:pt x="144689" y="38488"/>
                  </a:cubicBezTo>
                  <a:cubicBezTo>
                    <a:pt x="157518" y="32073"/>
                    <a:pt x="169992" y="24894"/>
                    <a:pt x="183175" y="19244"/>
                  </a:cubicBezTo>
                  <a:cubicBezTo>
                    <a:pt x="221869" y="2660"/>
                    <a:pt x="202396" y="19266"/>
                    <a:pt x="221660" y="0"/>
                  </a:cubicBezTo>
                </a:path>
              </a:pathLst>
            </a:cu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" name="Freeform 306"/>
          <p:cNvSpPr/>
          <p:nvPr/>
        </p:nvSpPr>
        <p:spPr>
          <a:xfrm>
            <a:off x="6949566" y="5737132"/>
            <a:ext cx="254071" cy="317522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0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859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Catch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75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ight Triangle 44"/>
          <p:cNvSpPr/>
          <p:nvPr/>
        </p:nvSpPr>
        <p:spPr>
          <a:xfrm>
            <a:off x="2348298" y="1673583"/>
            <a:ext cx="723495" cy="305183"/>
          </a:xfrm>
          <a:prstGeom prst="rtTriangle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/>
          <p:cNvSpPr/>
          <p:nvPr/>
        </p:nvSpPr>
        <p:spPr>
          <a:xfrm flipH="1">
            <a:off x="595306" y="1674158"/>
            <a:ext cx="723495" cy="305183"/>
          </a:xfrm>
          <a:prstGeom prst="rtTriangle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318801" y="1310726"/>
            <a:ext cx="1029497" cy="116424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707265" y="579967"/>
            <a:ext cx="119763" cy="1398799"/>
            <a:chOff x="767060" y="427951"/>
            <a:chExt cx="119763" cy="1398799"/>
          </a:xfrm>
        </p:grpSpPr>
        <p:grpSp>
          <p:nvGrpSpPr>
            <p:cNvPr id="10" name="Group 9"/>
            <p:cNvGrpSpPr/>
            <p:nvPr/>
          </p:nvGrpSpPr>
          <p:grpSpPr>
            <a:xfrm>
              <a:off x="780075" y="1566959"/>
              <a:ext cx="106748" cy="259791"/>
              <a:chOff x="586908" y="2145681"/>
              <a:chExt cx="106748" cy="259791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 10"/>
            <p:cNvSpPr/>
            <p:nvPr/>
          </p:nvSpPr>
          <p:spPr>
            <a:xfrm flipV="1">
              <a:off x="767060" y="427951"/>
              <a:ext cx="45719" cy="1139008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flipV="1">
              <a:off x="832636" y="447641"/>
              <a:ext cx="45719" cy="1139008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94723" y="579967"/>
            <a:ext cx="54187" cy="1379109"/>
            <a:chOff x="832636" y="447641"/>
            <a:chExt cx="54187" cy="1379109"/>
          </a:xfrm>
        </p:grpSpPr>
        <p:sp>
          <p:nvSpPr>
            <p:cNvPr id="44" name="Oval 43"/>
            <p:cNvSpPr/>
            <p:nvPr/>
          </p:nvSpPr>
          <p:spPr>
            <a:xfrm>
              <a:off x="841104" y="1566959"/>
              <a:ext cx="45719" cy="259791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 flipV="1">
              <a:off x="832636" y="447641"/>
              <a:ext cx="45719" cy="1139008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Explosion 2 46"/>
          <p:cNvSpPr/>
          <p:nvPr/>
        </p:nvSpPr>
        <p:spPr>
          <a:xfrm>
            <a:off x="1772188" y="1732660"/>
            <a:ext cx="137837" cy="137837"/>
          </a:xfrm>
          <a:prstGeom prst="irregularSeal2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xplosion 2 47"/>
          <p:cNvSpPr/>
          <p:nvPr/>
        </p:nvSpPr>
        <p:spPr>
          <a:xfrm>
            <a:off x="1772188" y="1920271"/>
            <a:ext cx="137837" cy="137837"/>
          </a:xfrm>
          <a:prstGeom prst="irregularSeal2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/>
          <p:cNvSpPr/>
          <p:nvPr/>
        </p:nvSpPr>
        <p:spPr>
          <a:xfrm>
            <a:off x="2356858" y="4277290"/>
            <a:ext cx="723495" cy="305183"/>
          </a:xfrm>
          <a:prstGeom prst="rtTriangle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/>
          <p:cNvSpPr/>
          <p:nvPr/>
        </p:nvSpPr>
        <p:spPr>
          <a:xfrm flipH="1">
            <a:off x="603866" y="4277865"/>
            <a:ext cx="723495" cy="305183"/>
          </a:xfrm>
          <a:prstGeom prst="rtTriangle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327361" y="3914433"/>
            <a:ext cx="1029497" cy="11642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15825" y="3183674"/>
            <a:ext cx="119763" cy="1398799"/>
            <a:chOff x="767060" y="427951"/>
            <a:chExt cx="119763" cy="1398799"/>
          </a:xfrm>
        </p:grpSpPr>
        <p:grpSp>
          <p:nvGrpSpPr>
            <p:cNvPr id="53" name="Group 52"/>
            <p:cNvGrpSpPr/>
            <p:nvPr/>
          </p:nvGrpSpPr>
          <p:grpSpPr>
            <a:xfrm>
              <a:off x="780075" y="1566959"/>
              <a:ext cx="106748" cy="259791"/>
              <a:chOff x="586908" y="2145681"/>
              <a:chExt cx="106748" cy="259791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Freeform 53"/>
            <p:cNvSpPr/>
            <p:nvPr/>
          </p:nvSpPr>
          <p:spPr>
            <a:xfrm flipV="1">
              <a:off x="767060" y="427951"/>
              <a:ext cx="45719" cy="1139008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flipV="1">
              <a:off x="832636" y="447641"/>
              <a:ext cx="45719" cy="1139008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03283" y="3183674"/>
            <a:ext cx="54187" cy="1379109"/>
            <a:chOff x="832636" y="447641"/>
            <a:chExt cx="54187" cy="1379109"/>
          </a:xfrm>
        </p:grpSpPr>
        <p:sp>
          <p:nvSpPr>
            <p:cNvPr id="59" name="Oval 58"/>
            <p:cNvSpPr/>
            <p:nvPr/>
          </p:nvSpPr>
          <p:spPr>
            <a:xfrm>
              <a:off x="841104" y="1566959"/>
              <a:ext cx="45719" cy="259791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flipV="1">
              <a:off x="832636" y="447641"/>
              <a:ext cx="45719" cy="1139008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Explosion 2 60"/>
          <p:cNvSpPr/>
          <p:nvPr/>
        </p:nvSpPr>
        <p:spPr>
          <a:xfrm>
            <a:off x="1780748" y="4336367"/>
            <a:ext cx="137837" cy="137837"/>
          </a:xfrm>
          <a:prstGeom prst="irregularSeal2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xplosion 2 61"/>
          <p:cNvSpPr/>
          <p:nvPr/>
        </p:nvSpPr>
        <p:spPr>
          <a:xfrm>
            <a:off x="1780748" y="4523978"/>
            <a:ext cx="137837" cy="137837"/>
          </a:xfrm>
          <a:prstGeom prst="irregularSeal2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xplosion 2 62"/>
          <p:cNvSpPr/>
          <p:nvPr/>
        </p:nvSpPr>
        <p:spPr>
          <a:xfrm>
            <a:off x="1780748" y="4169885"/>
            <a:ext cx="137837" cy="137837"/>
          </a:xfrm>
          <a:prstGeom prst="irregularSeal2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868225" y="3173829"/>
            <a:ext cx="119763" cy="1398799"/>
            <a:chOff x="767060" y="427951"/>
            <a:chExt cx="119763" cy="1398799"/>
          </a:xfrm>
        </p:grpSpPr>
        <p:grpSp>
          <p:nvGrpSpPr>
            <p:cNvPr id="65" name="Group 64"/>
            <p:cNvGrpSpPr/>
            <p:nvPr/>
          </p:nvGrpSpPr>
          <p:grpSpPr>
            <a:xfrm>
              <a:off x="780075" y="1566959"/>
              <a:ext cx="106748" cy="259791"/>
              <a:chOff x="586908" y="2145681"/>
              <a:chExt cx="106748" cy="259791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Freeform 65"/>
            <p:cNvSpPr/>
            <p:nvPr/>
          </p:nvSpPr>
          <p:spPr>
            <a:xfrm flipV="1">
              <a:off x="767060" y="427951"/>
              <a:ext cx="45719" cy="1139008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 flipV="1">
              <a:off x="832636" y="447641"/>
              <a:ext cx="45719" cy="1139008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ight Triangle 69"/>
          <p:cNvSpPr/>
          <p:nvPr/>
        </p:nvSpPr>
        <p:spPr>
          <a:xfrm>
            <a:off x="5492441" y="1651229"/>
            <a:ext cx="995738" cy="305183"/>
          </a:xfrm>
          <a:prstGeom prst="rtTriangle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/>
          <p:cNvSpPr/>
          <p:nvPr/>
        </p:nvSpPr>
        <p:spPr>
          <a:xfrm flipH="1">
            <a:off x="3534530" y="1651804"/>
            <a:ext cx="928413" cy="305183"/>
          </a:xfrm>
          <a:prstGeom prst="rtTriangle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462944" y="1288372"/>
            <a:ext cx="1029497" cy="116424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728746" y="557613"/>
            <a:ext cx="119763" cy="1398799"/>
            <a:chOff x="767060" y="427951"/>
            <a:chExt cx="119763" cy="1398799"/>
          </a:xfrm>
        </p:grpSpPr>
        <p:grpSp>
          <p:nvGrpSpPr>
            <p:cNvPr id="74" name="Group 73"/>
            <p:cNvGrpSpPr/>
            <p:nvPr/>
          </p:nvGrpSpPr>
          <p:grpSpPr>
            <a:xfrm>
              <a:off x="780075" y="1566959"/>
              <a:ext cx="106748" cy="259791"/>
              <a:chOff x="586908" y="2145681"/>
              <a:chExt cx="106748" cy="259791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Freeform 74"/>
            <p:cNvSpPr/>
            <p:nvPr/>
          </p:nvSpPr>
          <p:spPr>
            <a:xfrm flipV="1">
              <a:off x="767060" y="427951"/>
              <a:ext cx="45719" cy="1139008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 flipV="1">
              <a:off x="832636" y="447641"/>
              <a:ext cx="45719" cy="1139008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137518" y="557613"/>
            <a:ext cx="54187" cy="1379109"/>
            <a:chOff x="832636" y="447641"/>
            <a:chExt cx="54187" cy="1379109"/>
          </a:xfrm>
        </p:grpSpPr>
        <p:sp>
          <p:nvSpPr>
            <p:cNvPr id="80" name="Oval 79"/>
            <p:cNvSpPr/>
            <p:nvPr/>
          </p:nvSpPr>
          <p:spPr>
            <a:xfrm>
              <a:off x="841104" y="1566959"/>
              <a:ext cx="45719" cy="259791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 flipV="1">
              <a:off x="832636" y="447641"/>
              <a:ext cx="45719" cy="1139008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Explosion 2 81"/>
          <p:cNvSpPr/>
          <p:nvPr/>
        </p:nvSpPr>
        <p:spPr>
          <a:xfrm>
            <a:off x="4916331" y="1710306"/>
            <a:ext cx="137837" cy="137837"/>
          </a:xfrm>
          <a:prstGeom prst="irregularSeal2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Explosion 2 82"/>
          <p:cNvSpPr/>
          <p:nvPr/>
        </p:nvSpPr>
        <p:spPr>
          <a:xfrm>
            <a:off x="4916331" y="1897917"/>
            <a:ext cx="137837" cy="137837"/>
          </a:xfrm>
          <a:prstGeom prst="irregularSeal2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Explosion 2 83"/>
          <p:cNvSpPr/>
          <p:nvPr/>
        </p:nvSpPr>
        <p:spPr>
          <a:xfrm>
            <a:off x="4916331" y="1543824"/>
            <a:ext cx="137837" cy="137837"/>
          </a:xfrm>
          <a:prstGeom prst="irregularSeal2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6209194" y="537923"/>
            <a:ext cx="119763" cy="1398799"/>
            <a:chOff x="767060" y="427951"/>
            <a:chExt cx="119763" cy="1398799"/>
          </a:xfrm>
        </p:grpSpPr>
        <p:grpSp>
          <p:nvGrpSpPr>
            <p:cNvPr id="86" name="Group 85"/>
            <p:cNvGrpSpPr/>
            <p:nvPr/>
          </p:nvGrpSpPr>
          <p:grpSpPr>
            <a:xfrm>
              <a:off x="780075" y="1566959"/>
              <a:ext cx="106748" cy="259791"/>
              <a:chOff x="586908" y="2145681"/>
              <a:chExt cx="106748" cy="259791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Freeform 86"/>
            <p:cNvSpPr/>
            <p:nvPr/>
          </p:nvSpPr>
          <p:spPr>
            <a:xfrm flipV="1">
              <a:off x="767060" y="427951"/>
              <a:ext cx="45719" cy="1139008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 flipV="1">
              <a:off x="832636" y="447641"/>
              <a:ext cx="45719" cy="1139008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ight Triangle 90"/>
          <p:cNvSpPr/>
          <p:nvPr/>
        </p:nvSpPr>
        <p:spPr>
          <a:xfrm>
            <a:off x="5568916" y="3950617"/>
            <a:ext cx="995738" cy="305183"/>
          </a:xfrm>
          <a:prstGeom prst="rtTriangle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Triangle 91"/>
          <p:cNvSpPr/>
          <p:nvPr/>
        </p:nvSpPr>
        <p:spPr>
          <a:xfrm flipH="1">
            <a:off x="3611005" y="3951192"/>
            <a:ext cx="928413" cy="305183"/>
          </a:xfrm>
          <a:prstGeom prst="rtTriangle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539419" y="3587760"/>
            <a:ext cx="1029497" cy="11642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3805221" y="3203363"/>
            <a:ext cx="119763" cy="1052437"/>
            <a:chOff x="767060" y="774313"/>
            <a:chExt cx="119763" cy="1052437"/>
          </a:xfrm>
        </p:grpSpPr>
        <p:grpSp>
          <p:nvGrpSpPr>
            <p:cNvPr id="95" name="Group 94"/>
            <p:cNvGrpSpPr/>
            <p:nvPr/>
          </p:nvGrpSpPr>
          <p:grpSpPr>
            <a:xfrm>
              <a:off x="780075" y="1566959"/>
              <a:ext cx="106748" cy="259791"/>
              <a:chOff x="586908" y="2145681"/>
              <a:chExt cx="106748" cy="25979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Freeform 95"/>
            <p:cNvSpPr/>
            <p:nvPr/>
          </p:nvSpPr>
          <p:spPr>
            <a:xfrm flipV="1">
              <a:off x="767060" y="774313"/>
              <a:ext cx="45719" cy="79264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>
            <a:xfrm flipV="1">
              <a:off x="832636" y="774313"/>
              <a:ext cx="45719" cy="81233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213993" y="3203363"/>
            <a:ext cx="54187" cy="1032747"/>
            <a:chOff x="832636" y="794003"/>
            <a:chExt cx="54187" cy="1032747"/>
          </a:xfrm>
        </p:grpSpPr>
        <p:sp>
          <p:nvSpPr>
            <p:cNvPr id="101" name="Oval 100"/>
            <p:cNvSpPr/>
            <p:nvPr/>
          </p:nvSpPr>
          <p:spPr>
            <a:xfrm>
              <a:off x="841104" y="1566959"/>
              <a:ext cx="45719" cy="259791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>
            <a:xfrm flipV="1">
              <a:off x="832636" y="794003"/>
              <a:ext cx="45719" cy="79264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Explosion 2 102"/>
          <p:cNvSpPr/>
          <p:nvPr/>
        </p:nvSpPr>
        <p:spPr>
          <a:xfrm>
            <a:off x="4992806" y="4009694"/>
            <a:ext cx="137837" cy="137837"/>
          </a:xfrm>
          <a:prstGeom prst="irregularSeal2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Explosion 2 103"/>
          <p:cNvSpPr/>
          <p:nvPr/>
        </p:nvSpPr>
        <p:spPr>
          <a:xfrm>
            <a:off x="4992806" y="4197305"/>
            <a:ext cx="137837" cy="137837"/>
          </a:xfrm>
          <a:prstGeom prst="irregularSeal2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Explosion 2 104"/>
          <p:cNvSpPr/>
          <p:nvPr/>
        </p:nvSpPr>
        <p:spPr>
          <a:xfrm>
            <a:off x="4992806" y="3843212"/>
            <a:ext cx="137837" cy="137837"/>
          </a:xfrm>
          <a:prstGeom prst="irregularSeal2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6285669" y="3203363"/>
            <a:ext cx="119763" cy="1032747"/>
            <a:chOff x="767060" y="794003"/>
            <a:chExt cx="119763" cy="1032747"/>
          </a:xfrm>
        </p:grpSpPr>
        <p:grpSp>
          <p:nvGrpSpPr>
            <p:cNvPr id="107" name="Group 106"/>
            <p:cNvGrpSpPr/>
            <p:nvPr/>
          </p:nvGrpSpPr>
          <p:grpSpPr>
            <a:xfrm>
              <a:off x="780075" y="1566959"/>
              <a:ext cx="106748" cy="259791"/>
              <a:chOff x="586908" y="2145681"/>
              <a:chExt cx="106748" cy="259791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Freeform 107"/>
            <p:cNvSpPr/>
            <p:nvPr/>
          </p:nvSpPr>
          <p:spPr>
            <a:xfrm flipV="1">
              <a:off x="767060" y="794003"/>
              <a:ext cx="45719" cy="7729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/>
            <p:cNvSpPr/>
            <p:nvPr/>
          </p:nvSpPr>
          <p:spPr>
            <a:xfrm flipV="1">
              <a:off x="832636" y="794003"/>
              <a:ext cx="45719" cy="79264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Explosion 2 111"/>
          <p:cNvSpPr/>
          <p:nvPr/>
        </p:nvSpPr>
        <p:spPr>
          <a:xfrm>
            <a:off x="4992806" y="4562783"/>
            <a:ext cx="137837" cy="137837"/>
          </a:xfrm>
          <a:prstGeom prst="irregularSeal2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Explosion 2 112"/>
          <p:cNvSpPr/>
          <p:nvPr/>
        </p:nvSpPr>
        <p:spPr>
          <a:xfrm>
            <a:off x="4992806" y="3705375"/>
            <a:ext cx="137837" cy="137837"/>
          </a:xfrm>
          <a:prstGeom prst="irregularSeal2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Explosion 2 113"/>
          <p:cNvSpPr/>
          <p:nvPr/>
        </p:nvSpPr>
        <p:spPr>
          <a:xfrm>
            <a:off x="4992806" y="4396301"/>
            <a:ext cx="137837" cy="137837"/>
          </a:xfrm>
          <a:prstGeom prst="irregularSeal2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3943458" y="3203363"/>
            <a:ext cx="119763" cy="1052437"/>
            <a:chOff x="767060" y="774313"/>
            <a:chExt cx="119763" cy="1052437"/>
          </a:xfrm>
        </p:grpSpPr>
        <p:grpSp>
          <p:nvGrpSpPr>
            <p:cNvPr id="116" name="Group 115"/>
            <p:cNvGrpSpPr/>
            <p:nvPr/>
          </p:nvGrpSpPr>
          <p:grpSpPr>
            <a:xfrm>
              <a:off x="780075" y="1566959"/>
              <a:ext cx="106748" cy="259791"/>
              <a:chOff x="586908" y="2145681"/>
              <a:chExt cx="106748" cy="259791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Freeform 116"/>
            <p:cNvSpPr/>
            <p:nvPr/>
          </p:nvSpPr>
          <p:spPr>
            <a:xfrm flipV="1">
              <a:off x="767060" y="774313"/>
              <a:ext cx="45719" cy="79264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 flipV="1">
              <a:off x="832636" y="774313"/>
              <a:ext cx="45719" cy="81233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077384" y="3203364"/>
            <a:ext cx="119763" cy="1053011"/>
            <a:chOff x="767060" y="773739"/>
            <a:chExt cx="119763" cy="1053011"/>
          </a:xfrm>
        </p:grpSpPr>
        <p:grpSp>
          <p:nvGrpSpPr>
            <p:cNvPr id="122" name="Group 121"/>
            <p:cNvGrpSpPr/>
            <p:nvPr/>
          </p:nvGrpSpPr>
          <p:grpSpPr>
            <a:xfrm>
              <a:off x="780075" y="1566959"/>
              <a:ext cx="106748" cy="259791"/>
              <a:chOff x="586908" y="2145681"/>
              <a:chExt cx="106748" cy="259791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Freeform 122"/>
            <p:cNvSpPr/>
            <p:nvPr/>
          </p:nvSpPr>
          <p:spPr>
            <a:xfrm flipV="1">
              <a:off x="767060" y="773739"/>
              <a:ext cx="45719" cy="79322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 123"/>
            <p:cNvSpPr/>
            <p:nvPr/>
          </p:nvSpPr>
          <p:spPr>
            <a:xfrm flipV="1">
              <a:off x="832636" y="773739"/>
              <a:ext cx="45719" cy="81291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141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>
            <a:off x="2348298" y="1673583"/>
            <a:ext cx="723495" cy="305183"/>
          </a:xfrm>
          <a:prstGeom prst="rtTriangle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/>
        </p:nvSpPr>
        <p:spPr>
          <a:xfrm flipH="1">
            <a:off x="595306" y="1674158"/>
            <a:ext cx="723495" cy="305183"/>
          </a:xfrm>
          <a:prstGeom prst="rtTriangle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18801" y="1310726"/>
            <a:ext cx="1029497" cy="116424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07265" y="1543823"/>
            <a:ext cx="119763" cy="434943"/>
            <a:chOff x="767060" y="1391807"/>
            <a:chExt cx="119763" cy="434943"/>
          </a:xfrm>
        </p:grpSpPr>
        <p:grpSp>
          <p:nvGrpSpPr>
            <p:cNvPr id="6" name="Group 5"/>
            <p:cNvGrpSpPr/>
            <p:nvPr/>
          </p:nvGrpSpPr>
          <p:grpSpPr>
            <a:xfrm>
              <a:off x="780075" y="1566959"/>
              <a:ext cx="106748" cy="259791"/>
              <a:chOff x="586908" y="2145681"/>
              <a:chExt cx="106748" cy="259791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/>
            <p:cNvSpPr/>
            <p:nvPr/>
          </p:nvSpPr>
          <p:spPr>
            <a:xfrm flipV="1">
              <a:off x="767060" y="1391807"/>
              <a:ext cx="45719" cy="175151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flipV="1">
              <a:off x="832636" y="1391807"/>
              <a:ext cx="54187" cy="194841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4723" y="1543823"/>
            <a:ext cx="54187" cy="415253"/>
            <a:chOff x="832636" y="1411497"/>
            <a:chExt cx="54187" cy="415253"/>
          </a:xfrm>
        </p:grpSpPr>
        <p:sp>
          <p:nvSpPr>
            <p:cNvPr id="12" name="Oval 11"/>
            <p:cNvSpPr/>
            <p:nvPr/>
          </p:nvSpPr>
          <p:spPr>
            <a:xfrm>
              <a:off x="841104" y="1566959"/>
              <a:ext cx="45719" cy="259791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flipV="1">
              <a:off x="832636" y="1411497"/>
              <a:ext cx="45719" cy="175151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Explosion 2 13"/>
          <p:cNvSpPr/>
          <p:nvPr/>
        </p:nvSpPr>
        <p:spPr>
          <a:xfrm>
            <a:off x="1772188" y="1732660"/>
            <a:ext cx="137837" cy="137837"/>
          </a:xfrm>
          <a:prstGeom prst="irregularSeal2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>
            <a:off x="2356859" y="4277290"/>
            <a:ext cx="232506" cy="305183"/>
          </a:xfrm>
          <a:prstGeom prst="rtTriangle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 flipH="1">
            <a:off x="987987" y="4277865"/>
            <a:ext cx="339373" cy="305183"/>
          </a:xfrm>
          <a:prstGeom prst="rtTriangle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27361" y="3914433"/>
            <a:ext cx="1029497" cy="11642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495798" y="3183674"/>
            <a:ext cx="54187" cy="1379109"/>
            <a:chOff x="832636" y="447641"/>
            <a:chExt cx="54187" cy="1379109"/>
          </a:xfrm>
        </p:grpSpPr>
        <p:sp>
          <p:nvSpPr>
            <p:cNvPr id="26" name="Oval 25"/>
            <p:cNvSpPr/>
            <p:nvPr/>
          </p:nvSpPr>
          <p:spPr>
            <a:xfrm>
              <a:off x="841104" y="1566959"/>
              <a:ext cx="45719" cy="259791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flipV="1">
              <a:off x="832636" y="447641"/>
              <a:ext cx="45719" cy="1139008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Explosion 2 28"/>
          <p:cNvSpPr/>
          <p:nvPr/>
        </p:nvSpPr>
        <p:spPr>
          <a:xfrm>
            <a:off x="1780748" y="4523978"/>
            <a:ext cx="137837" cy="137837"/>
          </a:xfrm>
          <a:prstGeom prst="irregularSeal2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989471" y="3183674"/>
            <a:ext cx="119763" cy="1398799"/>
            <a:chOff x="767060" y="427951"/>
            <a:chExt cx="119763" cy="1398799"/>
          </a:xfrm>
        </p:grpSpPr>
        <p:grpSp>
          <p:nvGrpSpPr>
            <p:cNvPr id="32" name="Group 31"/>
            <p:cNvGrpSpPr/>
            <p:nvPr/>
          </p:nvGrpSpPr>
          <p:grpSpPr>
            <a:xfrm>
              <a:off x="780075" y="1566959"/>
              <a:ext cx="106748" cy="259791"/>
              <a:chOff x="586908" y="2145681"/>
              <a:chExt cx="106748" cy="259791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Freeform 32"/>
            <p:cNvSpPr/>
            <p:nvPr/>
          </p:nvSpPr>
          <p:spPr>
            <a:xfrm flipV="1">
              <a:off x="767060" y="427951"/>
              <a:ext cx="45719" cy="1139008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 flipV="1">
              <a:off x="832636" y="447641"/>
              <a:ext cx="45719" cy="1139008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Triangle 36"/>
          <p:cNvSpPr/>
          <p:nvPr/>
        </p:nvSpPr>
        <p:spPr>
          <a:xfrm>
            <a:off x="5492441" y="1651229"/>
            <a:ext cx="306553" cy="305183"/>
          </a:xfrm>
          <a:prstGeom prst="rtTriangle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/>
          <p:cNvSpPr/>
          <p:nvPr/>
        </p:nvSpPr>
        <p:spPr>
          <a:xfrm flipH="1">
            <a:off x="4090398" y="1651804"/>
            <a:ext cx="372544" cy="305183"/>
          </a:xfrm>
          <a:prstGeom prst="rtTriangle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462944" y="1288372"/>
            <a:ext cx="1029497" cy="11642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xplosion 2 48"/>
          <p:cNvSpPr/>
          <p:nvPr/>
        </p:nvSpPr>
        <p:spPr>
          <a:xfrm>
            <a:off x="4916331" y="1710306"/>
            <a:ext cx="137837" cy="137837"/>
          </a:xfrm>
          <a:prstGeom prst="irregularSeal2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xplosion 2 49"/>
          <p:cNvSpPr/>
          <p:nvPr/>
        </p:nvSpPr>
        <p:spPr>
          <a:xfrm>
            <a:off x="4916331" y="1897917"/>
            <a:ext cx="137837" cy="137837"/>
          </a:xfrm>
          <a:prstGeom prst="irregularSeal2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xplosion 2 50"/>
          <p:cNvSpPr/>
          <p:nvPr/>
        </p:nvSpPr>
        <p:spPr>
          <a:xfrm>
            <a:off x="4916331" y="1543824"/>
            <a:ext cx="137837" cy="137837"/>
          </a:xfrm>
          <a:prstGeom prst="irregularSeal2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5702997" y="1553668"/>
            <a:ext cx="56617" cy="392899"/>
            <a:chOff x="832636" y="1433851"/>
            <a:chExt cx="56617" cy="392899"/>
          </a:xfrm>
        </p:grpSpPr>
        <p:sp>
          <p:nvSpPr>
            <p:cNvPr id="57" name="Oval 56"/>
            <p:cNvSpPr/>
            <p:nvPr/>
          </p:nvSpPr>
          <p:spPr>
            <a:xfrm>
              <a:off x="841104" y="1566959"/>
              <a:ext cx="45719" cy="259791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flipV="1">
              <a:off x="832636" y="1433851"/>
              <a:ext cx="56617" cy="152798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ight Triangle 57"/>
          <p:cNvSpPr/>
          <p:nvPr/>
        </p:nvSpPr>
        <p:spPr>
          <a:xfrm>
            <a:off x="5568916" y="3950617"/>
            <a:ext cx="995738" cy="305183"/>
          </a:xfrm>
          <a:prstGeom prst="rtTriangle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flipH="1">
            <a:off x="3611005" y="3951192"/>
            <a:ext cx="928413" cy="305183"/>
          </a:xfrm>
          <a:prstGeom prst="rtTriangle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539419" y="3587760"/>
            <a:ext cx="1029497" cy="11642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3805221" y="3203363"/>
            <a:ext cx="119763" cy="1052437"/>
            <a:chOff x="767060" y="774313"/>
            <a:chExt cx="119763" cy="1052437"/>
          </a:xfrm>
        </p:grpSpPr>
        <p:grpSp>
          <p:nvGrpSpPr>
            <p:cNvPr id="62" name="Group 61"/>
            <p:cNvGrpSpPr/>
            <p:nvPr/>
          </p:nvGrpSpPr>
          <p:grpSpPr>
            <a:xfrm>
              <a:off x="780075" y="1566959"/>
              <a:ext cx="106748" cy="259791"/>
              <a:chOff x="586908" y="2145681"/>
              <a:chExt cx="106748" cy="259791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reeform 62"/>
            <p:cNvSpPr/>
            <p:nvPr/>
          </p:nvSpPr>
          <p:spPr>
            <a:xfrm flipV="1">
              <a:off x="767060" y="774313"/>
              <a:ext cx="45719" cy="79264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 flipV="1">
              <a:off x="832636" y="774313"/>
              <a:ext cx="45719" cy="81233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Explosion 2 70"/>
          <p:cNvSpPr/>
          <p:nvPr/>
        </p:nvSpPr>
        <p:spPr>
          <a:xfrm>
            <a:off x="4992806" y="4197305"/>
            <a:ext cx="137837" cy="137837"/>
          </a:xfrm>
          <a:prstGeom prst="irregularSeal2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6285669" y="3203363"/>
            <a:ext cx="119763" cy="1032747"/>
            <a:chOff x="767060" y="794003"/>
            <a:chExt cx="119763" cy="1032747"/>
          </a:xfrm>
        </p:grpSpPr>
        <p:grpSp>
          <p:nvGrpSpPr>
            <p:cNvPr id="74" name="Group 73"/>
            <p:cNvGrpSpPr/>
            <p:nvPr/>
          </p:nvGrpSpPr>
          <p:grpSpPr>
            <a:xfrm>
              <a:off x="780075" y="1566959"/>
              <a:ext cx="106748" cy="259791"/>
              <a:chOff x="586908" y="2145681"/>
              <a:chExt cx="106748" cy="259791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Freeform 74"/>
            <p:cNvSpPr/>
            <p:nvPr/>
          </p:nvSpPr>
          <p:spPr>
            <a:xfrm flipV="1">
              <a:off x="767060" y="794003"/>
              <a:ext cx="45719" cy="7729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 flipV="1">
              <a:off x="832636" y="794003"/>
              <a:ext cx="45719" cy="79264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7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10570" y="1683830"/>
            <a:ext cx="1029497" cy="1164249"/>
          </a:xfrm>
          <a:prstGeom prst="ellipse">
            <a:avLst/>
          </a:prstGeom>
          <a:solidFill>
            <a:srgbClr val="80FF00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860384" y="1683830"/>
            <a:ext cx="1029497" cy="1164249"/>
          </a:xfrm>
          <a:prstGeom prst="ellipse">
            <a:avLst/>
          </a:prstGeom>
          <a:solidFill>
            <a:srgbClr val="CCFF66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9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510570" y="1683830"/>
            <a:ext cx="1029497" cy="1164249"/>
          </a:xfrm>
          <a:prstGeom prst="ellipse">
            <a:avLst/>
          </a:prstGeom>
          <a:solidFill>
            <a:srgbClr val="80FF00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991643" y="2848079"/>
            <a:ext cx="254071" cy="317522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666" y="2107193"/>
            <a:ext cx="942904" cy="173194"/>
          </a:xfrm>
          <a:prstGeom prst="ellipse">
            <a:avLst/>
          </a:prstGeom>
          <a:solidFill>
            <a:srgbClr val="FFCC6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40067" y="2107193"/>
            <a:ext cx="942904" cy="173194"/>
          </a:xfrm>
          <a:prstGeom prst="ellipse">
            <a:avLst/>
          </a:prstGeom>
          <a:solidFill>
            <a:srgbClr val="FFCC6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603850" y="1241223"/>
            <a:ext cx="849675" cy="481095"/>
            <a:chOff x="1603850" y="1241223"/>
            <a:chExt cx="849675" cy="481095"/>
          </a:xfrm>
        </p:grpSpPr>
        <p:sp>
          <p:nvSpPr>
            <p:cNvPr id="18" name="Freeform 17"/>
            <p:cNvSpPr/>
            <p:nvPr/>
          </p:nvSpPr>
          <p:spPr>
            <a:xfrm>
              <a:off x="1603850" y="1241223"/>
              <a:ext cx="224228" cy="481095"/>
            </a:xfrm>
            <a:custGeom>
              <a:avLst/>
              <a:gdLst>
                <a:gd name="connsiteX0" fmla="*/ 224228 w 224228"/>
                <a:gd name="connsiteY0" fmla="*/ 481095 h 481095"/>
                <a:gd name="connsiteX1" fmla="*/ 99149 w 224228"/>
                <a:gd name="connsiteY1" fmla="*/ 452229 h 481095"/>
                <a:gd name="connsiteX2" fmla="*/ 60663 w 224228"/>
                <a:gd name="connsiteY2" fmla="*/ 432985 h 481095"/>
                <a:gd name="connsiteX3" fmla="*/ 22178 w 224228"/>
                <a:gd name="connsiteY3" fmla="*/ 375254 h 481095"/>
                <a:gd name="connsiteX4" fmla="*/ 2935 w 224228"/>
                <a:gd name="connsiteY4" fmla="*/ 288657 h 481095"/>
                <a:gd name="connsiteX5" fmla="*/ 41421 w 224228"/>
                <a:gd name="connsiteY5" fmla="*/ 173194 h 481095"/>
                <a:gd name="connsiteX6" fmla="*/ 108771 w 224228"/>
                <a:gd name="connsiteY6" fmla="*/ 182816 h 481095"/>
                <a:gd name="connsiteX7" fmla="*/ 118392 w 224228"/>
                <a:gd name="connsiteY7" fmla="*/ 250169 h 481095"/>
                <a:gd name="connsiteX8" fmla="*/ 60663 w 224228"/>
                <a:gd name="connsiteY8" fmla="*/ 269413 h 481095"/>
                <a:gd name="connsiteX9" fmla="*/ 22178 w 224228"/>
                <a:gd name="connsiteY9" fmla="*/ 259791 h 481095"/>
                <a:gd name="connsiteX10" fmla="*/ 2935 w 224228"/>
                <a:gd name="connsiteY10" fmla="*/ 230926 h 481095"/>
                <a:gd name="connsiteX11" fmla="*/ 31799 w 224228"/>
                <a:gd name="connsiteY11" fmla="*/ 76976 h 481095"/>
                <a:gd name="connsiteX12" fmla="*/ 99149 w 224228"/>
                <a:gd name="connsiteY12" fmla="*/ 19244 h 481095"/>
                <a:gd name="connsiteX13" fmla="*/ 137635 w 224228"/>
                <a:gd name="connsiteY13" fmla="*/ 9622 h 481095"/>
                <a:gd name="connsiteX14" fmla="*/ 166500 w 224228"/>
                <a:gd name="connsiteY14" fmla="*/ 0 h 481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4228" h="481095">
                  <a:moveTo>
                    <a:pt x="224228" y="481095"/>
                  </a:moveTo>
                  <a:cubicBezTo>
                    <a:pt x="198549" y="475959"/>
                    <a:pt x="134085" y="467202"/>
                    <a:pt x="99149" y="452229"/>
                  </a:cubicBezTo>
                  <a:cubicBezTo>
                    <a:pt x="85966" y="446579"/>
                    <a:pt x="73492" y="439400"/>
                    <a:pt x="60663" y="432985"/>
                  </a:cubicBezTo>
                  <a:cubicBezTo>
                    <a:pt x="47835" y="413741"/>
                    <a:pt x="27787" y="397691"/>
                    <a:pt x="22178" y="375254"/>
                  </a:cubicBezTo>
                  <a:cubicBezTo>
                    <a:pt x="8590" y="320900"/>
                    <a:pt x="15149" y="349733"/>
                    <a:pt x="2935" y="288657"/>
                  </a:cubicBezTo>
                  <a:cubicBezTo>
                    <a:pt x="4474" y="274809"/>
                    <a:pt x="-3490" y="182177"/>
                    <a:pt x="41421" y="173194"/>
                  </a:cubicBezTo>
                  <a:cubicBezTo>
                    <a:pt x="63659" y="168746"/>
                    <a:pt x="86321" y="179609"/>
                    <a:pt x="108771" y="182816"/>
                  </a:cubicBezTo>
                  <a:cubicBezTo>
                    <a:pt x="120861" y="200952"/>
                    <a:pt x="147386" y="225316"/>
                    <a:pt x="118392" y="250169"/>
                  </a:cubicBezTo>
                  <a:cubicBezTo>
                    <a:pt x="102991" y="263370"/>
                    <a:pt x="60663" y="269413"/>
                    <a:pt x="60663" y="269413"/>
                  </a:cubicBezTo>
                  <a:cubicBezTo>
                    <a:pt x="47835" y="266206"/>
                    <a:pt x="33180" y="267126"/>
                    <a:pt x="22178" y="259791"/>
                  </a:cubicBezTo>
                  <a:cubicBezTo>
                    <a:pt x="12557" y="253376"/>
                    <a:pt x="3656" y="242467"/>
                    <a:pt x="2935" y="230926"/>
                  </a:cubicBezTo>
                  <a:cubicBezTo>
                    <a:pt x="-1329" y="162701"/>
                    <a:pt x="-6555" y="121725"/>
                    <a:pt x="31799" y="76976"/>
                  </a:cubicBezTo>
                  <a:cubicBezTo>
                    <a:pt x="45676" y="60786"/>
                    <a:pt x="76086" y="29129"/>
                    <a:pt x="99149" y="19244"/>
                  </a:cubicBezTo>
                  <a:cubicBezTo>
                    <a:pt x="111303" y="14035"/>
                    <a:pt x="124920" y="13255"/>
                    <a:pt x="137635" y="9622"/>
                  </a:cubicBezTo>
                  <a:cubicBezTo>
                    <a:pt x="147387" y="6836"/>
                    <a:pt x="166500" y="0"/>
                    <a:pt x="166500" y="0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93694" y="1279711"/>
              <a:ext cx="259831" cy="442607"/>
            </a:xfrm>
            <a:custGeom>
              <a:avLst/>
              <a:gdLst>
                <a:gd name="connsiteX0" fmla="*/ 28864 w 259831"/>
                <a:gd name="connsiteY0" fmla="*/ 442607 h 442607"/>
                <a:gd name="connsiteX1" fmla="*/ 182808 w 259831"/>
                <a:gd name="connsiteY1" fmla="*/ 404119 h 442607"/>
                <a:gd name="connsiteX2" fmla="*/ 202051 w 259831"/>
                <a:gd name="connsiteY2" fmla="*/ 375254 h 442607"/>
                <a:gd name="connsiteX3" fmla="*/ 211672 w 259831"/>
                <a:gd name="connsiteY3" fmla="*/ 250169 h 442607"/>
                <a:gd name="connsiteX4" fmla="*/ 182808 w 259831"/>
                <a:gd name="connsiteY4" fmla="*/ 221303 h 442607"/>
                <a:gd name="connsiteX5" fmla="*/ 153944 w 259831"/>
                <a:gd name="connsiteY5" fmla="*/ 211681 h 442607"/>
                <a:gd name="connsiteX6" fmla="*/ 76972 w 259831"/>
                <a:gd name="connsiteY6" fmla="*/ 221303 h 442607"/>
                <a:gd name="connsiteX7" fmla="*/ 86593 w 259831"/>
                <a:gd name="connsiteY7" fmla="*/ 250169 h 442607"/>
                <a:gd name="connsiteX8" fmla="*/ 115458 w 259831"/>
                <a:gd name="connsiteY8" fmla="*/ 259791 h 442607"/>
                <a:gd name="connsiteX9" fmla="*/ 240537 w 259831"/>
                <a:gd name="connsiteY9" fmla="*/ 240547 h 442607"/>
                <a:gd name="connsiteX10" fmla="*/ 259780 w 259831"/>
                <a:gd name="connsiteY10" fmla="*/ 211681 h 442607"/>
                <a:gd name="connsiteX11" fmla="*/ 230915 w 259831"/>
                <a:gd name="connsiteY11" fmla="*/ 105841 h 442607"/>
                <a:gd name="connsiteX12" fmla="*/ 144322 w 259831"/>
                <a:gd name="connsiteY12" fmla="*/ 28866 h 442607"/>
                <a:gd name="connsiteX13" fmla="*/ 57729 w 259831"/>
                <a:gd name="connsiteY13" fmla="*/ 0 h 442607"/>
                <a:gd name="connsiteX14" fmla="*/ 0 w 259831"/>
                <a:gd name="connsiteY14" fmla="*/ 0 h 44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9831" h="442607">
                  <a:moveTo>
                    <a:pt x="28864" y="442607"/>
                  </a:moveTo>
                  <a:cubicBezTo>
                    <a:pt x="135537" y="434401"/>
                    <a:pt x="134781" y="461754"/>
                    <a:pt x="182808" y="404119"/>
                  </a:cubicBezTo>
                  <a:cubicBezTo>
                    <a:pt x="190211" y="395235"/>
                    <a:pt x="195637" y="384876"/>
                    <a:pt x="202051" y="375254"/>
                  </a:cubicBezTo>
                  <a:cubicBezTo>
                    <a:pt x="213287" y="330309"/>
                    <a:pt x="233885" y="294596"/>
                    <a:pt x="211672" y="250169"/>
                  </a:cubicBezTo>
                  <a:cubicBezTo>
                    <a:pt x="205587" y="237998"/>
                    <a:pt x="194130" y="228851"/>
                    <a:pt x="182808" y="221303"/>
                  </a:cubicBezTo>
                  <a:cubicBezTo>
                    <a:pt x="174370" y="215677"/>
                    <a:pt x="163565" y="214888"/>
                    <a:pt x="153944" y="211681"/>
                  </a:cubicBezTo>
                  <a:cubicBezTo>
                    <a:pt x="128287" y="214888"/>
                    <a:pt x="99422" y="208474"/>
                    <a:pt x="76972" y="221303"/>
                  </a:cubicBezTo>
                  <a:cubicBezTo>
                    <a:pt x="68166" y="226335"/>
                    <a:pt x="79421" y="242997"/>
                    <a:pt x="86593" y="250169"/>
                  </a:cubicBezTo>
                  <a:cubicBezTo>
                    <a:pt x="93764" y="257341"/>
                    <a:pt x="105836" y="256584"/>
                    <a:pt x="115458" y="259791"/>
                  </a:cubicBezTo>
                  <a:cubicBezTo>
                    <a:pt x="157151" y="253376"/>
                    <a:pt x="200518" y="253887"/>
                    <a:pt x="240537" y="240547"/>
                  </a:cubicBezTo>
                  <a:cubicBezTo>
                    <a:pt x="251508" y="236890"/>
                    <a:pt x="260604" y="223216"/>
                    <a:pt x="259780" y="211681"/>
                  </a:cubicBezTo>
                  <a:cubicBezTo>
                    <a:pt x="257175" y="175205"/>
                    <a:pt x="248024" y="138160"/>
                    <a:pt x="230915" y="105841"/>
                  </a:cubicBezTo>
                  <a:cubicBezTo>
                    <a:pt x="225385" y="95394"/>
                    <a:pt x="170176" y="39639"/>
                    <a:pt x="144322" y="28866"/>
                  </a:cubicBezTo>
                  <a:cubicBezTo>
                    <a:pt x="116237" y="17163"/>
                    <a:pt x="88155" y="0"/>
                    <a:pt x="57729" y="0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3943" y="2164925"/>
            <a:ext cx="121151" cy="509960"/>
            <a:chOff x="583943" y="2164925"/>
            <a:chExt cx="121151" cy="509960"/>
          </a:xfrm>
        </p:grpSpPr>
        <p:grpSp>
          <p:nvGrpSpPr>
            <p:cNvPr id="14" name="Group 13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71630" y="1855469"/>
            <a:ext cx="105840" cy="712026"/>
            <a:chOff x="1971630" y="1855469"/>
            <a:chExt cx="105840" cy="712026"/>
          </a:xfrm>
        </p:grpSpPr>
        <p:sp>
          <p:nvSpPr>
            <p:cNvPr id="10" name="Diamond 9"/>
            <p:cNvSpPr/>
            <p:nvPr/>
          </p:nvSpPr>
          <p:spPr>
            <a:xfrm>
              <a:off x="1971630" y="2136059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971630" y="1991729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mond 31"/>
            <p:cNvSpPr/>
            <p:nvPr/>
          </p:nvSpPr>
          <p:spPr>
            <a:xfrm>
              <a:off x="1971630" y="2461655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iamond 32"/>
            <p:cNvSpPr/>
            <p:nvPr/>
          </p:nvSpPr>
          <p:spPr>
            <a:xfrm>
              <a:off x="1971630" y="2288459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iamond 33"/>
            <p:cNvSpPr/>
            <p:nvPr/>
          </p:nvSpPr>
          <p:spPr>
            <a:xfrm>
              <a:off x="1971630" y="1855469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6343" y="2164925"/>
            <a:ext cx="121151" cy="509960"/>
            <a:chOff x="583943" y="2164925"/>
            <a:chExt cx="121151" cy="509960"/>
          </a:xfrm>
        </p:grpSpPr>
        <p:grpSp>
          <p:nvGrpSpPr>
            <p:cNvPr id="36" name="Group 35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Freeform 36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88743" y="2164925"/>
            <a:ext cx="121151" cy="509960"/>
            <a:chOff x="583943" y="2164925"/>
            <a:chExt cx="121151" cy="509960"/>
          </a:xfrm>
        </p:grpSpPr>
        <p:grpSp>
          <p:nvGrpSpPr>
            <p:cNvPr id="42" name="Group 41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Freeform 42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068458" y="2164925"/>
            <a:ext cx="425951" cy="509960"/>
            <a:chOff x="736343" y="2317325"/>
            <a:chExt cx="425951" cy="509960"/>
          </a:xfrm>
        </p:grpSpPr>
        <p:grpSp>
          <p:nvGrpSpPr>
            <p:cNvPr id="47" name="Group 46"/>
            <p:cNvGrpSpPr/>
            <p:nvPr/>
          </p:nvGrpSpPr>
          <p:grpSpPr>
            <a:xfrm>
              <a:off x="736343" y="2317325"/>
              <a:ext cx="121151" cy="509960"/>
              <a:chOff x="583943" y="2164925"/>
              <a:chExt cx="121151" cy="50996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Freeform 48"/>
              <p:cNvSpPr/>
              <p:nvPr/>
            </p:nvSpPr>
            <p:spPr>
              <a:xfrm>
                <a:off x="583943" y="2424716"/>
                <a:ext cx="45719" cy="25016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659375" y="2413542"/>
                <a:ext cx="45719" cy="261343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888743" y="2317325"/>
              <a:ext cx="152401" cy="509960"/>
              <a:chOff x="583943" y="2164925"/>
              <a:chExt cx="152401" cy="50996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Freeform 54"/>
              <p:cNvSpPr/>
              <p:nvPr/>
            </p:nvSpPr>
            <p:spPr>
              <a:xfrm>
                <a:off x="583943" y="2424716"/>
                <a:ext cx="48683" cy="25016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659376" y="2413542"/>
                <a:ext cx="76968" cy="261343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041143" y="2317325"/>
              <a:ext cx="121151" cy="509960"/>
              <a:chOff x="583943" y="2164925"/>
              <a:chExt cx="121151" cy="50996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Freeform 60"/>
              <p:cNvSpPr/>
              <p:nvPr/>
            </p:nvSpPr>
            <p:spPr>
              <a:xfrm>
                <a:off x="583943" y="2424716"/>
                <a:ext cx="45719" cy="25016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659375" y="2413542"/>
                <a:ext cx="45719" cy="261343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6" name="Oval 65"/>
          <p:cNvSpPr/>
          <p:nvPr/>
        </p:nvSpPr>
        <p:spPr>
          <a:xfrm>
            <a:off x="6358245" y="1515444"/>
            <a:ext cx="1029497" cy="1164249"/>
          </a:xfrm>
          <a:prstGeom prst="ellipse">
            <a:avLst/>
          </a:prstGeom>
          <a:solidFill>
            <a:srgbClr val="80FF00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6772458" y="2679693"/>
            <a:ext cx="641864" cy="745699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415341" y="1938807"/>
            <a:ext cx="942904" cy="173194"/>
          </a:xfrm>
          <a:prstGeom prst="ellipse">
            <a:avLst/>
          </a:prstGeom>
          <a:solidFill>
            <a:srgbClr val="FFCC6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387742" y="1938807"/>
            <a:ext cx="942904" cy="173194"/>
          </a:xfrm>
          <a:prstGeom prst="ellipse">
            <a:avLst/>
          </a:prstGeom>
          <a:solidFill>
            <a:srgbClr val="FFCC6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iamond 69"/>
          <p:cNvSpPr/>
          <p:nvPr/>
        </p:nvSpPr>
        <p:spPr>
          <a:xfrm>
            <a:off x="6819305" y="1967673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iamond 70"/>
          <p:cNvSpPr/>
          <p:nvPr/>
        </p:nvSpPr>
        <p:spPr>
          <a:xfrm>
            <a:off x="6819305" y="1823343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5446958" y="1991729"/>
            <a:ext cx="116948" cy="1563559"/>
            <a:chOff x="576708" y="2164925"/>
            <a:chExt cx="116948" cy="1563559"/>
          </a:xfrm>
        </p:grpSpPr>
        <p:grpSp>
          <p:nvGrpSpPr>
            <p:cNvPr id="75" name="Group 74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Freeform 75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Diamond 79"/>
          <p:cNvSpPr/>
          <p:nvPr/>
        </p:nvSpPr>
        <p:spPr>
          <a:xfrm>
            <a:off x="6819305" y="2293269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Diamond 80"/>
          <p:cNvSpPr/>
          <p:nvPr/>
        </p:nvSpPr>
        <p:spPr>
          <a:xfrm>
            <a:off x="6819305" y="2120073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iamond 81"/>
          <p:cNvSpPr/>
          <p:nvPr/>
        </p:nvSpPr>
        <p:spPr>
          <a:xfrm>
            <a:off x="6819305" y="1687083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98265" y="288657"/>
            <a:ext cx="620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1)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Light1</a:t>
            </a:r>
          </a:p>
          <a:p>
            <a:r>
              <a:rPr lang="en-US" sz="1200" dirty="0" smtClean="0"/>
              <a:t>Curly1</a:t>
            </a:r>
          </a:p>
          <a:p>
            <a:r>
              <a:rPr lang="en-US" sz="1200" dirty="0" smtClean="0"/>
              <a:t>Short1</a:t>
            </a:r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039126" y="288657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2)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Light1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Long2</a:t>
            </a:r>
          </a:p>
        </p:txBody>
      </p:sp>
      <p:sp>
        <p:nvSpPr>
          <p:cNvPr id="128" name="Diamond 127"/>
          <p:cNvSpPr/>
          <p:nvPr/>
        </p:nvSpPr>
        <p:spPr>
          <a:xfrm>
            <a:off x="6819305" y="2445669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230"/>
          <p:cNvGrpSpPr/>
          <p:nvPr/>
        </p:nvGrpSpPr>
        <p:grpSpPr>
          <a:xfrm>
            <a:off x="6475246" y="1087274"/>
            <a:ext cx="837068" cy="495524"/>
            <a:chOff x="6475246" y="1087274"/>
            <a:chExt cx="837068" cy="495524"/>
          </a:xfrm>
        </p:grpSpPr>
        <p:cxnSp>
          <p:nvCxnSpPr>
            <p:cNvPr id="130" name="Straight Connector 129"/>
            <p:cNvCxnSpPr/>
            <p:nvPr/>
          </p:nvCxnSpPr>
          <p:spPr>
            <a:xfrm flipH="1" flipV="1">
              <a:off x="6475246" y="1087274"/>
              <a:ext cx="211672" cy="4570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7127967" y="1087274"/>
              <a:ext cx="184347" cy="4955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8184835" y="1991729"/>
            <a:ext cx="116948" cy="1563559"/>
            <a:chOff x="576708" y="2164925"/>
            <a:chExt cx="116948" cy="1563559"/>
          </a:xfrm>
        </p:grpSpPr>
        <p:grpSp>
          <p:nvGrpSpPr>
            <p:cNvPr id="136" name="Group 135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Freeform 136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Oval 140"/>
          <p:cNvSpPr/>
          <p:nvPr/>
        </p:nvSpPr>
        <p:spPr>
          <a:xfrm>
            <a:off x="1629308" y="4549602"/>
            <a:ext cx="1029497" cy="1164249"/>
          </a:xfrm>
          <a:prstGeom prst="ellipse">
            <a:avLst/>
          </a:prstGeom>
          <a:solidFill>
            <a:srgbClr val="CCFF66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1"/>
          <p:cNvSpPr/>
          <p:nvPr/>
        </p:nvSpPr>
        <p:spPr>
          <a:xfrm>
            <a:off x="2110381" y="5713851"/>
            <a:ext cx="202051" cy="242097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071474" y="4972965"/>
            <a:ext cx="557833" cy="181266"/>
          </a:xfrm>
          <a:prstGeom prst="ellipse">
            <a:avLst/>
          </a:prstGeom>
          <a:solidFill>
            <a:srgbClr val="FFCC6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/>
          <p:cNvGrpSpPr/>
          <p:nvPr/>
        </p:nvGrpSpPr>
        <p:grpSpPr>
          <a:xfrm>
            <a:off x="1207039" y="5038771"/>
            <a:ext cx="121151" cy="509960"/>
            <a:chOff x="583943" y="2164925"/>
            <a:chExt cx="121151" cy="509960"/>
          </a:xfrm>
        </p:grpSpPr>
        <p:grpSp>
          <p:nvGrpSpPr>
            <p:cNvPr id="150" name="Group 149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1" name="Freeform 150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1328190" y="5038771"/>
            <a:ext cx="121151" cy="509960"/>
            <a:chOff x="583943" y="2164925"/>
            <a:chExt cx="121151" cy="509960"/>
          </a:xfrm>
        </p:grpSpPr>
        <p:grpSp>
          <p:nvGrpSpPr>
            <p:cNvPr id="159" name="Group 158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Freeform 159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1449994" y="5038771"/>
            <a:ext cx="121151" cy="509960"/>
            <a:chOff x="583943" y="2164925"/>
            <a:chExt cx="121151" cy="509960"/>
          </a:xfrm>
        </p:grpSpPr>
        <p:grpSp>
          <p:nvGrpSpPr>
            <p:cNvPr id="165" name="Group 164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68" name="Oval 167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Freeform 165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246026" y="3018430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Short1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Light2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Short1</a:t>
            </a:r>
            <a:endParaRPr lang="en-US" sz="1200" dirty="0"/>
          </a:p>
        </p:txBody>
      </p:sp>
      <p:grpSp>
        <p:nvGrpSpPr>
          <p:cNvPr id="198" name="Group 197"/>
          <p:cNvGrpSpPr/>
          <p:nvPr/>
        </p:nvGrpSpPr>
        <p:grpSpPr>
          <a:xfrm>
            <a:off x="2093648" y="4722018"/>
            <a:ext cx="105840" cy="864426"/>
            <a:chOff x="6971705" y="1839483"/>
            <a:chExt cx="105840" cy="864426"/>
          </a:xfrm>
        </p:grpSpPr>
        <p:sp>
          <p:nvSpPr>
            <p:cNvPr id="192" name="Diamond 191"/>
            <p:cNvSpPr/>
            <p:nvPr/>
          </p:nvSpPr>
          <p:spPr>
            <a:xfrm>
              <a:off x="6971705" y="212007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Diamond 192"/>
            <p:cNvSpPr/>
            <p:nvPr/>
          </p:nvSpPr>
          <p:spPr>
            <a:xfrm>
              <a:off x="6971705" y="197574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amond 193"/>
            <p:cNvSpPr/>
            <p:nvPr/>
          </p:nvSpPr>
          <p:spPr>
            <a:xfrm>
              <a:off x="6971705" y="2445669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Diamond 194"/>
            <p:cNvSpPr/>
            <p:nvPr/>
          </p:nvSpPr>
          <p:spPr>
            <a:xfrm>
              <a:off x="6971705" y="227247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Diamond 195"/>
            <p:cNvSpPr/>
            <p:nvPr/>
          </p:nvSpPr>
          <p:spPr>
            <a:xfrm>
              <a:off x="6971705" y="183948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Diamond 196"/>
            <p:cNvSpPr/>
            <p:nvPr/>
          </p:nvSpPr>
          <p:spPr>
            <a:xfrm>
              <a:off x="6971705" y="2598069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079656" y="5038771"/>
            <a:ext cx="121151" cy="509960"/>
            <a:chOff x="583943" y="2164925"/>
            <a:chExt cx="121151" cy="509960"/>
          </a:xfrm>
        </p:grpSpPr>
        <p:grpSp>
          <p:nvGrpSpPr>
            <p:cNvPr id="200" name="Group 199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1" name="Freeform 200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reeform 201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" name="Oval 204"/>
          <p:cNvSpPr/>
          <p:nvPr/>
        </p:nvSpPr>
        <p:spPr>
          <a:xfrm>
            <a:off x="2666150" y="4972965"/>
            <a:ext cx="557833" cy="181266"/>
          </a:xfrm>
          <a:prstGeom prst="ellipse">
            <a:avLst/>
          </a:prstGeom>
          <a:solidFill>
            <a:srgbClr val="FFCC6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Group 205"/>
          <p:cNvGrpSpPr/>
          <p:nvPr/>
        </p:nvGrpSpPr>
        <p:grpSpPr>
          <a:xfrm>
            <a:off x="2859441" y="5038771"/>
            <a:ext cx="121151" cy="509960"/>
            <a:chOff x="583943" y="2164925"/>
            <a:chExt cx="121151" cy="509960"/>
          </a:xfrm>
        </p:grpSpPr>
        <p:grpSp>
          <p:nvGrpSpPr>
            <p:cNvPr id="207" name="Group 206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" name="Freeform 207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2980592" y="5038771"/>
            <a:ext cx="121151" cy="509960"/>
            <a:chOff x="583943" y="2164925"/>
            <a:chExt cx="121151" cy="509960"/>
          </a:xfrm>
        </p:grpSpPr>
        <p:grpSp>
          <p:nvGrpSpPr>
            <p:cNvPr id="213" name="Group 212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16" name="Oval 215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4" name="Freeform 213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Freeform 214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3102396" y="5038771"/>
            <a:ext cx="121151" cy="509960"/>
            <a:chOff x="583943" y="2164925"/>
            <a:chExt cx="121151" cy="509960"/>
          </a:xfrm>
        </p:grpSpPr>
        <p:grpSp>
          <p:nvGrpSpPr>
            <p:cNvPr id="219" name="Group 218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22" name="Oval 221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Freeform 219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Freeform 220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2732058" y="5038771"/>
            <a:ext cx="121151" cy="509960"/>
            <a:chOff x="583943" y="2164925"/>
            <a:chExt cx="121151" cy="509960"/>
          </a:xfrm>
        </p:grpSpPr>
        <p:grpSp>
          <p:nvGrpSpPr>
            <p:cNvPr id="225" name="Group 224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6" name="Freeform 225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Freeform 226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1752091" y="4131054"/>
            <a:ext cx="837068" cy="495524"/>
            <a:chOff x="6475246" y="1087274"/>
            <a:chExt cx="837068" cy="495524"/>
          </a:xfrm>
        </p:grpSpPr>
        <p:cxnSp>
          <p:nvCxnSpPr>
            <p:cNvPr id="233" name="Straight Connector 232"/>
            <p:cNvCxnSpPr/>
            <p:nvPr/>
          </p:nvCxnSpPr>
          <p:spPr>
            <a:xfrm flipH="1" flipV="1">
              <a:off x="6475246" y="1087274"/>
              <a:ext cx="211672" cy="4570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7127967" y="1087274"/>
              <a:ext cx="184347" cy="4955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TextBox 234"/>
          <p:cNvSpPr txBox="1"/>
          <p:nvPr/>
        </p:nvSpPr>
        <p:spPr>
          <a:xfrm>
            <a:off x="4655112" y="3425392"/>
            <a:ext cx="620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4)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Light1</a:t>
            </a:r>
          </a:p>
          <a:p>
            <a:r>
              <a:rPr lang="en-US" sz="1200" dirty="0" smtClean="0"/>
              <a:t>Curly2</a:t>
            </a:r>
          </a:p>
          <a:p>
            <a:r>
              <a:rPr lang="en-US" sz="1200" dirty="0" smtClean="0"/>
              <a:t>Long1</a:t>
            </a:r>
            <a:endParaRPr lang="en-US" sz="1200" dirty="0"/>
          </a:p>
        </p:txBody>
      </p:sp>
      <p:sp>
        <p:nvSpPr>
          <p:cNvPr id="236" name="Oval 235"/>
          <p:cNvSpPr/>
          <p:nvPr/>
        </p:nvSpPr>
        <p:spPr>
          <a:xfrm>
            <a:off x="6361628" y="4678723"/>
            <a:ext cx="1029497" cy="1164249"/>
          </a:xfrm>
          <a:prstGeom prst="ellipse">
            <a:avLst/>
          </a:prstGeom>
          <a:solidFill>
            <a:srgbClr val="80FF00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6"/>
          <p:cNvSpPr/>
          <p:nvPr/>
        </p:nvSpPr>
        <p:spPr>
          <a:xfrm>
            <a:off x="6842701" y="5842972"/>
            <a:ext cx="254071" cy="317522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5418724" y="5102086"/>
            <a:ext cx="942904" cy="173194"/>
          </a:xfrm>
          <a:prstGeom prst="ellipse">
            <a:avLst/>
          </a:prstGeom>
          <a:solidFill>
            <a:srgbClr val="FFCC6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7391125" y="5102086"/>
            <a:ext cx="942904" cy="173194"/>
          </a:xfrm>
          <a:prstGeom prst="ellipse">
            <a:avLst/>
          </a:prstGeom>
          <a:solidFill>
            <a:srgbClr val="FFCC6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/>
          <p:cNvGrpSpPr/>
          <p:nvPr/>
        </p:nvGrpSpPr>
        <p:grpSpPr>
          <a:xfrm>
            <a:off x="5425380" y="5159818"/>
            <a:ext cx="119334" cy="1000676"/>
            <a:chOff x="574322" y="2164925"/>
            <a:chExt cx="119334" cy="1000676"/>
          </a:xfrm>
        </p:grpSpPr>
        <p:grpSp>
          <p:nvGrpSpPr>
            <p:cNvPr id="245" name="Group 244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48" name="Oval 247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Freeform 245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reeform 246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6818968" y="4826479"/>
            <a:ext cx="105840" cy="864426"/>
            <a:chOff x="6971705" y="1839483"/>
            <a:chExt cx="105840" cy="864426"/>
          </a:xfrm>
        </p:grpSpPr>
        <p:sp>
          <p:nvSpPr>
            <p:cNvPr id="285" name="Diamond 284"/>
            <p:cNvSpPr/>
            <p:nvPr/>
          </p:nvSpPr>
          <p:spPr>
            <a:xfrm>
              <a:off x="6971705" y="212007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Diamond 285"/>
            <p:cNvSpPr/>
            <p:nvPr/>
          </p:nvSpPr>
          <p:spPr>
            <a:xfrm>
              <a:off x="6971705" y="197574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Diamond 286"/>
            <p:cNvSpPr/>
            <p:nvPr/>
          </p:nvSpPr>
          <p:spPr>
            <a:xfrm>
              <a:off x="6971705" y="2445669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Diamond 287"/>
            <p:cNvSpPr/>
            <p:nvPr/>
          </p:nvSpPr>
          <p:spPr>
            <a:xfrm>
              <a:off x="6971705" y="227247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Diamond 288"/>
            <p:cNvSpPr/>
            <p:nvPr/>
          </p:nvSpPr>
          <p:spPr>
            <a:xfrm>
              <a:off x="6971705" y="183948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Diamond 289"/>
            <p:cNvSpPr/>
            <p:nvPr/>
          </p:nvSpPr>
          <p:spPr>
            <a:xfrm>
              <a:off x="6971705" y="2598069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6301693" y="4243252"/>
            <a:ext cx="1240364" cy="554254"/>
            <a:chOff x="6301693" y="4243252"/>
            <a:chExt cx="1240364" cy="554254"/>
          </a:xfrm>
        </p:grpSpPr>
        <p:sp>
          <p:nvSpPr>
            <p:cNvPr id="293" name="Freeform 292"/>
            <p:cNvSpPr/>
            <p:nvPr/>
          </p:nvSpPr>
          <p:spPr>
            <a:xfrm>
              <a:off x="6301693" y="4243252"/>
              <a:ext cx="414090" cy="507695"/>
            </a:xfrm>
            <a:custGeom>
              <a:avLst/>
              <a:gdLst>
                <a:gd name="connsiteX0" fmla="*/ 414090 w 414090"/>
                <a:gd name="connsiteY0" fmla="*/ 471473 h 507695"/>
                <a:gd name="connsiteX1" fmla="*/ 365982 w 414090"/>
                <a:gd name="connsiteY1" fmla="*/ 481095 h 507695"/>
                <a:gd name="connsiteX2" fmla="*/ 221660 w 414090"/>
                <a:gd name="connsiteY2" fmla="*/ 500338 h 507695"/>
                <a:gd name="connsiteX3" fmla="*/ 29231 w 414090"/>
                <a:gd name="connsiteY3" fmla="*/ 461851 h 507695"/>
                <a:gd name="connsiteX4" fmla="*/ 19610 w 414090"/>
                <a:gd name="connsiteY4" fmla="*/ 423363 h 507695"/>
                <a:gd name="connsiteX5" fmla="*/ 29231 w 414090"/>
                <a:gd name="connsiteY5" fmla="*/ 336766 h 507695"/>
                <a:gd name="connsiteX6" fmla="*/ 86960 w 414090"/>
                <a:gd name="connsiteY6" fmla="*/ 279035 h 507695"/>
                <a:gd name="connsiteX7" fmla="*/ 115824 w 414090"/>
                <a:gd name="connsiteY7" fmla="*/ 269413 h 507695"/>
                <a:gd name="connsiteX8" fmla="*/ 192796 w 414090"/>
                <a:gd name="connsiteY8" fmla="*/ 279035 h 507695"/>
                <a:gd name="connsiteX9" fmla="*/ 183175 w 414090"/>
                <a:gd name="connsiteY9" fmla="*/ 327144 h 507695"/>
                <a:gd name="connsiteX10" fmla="*/ 29231 w 414090"/>
                <a:gd name="connsiteY10" fmla="*/ 317522 h 507695"/>
                <a:gd name="connsiteX11" fmla="*/ 367 w 414090"/>
                <a:gd name="connsiteY11" fmla="*/ 250169 h 507695"/>
                <a:gd name="connsiteX12" fmla="*/ 29231 w 414090"/>
                <a:gd name="connsiteY12" fmla="*/ 134707 h 507695"/>
                <a:gd name="connsiteX13" fmla="*/ 58096 w 414090"/>
                <a:gd name="connsiteY13" fmla="*/ 105841 h 507695"/>
                <a:gd name="connsiteX14" fmla="*/ 144689 w 414090"/>
                <a:gd name="connsiteY14" fmla="*/ 38488 h 507695"/>
                <a:gd name="connsiteX15" fmla="*/ 183175 w 414090"/>
                <a:gd name="connsiteY15" fmla="*/ 19244 h 507695"/>
                <a:gd name="connsiteX16" fmla="*/ 221660 w 414090"/>
                <a:gd name="connsiteY16" fmla="*/ 0 h 5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4090" h="507695">
                  <a:moveTo>
                    <a:pt x="414090" y="471473"/>
                  </a:moveTo>
                  <a:cubicBezTo>
                    <a:pt x="398054" y="474680"/>
                    <a:pt x="382113" y="478406"/>
                    <a:pt x="365982" y="481095"/>
                  </a:cubicBezTo>
                  <a:cubicBezTo>
                    <a:pt x="326170" y="487730"/>
                    <a:pt x="260551" y="495476"/>
                    <a:pt x="221660" y="500338"/>
                  </a:cubicBezTo>
                  <a:cubicBezTo>
                    <a:pt x="130800" y="495290"/>
                    <a:pt x="61770" y="537780"/>
                    <a:pt x="29231" y="461851"/>
                  </a:cubicBezTo>
                  <a:cubicBezTo>
                    <a:pt x="24022" y="449696"/>
                    <a:pt x="22817" y="436192"/>
                    <a:pt x="19610" y="423363"/>
                  </a:cubicBezTo>
                  <a:cubicBezTo>
                    <a:pt x="22817" y="394497"/>
                    <a:pt x="20690" y="364525"/>
                    <a:pt x="29231" y="336766"/>
                  </a:cubicBezTo>
                  <a:cubicBezTo>
                    <a:pt x="36532" y="313036"/>
                    <a:pt x="65306" y="289863"/>
                    <a:pt x="86960" y="279035"/>
                  </a:cubicBezTo>
                  <a:cubicBezTo>
                    <a:pt x="96031" y="274499"/>
                    <a:pt x="106203" y="272620"/>
                    <a:pt x="115824" y="269413"/>
                  </a:cubicBezTo>
                  <a:lnTo>
                    <a:pt x="192796" y="279035"/>
                  </a:lnTo>
                  <a:cubicBezTo>
                    <a:pt x="205213" y="289678"/>
                    <a:pt x="199094" y="323398"/>
                    <a:pt x="183175" y="327144"/>
                  </a:cubicBezTo>
                  <a:cubicBezTo>
                    <a:pt x="133127" y="338920"/>
                    <a:pt x="80546" y="320729"/>
                    <a:pt x="29231" y="317522"/>
                  </a:cubicBezTo>
                  <a:cubicBezTo>
                    <a:pt x="16378" y="298242"/>
                    <a:pt x="-2903" y="276332"/>
                    <a:pt x="367" y="250169"/>
                  </a:cubicBezTo>
                  <a:cubicBezTo>
                    <a:pt x="5287" y="210804"/>
                    <a:pt x="14498" y="171541"/>
                    <a:pt x="29231" y="134707"/>
                  </a:cubicBezTo>
                  <a:cubicBezTo>
                    <a:pt x="34284" y="122073"/>
                    <a:pt x="47643" y="114552"/>
                    <a:pt x="58096" y="105841"/>
                  </a:cubicBezTo>
                  <a:cubicBezTo>
                    <a:pt x="86188" y="82430"/>
                    <a:pt x="111982" y="54842"/>
                    <a:pt x="144689" y="38488"/>
                  </a:cubicBezTo>
                  <a:cubicBezTo>
                    <a:pt x="157518" y="32073"/>
                    <a:pt x="169992" y="24894"/>
                    <a:pt x="183175" y="19244"/>
                  </a:cubicBezTo>
                  <a:cubicBezTo>
                    <a:pt x="221869" y="2660"/>
                    <a:pt x="202396" y="19266"/>
                    <a:pt x="221660" y="0"/>
                  </a:cubicBezTo>
                </a:path>
              </a:pathLst>
            </a:cu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Freeform 293"/>
            <p:cNvSpPr/>
            <p:nvPr/>
          </p:nvSpPr>
          <p:spPr>
            <a:xfrm flipH="1">
              <a:off x="7127967" y="4289811"/>
              <a:ext cx="414090" cy="507695"/>
            </a:xfrm>
            <a:custGeom>
              <a:avLst/>
              <a:gdLst>
                <a:gd name="connsiteX0" fmla="*/ 414090 w 414090"/>
                <a:gd name="connsiteY0" fmla="*/ 471473 h 507695"/>
                <a:gd name="connsiteX1" fmla="*/ 365982 w 414090"/>
                <a:gd name="connsiteY1" fmla="*/ 481095 h 507695"/>
                <a:gd name="connsiteX2" fmla="*/ 221660 w 414090"/>
                <a:gd name="connsiteY2" fmla="*/ 500338 h 507695"/>
                <a:gd name="connsiteX3" fmla="*/ 29231 w 414090"/>
                <a:gd name="connsiteY3" fmla="*/ 461851 h 507695"/>
                <a:gd name="connsiteX4" fmla="*/ 19610 w 414090"/>
                <a:gd name="connsiteY4" fmla="*/ 423363 h 507695"/>
                <a:gd name="connsiteX5" fmla="*/ 29231 w 414090"/>
                <a:gd name="connsiteY5" fmla="*/ 336766 h 507695"/>
                <a:gd name="connsiteX6" fmla="*/ 86960 w 414090"/>
                <a:gd name="connsiteY6" fmla="*/ 279035 h 507695"/>
                <a:gd name="connsiteX7" fmla="*/ 115824 w 414090"/>
                <a:gd name="connsiteY7" fmla="*/ 269413 h 507695"/>
                <a:gd name="connsiteX8" fmla="*/ 192796 w 414090"/>
                <a:gd name="connsiteY8" fmla="*/ 279035 h 507695"/>
                <a:gd name="connsiteX9" fmla="*/ 183175 w 414090"/>
                <a:gd name="connsiteY9" fmla="*/ 327144 h 507695"/>
                <a:gd name="connsiteX10" fmla="*/ 29231 w 414090"/>
                <a:gd name="connsiteY10" fmla="*/ 317522 h 507695"/>
                <a:gd name="connsiteX11" fmla="*/ 367 w 414090"/>
                <a:gd name="connsiteY11" fmla="*/ 250169 h 507695"/>
                <a:gd name="connsiteX12" fmla="*/ 29231 w 414090"/>
                <a:gd name="connsiteY12" fmla="*/ 134707 h 507695"/>
                <a:gd name="connsiteX13" fmla="*/ 58096 w 414090"/>
                <a:gd name="connsiteY13" fmla="*/ 105841 h 507695"/>
                <a:gd name="connsiteX14" fmla="*/ 144689 w 414090"/>
                <a:gd name="connsiteY14" fmla="*/ 38488 h 507695"/>
                <a:gd name="connsiteX15" fmla="*/ 183175 w 414090"/>
                <a:gd name="connsiteY15" fmla="*/ 19244 h 507695"/>
                <a:gd name="connsiteX16" fmla="*/ 221660 w 414090"/>
                <a:gd name="connsiteY16" fmla="*/ 0 h 5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4090" h="507695">
                  <a:moveTo>
                    <a:pt x="414090" y="471473"/>
                  </a:moveTo>
                  <a:cubicBezTo>
                    <a:pt x="398054" y="474680"/>
                    <a:pt x="382113" y="478406"/>
                    <a:pt x="365982" y="481095"/>
                  </a:cubicBezTo>
                  <a:cubicBezTo>
                    <a:pt x="326170" y="487730"/>
                    <a:pt x="260551" y="495476"/>
                    <a:pt x="221660" y="500338"/>
                  </a:cubicBezTo>
                  <a:cubicBezTo>
                    <a:pt x="130800" y="495290"/>
                    <a:pt x="61770" y="537780"/>
                    <a:pt x="29231" y="461851"/>
                  </a:cubicBezTo>
                  <a:cubicBezTo>
                    <a:pt x="24022" y="449696"/>
                    <a:pt x="22817" y="436192"/>
                    <a:pt x="19610" y="423363"/>
                  </a:cubicBezTo>
                  <a:cubicBezTo>
                    <a:pt x="22817" y="394497"/>
                    <a:pt x="20690" y="364525"/>
                    <a:pt x="29231" y="336766"/>
                  </a:cubicBezTo>
                  <a:cubicBezTo>
                    <a:pt x="36532" y="313036"/>
                    <a:pt x="65306" y="289863"/>
                    <a:pt x="86960" y="279035"/>
                  </a:cubicBezTo>
                  <a:cubicBezTo>
                    <a:pt x="96031" y="274499"/>
                    <a:pt x="106203" y="272620"/>
                    <a:pt x="115824" y="269413"/>
                  </a:cubicBezTo>
                  <a:lnTo>
                    <a:pt x="192796" y="279035"/>
                  </a:lnTo>
                  <a:cubicBezTo>
                    <a:pt x="205213" y="289678"/>
                    <a:pt x="199094" y="323398"/>
                    <a:pt x="183175" y="327144"/>
                  </a:cubicBezTo>
                  <a:cubicBezTo>
                    <a:pt x="133127" y="338920"/>
                    <a:pt x="80546" y="320729"/>
                    <a:pt x="29231" y="317522"/>
                  </a:cubicBezTo>
                  <a:cubicBezTo>
                    <a:pt x="16378" y="298242"/>
                    <a:pt x="-2903" y="276332"/>
                    <a:pt x="367" y="250169"/>
                  </a:cubicBezTo>
                  <a:cubicBezTo>
                    <a:pt x="5287" y="210804"/>
                    <a:pt x="14498" y="171541"/>
                    <a:pt x="29231" y="134707"/>
                  </a:cubicBezTo>
                  <a:cubicBezTo>
                    <a:pt x="34284" y="122073"/>
                    <a:pt x="47643" y="114552"/>
                    <a:pt x="58096" y="105841"/>
                  </a:cubicBezTo>
                  <a:cubicBezTo>
                    <a:pt x="86188" y="82430"/>
                    <a:pt x="111982" y="54842"/>
                    <a:pt x="144689" y="38488"/>
                  </a:cubicBezTo>
                  <a:cubicBezTo>
                    <a:pt x="157518" y="32073"/>
                    <a:pt x="169992" y="24894"/>
                    <a:pt x="183175" y="19244"/>
                  </a:cubicBezTo>
                  <a:cubicBezTo>
                    <a:pt x="221869" y="2660"/>
                    <a:pt x="202396" y="19266"/>
                    <a:pt x="221660" y="0"/>
                  </a:cubicBezTo>
                </a:path>
              </a:pathLst>
            </a:cu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8207104" y="5159818"/>
            <a:ext cx="119334" cy="1000676"/>
            <a:chOff x="574322" y="2164925"/>
            <a:chExt cx="119334" cy="1000676"/>
          </a:xfrm>
        </p:grpSpPr>
        <p:grpSp>
          <p:nvGrpSpPr>
            <p:cNvPr id="296" name="Group 295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99" name="Oval 298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7" name="Freeform 296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297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11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/>
          <p:cNvGrpSpPr/>
          <p:nvPr/>
        </p:nvGrpSpPr>
        <p:grpSpPr>
          <a:xfrm>
            <a:off x="5946324" y="4834434"/>
            <a:ext cx="2152509" cy="181266"/>
            <a:chOff x="5859720" y="4422601"/>
            <a:chExt cx="2152509" cy="181266"/>
          </a:xfrm>
        </p:grpSpPr>
        <p:sp>
          <p:nvSpPr>
            <p:cNvPr id="215" name="Oval 214"/>
            <p:cNvSpPr/>
            <p:nvPr/>
          </p:nvSpPr>
          <p:spPr>
            <a:xfrm>
              <a:off x="5859720" y="4422601"/>
              <a:ext cx="557833" cy="181266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7454396" y="4422601"/>
              <a:ext cx="557833" cy="181266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926824" y="1928408"/>
            <a:ext cx="2339896" cy="205322"/>
            <a:chOff x="5926824" y="1928408"/>
            <a:chExt cx="2339896" cy="205322"/>
          </a:xfrm>
        </p:grpSpPr>
        <p:sp>
          <p:nvSpPr>
            <p:cNvPr id="64" name="Oval 63"/>
            <p:cNvSpPr/>
            <p:nvPr/>
          </p:nvSpPr>
          <p:spPr>
            <a:xfrm>
              <a:off x="7611520" y="1928408"/>
              <a:ext cx="655200" cy="205322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926824" y="1928408"/>
              <a:ext cx="655200" cy="205322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/>
          <p:cNvSpPr/>
          <p:nvPr/>
        </p:nvSpPr>
        <p:spPr>
          <a:xfrm>
            <a:off x="1759184" y="1515444"/>
            <a:ext cx="1029497" cy="1164249"/>
          </a:xfrm>
          <a:prstGeom prst="ellipse">
            <a:avLst/>
          </a:prstGeom>
          <a:solidFill>
            <a:srgbClr val="80FF00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173397" y="2679693"/>
            <a:ext cx="641864" cy="745699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25395" y="1938807"/>
            <a:ext cx="1133789" cy="134706"/>
          </a:xfrm>
          <a:prstGeom prst="ellipse">
            <a:avLst/>
          </a:prstGeom>
          <a:solidFill>
            <a:srgbClr val="FFCC6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2220244" y="1967673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2220244" y="1823343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29911" y="1982107"/>
            <a:ext cx="116948" cy="417002"/>
            <a:chOff x="576708" y="2164925"/>
            <a:chExt cx="116948" cy="417002"/>
          </a:xfrm>
        </p:grpSpPr>
        <p:grpSp>
          <p:nvGrpSpPr>
            <p:cNvPr id="9" name="Group 8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Freeform 9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iamond 13"/>
          <p:cNvSpPr/>
          <p:nvPr/>
        </p:nvSpPr>
        <p:spPr>
          <a:xfrm>
            <a:off x="2220244" y="2293269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2220244" y="2120073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2220244" y="1687083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40052" y="253683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5)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Light1</a:t>
            </a:r>
          </a:p>
          <a:p>
            <a:r>
              <a:rPr lang="en-US" sz="1200" dirty="0" smtClean="0"/>
              <a:t>Straight2</a:t>
            </a:r>
          </a:p>
          <a:p>
            <a:r>
              <a:rPr lang="en-US" sz="1200" dirty="0" smtClean="0"/>
              <a:t>Short2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568299" y="1202736"/>
            <a:ext cx="1597163" cy="380062"/>
            <a:chOff x="6167360" y="1202736"/>
            <a:chExt cx="1597163" cy="380062"/>
          </a:xfrm>
        </p:grpSpPr>
        <p:cxnSp>
          <p:nvCxnSpPr>
            <p:cNvPr id="20" name="Straight Connector 19"/>
            <p:cNvCxnSpPr/>
            <p:nvPr/>
          </p:nvCxnSpPr>
          <p:spPr>
            <a:xfrm flipH="1" flipV="1">
              <a:off x="6167360" y="1202736"/>
              <a:ext cx="519558" cy="34157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127967" y="1202736"/>
              <a:ext cx="636556" cy="380062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>
            <a:off x="2788681" y="1938807"/>
            <a:ext cx="1133789" cy="134706"/>
          </a:xfrm>
          <a:prstGeom prst="ellipse">
            <a:avLst/>
          </a:prstGeom>
          <a:solidFill>
            <a:srgbClr val="FFCC6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795901" y="1980556"/>
            <a:ext cx="116948" cy="417002"/>
            <a:chOff x="576708" y="2164925"/>
            <a:chExt cx="116948" cy="417002"/>
          </a:xfrm>
        </p:grpSpPr>
        <p:grpSp>
          <p:nvGrpSpPr>
            <p:cNvPr id="32" name="Group 31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Freeform 32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833783" y="223263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Light2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Long1</a:t>
            </a:r>
          </a:p>
        </p:txBody>
      </p:sp>
      <p:sp>
        <p:nvSpPr>
          <p:cNvPr id="38" name="Oval 37"/>
          <p:cNvSpPr/>
          <p:nvPr/>
        </p:nvSpPr>
        <p:spPr>
          <a:xfrm>
            <a:off x="6582023" y="1491388"/>
            <a:ext cx="1029497" cy="1164249"/>
          </a:xfrm>
          <a:prstGeom prst="ellipse">
            <a:avLst/>
          </a:prstGeom>
          <a:solidFill>
            <a:srgbClr val="CCFF66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7063096" y="2655637"/>
            <a:ext cx="254071" cy="317522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926824" y="1983902"/>
            <a:ext cx="119334" cy="1000676"/>
            <a:chOff x="574322" y="2164925"/>
            <a:chExt cx="119334" cy="1000676"/>
          </a:xfrm>
        </p:grpSpPr>
        <p:grpSp>
          <p:nvGrpSpPr>
            <p:cNvPr id="43" name="Group 42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039363" y="1639144"/>
            <a:ext cx="105840" cy="864426"/>
            <a:chOff x="6971705" y="1839483"/>
            <a:chExt cx="105840" cy="864426"/>
          </a:xfrm>
        </p:grpSpPr>
        <p:sp>
          <p:nvSpPr>
            <p:cNvPr id="49" name="Diamond 48"/>
            <p:cNvSpPr/>
            <p:nvPr/>
          </p:nvSpPr>
          <p:spPr>
            <a:xfrm>
              <a:off x="6971705" y="212007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amond 49"/>
            <p:cNvSpPr/>
            <p:nvPr/>
          </p:nvSpPr>
          <p:spPr>
            <a:xfrm>
              <a:off x="6971705" y="197574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iamond 50"/>
            <p:cNvSpPr/>
            <p:nvPr/>
          </p:nvSpPr>
          <p:spPr>
            <a:xfrm>
              <a:off x="6971705" y="2445669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iamond 51"/>
            <p:cNvSpPr/>
            <p:nvPr/>
          </p:nvSpPr>
          <p:spPr>
            <a:xfrm>
              <a:off x="6971705" y="227247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6971705" y="183948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iamond 53"/>
            <p:cNvSpPr/>
            <p:nvPr/>
          </p:nvSpPr>
          <p:spPr>
            <a:xfrm>
              <a:off x="6971705" y="2598069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147386" y="1983902"/>
            <a:ext cx="119334" cy="1000676"/>
            <a:chOff x="574322" y="2164925"/>
            <a:chExt cx="119334" cy="1000676"/>
          </a:xfrm>
        </p:grpSpPr>
        <p:grpSp>
          <p:nvGrpSpPr>
            <p:cNvPr id="58" name="Group 57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Freeform 58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075260" y="1983902"/>
            <a:ext cx="119334" cy="1000676"/>
            <a:chOff x="574322" y="2164925"/>
            <a:chExt cx="119334" cy="1000676"/>
          </a:xfrm>
        </p:grpSpPr>
        <p:grpSp>
          <p:nvGrpSpPr>
            <p:cNvPr id="66" name="Group 65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Freeform 66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699812" y="1077652"/>
            <a:ext cx="837068" cy="495524"/>
            <a:chOff x="6475246" y="1087274"/>
            <a:chExt cx="837068" cy="495524"/>
          </a:xfrm>
        </p:grpSpPr>
        <p:cxnSp>
          <p:nvCxnSpPr>
            <p:cNvPr id="72" name="Straight Connector 71"/>
            <p:cNvCxnSpPr/>
            <p:nvPr/>
          </p:nvCxnSpPr>
          <p:spPr>
            <a:xfrm flipH="1" flipV="1">
              <a:off x="6475246" y="1087274"/>
              <a:ext cx="211672" cy="4570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7127967" y="1087274"/>
              <a:ext cx="184347" cy="4955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012229" y="1983902"/>
            <a:ext cx="119334" cy="1000676"/>
            <a:chOff x="574322" y="2164925"/>
            <a:chExt cx="119334" cy="1000676"/>
          </a:xfrm>
        </p:grpSpPr>
        <p:grpSp>
          <p:nvGrpSpPr>
            <p:cNvPr id="87" name="Group 86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Freeform 87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Oval 91"/>
          <p:cNvSpPr/>
          <p:nvPr/>
        </p:nvSpPr>
        <p:spPr>
          <a:xfrm>
            <a:off x="1898880" y="4487057"/>
            <a:ext cx="1029497" cy="1164249"/>
          </a:xfrm>
          <a:prstGeom prst="ellipse">
            <a:avLst/>
          </a:prstGeom>
          <a:solidFill>
            <a:srgbClr val="80FF00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2313093" y="5651306"/>
            <a:ext cx="615284" cy="939687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iamond 103"/>
          <p:cNvSpPr/>
          <p:nvPr/>
        </p:nvSpPr>
        <p:spPr>
          <a:xfrm>
            <a:off x="2359940" y="5091686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1" name="Group 220"/>
          <p:cNvGrpSpPr/>
          <p:nvPr/>
        </p:nvGrpSpPr>
        <p:grpSpPr>
          <a:xfrm>
            <a:off x="765091" y="4910420"/>
            <a:ext cx="3297075" cy="134706"/>
            <a:chOff x="765091" y="4910420"/>
            <a:chExt cx="3297075" cy="134706"/>
          </a:xfrm>
        </p:grpSpPr>
        <p:sp>
          <p:nvSpPr>
            <p:cNvPr id="94" name="Oval 93"/>
            <p:cNvSpPr/>
            <p:nvPr/>
          </p:nvSpPr>
          <p:spPr>
            <a:xfrm>
              <a:off x="765091" y="4910420"/>
              <a:ext cx="1133789" cy="134706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2928377" y="4910420"/>
              <a:ext cx="1133789" cy="134706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95416" y="2973159"/>
            <a:ext cx="62068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7)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Light1</a:t>
            </a:r>
          </a:p>
          <a:p>
            <a:r>
              <a:rPr lang="en-US" sz="1200" dirty="0" smtClean="0"/>
              <a:t>Curly2</a:t>
            </a:r>
          </a:p>
          <a:p>
            <a:r>
              <a:rPr lang="en-US" sz="1200" dirty="0" smtClean="0"/>
              <a:t>Short1</a:t>
            </a:r>
          </a:p>
          <a:p>
            <a:endParaRPr lang="en-US" sz="1200" dirty="0" smtClean="0"/>
          </a:p>
        </p:txBody>
      </p:sp>
      <p:grpSp>
        <p:nvGrpSpPr>
          <p:cNvPr id="129" name="Group 128"/>
          <p:cNvGrpSpPr/>
          <p:nvPr/>
        </p:nvGrpSpPr>
        <p:grpSpPr>
          <a:xfrm>
            <a:off x="1845598" y="4032280"/>
            <a:ext cx="1240364" cy="554254"/>
            <a:chOff x="6301693" y="4243252"/>
            <a:chExt cx="1240364" cy="554254"/>
          </a:xfrm>
        </p:grpSpPr>
        <p:sp>
          <p:nvSpPr>
            <p:cNvPr id="130" name="Freeform 129"/>
            <p:cNvSpPr/>
            <p:nvPr/>
          </p:nvSpPr>
          <p:spPr>
            <a:xfrm>
              <a:off x="6301693" y="4243252"/>
              <a:ext cx="414090" cy="507695"/>
            </a:xfrm>
            <a:custGeom>
              <a:avLst/>
              <a:gdLst>
                <a:gd name="connsiteX0" fmla="*/ 414090 w 414090"/>
                <a:gd name="connsiteY0" fmla="*/ 471473 h 507695"/>
                <a:gd name="connsiteX1" fmla="*/ 365982 w 414090"/>
                <a:gd name="connsiteY1" fmla="*/ 481095 h 507695"/>
                <a:gd name="connsiteX2" fmla="*/ 221660 w 414090"/>
                <a:gd name="connsiteY2" fmla="*/ 500338 h 507695"/>
                <a:gd name="connsiteX3" fmla="*/ 29231 w 414090"/>
                <a:gd name="connsiteY3" fmla="*/ 461851 h 507695"/>
                <a:gd name="connsiteX4" fmla="*/ 19610 w 414090"/>
                <a:gd name="connsiteY4" fmla="*/ 423363 h 507695"/>
                <a:gd name="connsiteX5" fmla="*/ 29231 w 414090"/>
                <a:gd name="connsiteY5" fmla="*/ 336766 h 507695"/>
                <a:gd name="connsiteX6" fmla="*/ 86960 w 414090"/>
                <a:gd name="connsiteY6" fmla="*/ 279035 h 507695"/>
                <a:gd name="connsiteX7" fmla="*/ 115824 w 414090"/>
                <a:gd name="connsiteY7" fmla="*/ 269413 h 507695"/>
                <a:gd name="connsiteX8" fmla="*/ 192796 w 414090"/>
                <a:gd name="connsiteY8" fmla="*/ 279035 h 507695"/>
                <a:gd name="connsiteX9" fmla="*/ 183175 w 414090"/>
                <a:gd name="connsiteY9" fmla="*/ 327144 h 507695"/>
                <a:gd name="connsiteX10" fmla="*/ 29231 w 414090"/>
                <a:gd name="connsiteY10" fmla="*/ 317522 h 507695"/>
                <a:gd name="connsiteX11" fmla="*/ 367 w 414090"/>
                <a:gd name="connsiteY11" fmla="*/ 250169 h 507695"/>
                <a:gd name="connsiteX12" fmla="*/ 29231 w 414090"/>
                <a:gd name="connsiteY12" fmla="*/ 134707 h 507695"/>
                <a:gd name="connsiteX13" fmla="*/ 58096 w 414090"/>
                <a:gd name="connsiteY13" fmla="*/ 105841 h 507695"/>
                <a:gd name="connsiteX14" fmla="*/ 144689 w 414090"/>
                <a:gd name="connsiteY14" fmla="*/ 38488 h 507695"/>
                <a:gd name="connsiteX15" fmla="*/ 183175 w 414090"/>
                <a:gd name="connsiteY15" fmla="*/ 19244 h 507695"/>
                <a:gd name="connsiteX16" fmla="*/ 221660 w 414090"/>
                <a:gd name="connsiteY16" fmla="*/ 0 h 5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4090" h="507695">
                  <a:moveTo>
                    <a:pt x="414090" y="471473"/>
                  </a:moveTo>
                  <a:cubicBezTo>
                    <a:pt x="398054" y="474680"/>
                    <a:pt x="382113" y="478406"/>
                    <a:pt x="365982" y="481095"/>
                  </a:cubicBezTo>
                  <a:cubicBezTo>
                    <a:pt x="326170" y="487730"/>
                    <a:pt x="260551" y="495476"/>
                    <a:pt x="221660" y="500338"/>
                  </a:cubicBezTo>
                  <a:cubicBezTo>
                    <a:pt x="130800" y="495290"/>
                    <a:pt x="61770" y="537780"/>
                    <a:pt x="29231" y="461851"/>
                  </a:cubicBezTo>
                  <a:cubicBezTo>
                    <a:pt x="24022" y="449696"/>
                    <a:pt x="22817" y="436192"/>
                    <a:pt x="19610" y="423363"/>
                  </a:cubicBezTo>
                  <a:cubicBezTo>
                    <a:pt x="22817" y="394497"/>
                    <a:pt x="20690" y="364525"/>
                    <a:pt x="29231" y="336766"/>
                  </a:cubicBezTo>
                  <a:cubicBezTo>
                    <a:pt x="36532" y="313036"/>
                    <a:pt x="65306" y="289863"/>
                    <a:pt x="86960" y="279035"/>
                  </a:cubicBezTo>
                  <a:cubicBezTo>
                    <a:pt x="96031" y="274499"/>
                    <a:pt x="106203" y="272620"/>
                    <a:pt x="115824" y="269413"/>
                  </a:cubicBezTo>
                  <a:lnTo>
                    <a:pt x="192796" y="279035"/>
                  </a:lnTo>
                  <a:cubicBezTo>
                    <a:pt x="205213" y="289678"/>
                    <a:pt x="199094" y="323398"/>
                    <a:pt x="183175" y="327144"/>
                  </a:cubicBezTo>
                  <a:cubicBezTo>
                    <a:pt x="133127" y="338920"/>
                    <a:pt x="80546" y="320729"/>
                    <a:pt x="29231" y="317522"/>
                  </a:cubicBezTo>
                  <a:cubicBezTo>
                    <a:pt x="16378" y="298242"/>
                    <a:pt x="-2903" y="276332"/>
                    <a:pt x="367" y="250169"/>
                  </a:cubicBezTo>
                  <a:cubicBezTo>
                    <a:pt x="5287" y="210804"/>
                    <a:pt x="14498" y="171541"/>
                    <a:pt x="29231" y="134707"/>
                  </a:cubicBezTo>
                  <a:cubicBezTo>
                    <a:pt x="34284" y="122073"/>
                    <a:pt x="47643" y="114552"/>
                    <a:pt x="58096" y="105841"/>
                  </a:cubicBezTo>
                  <a:cubicBezTo>
                    <a:pt x="86188" y="82430"/>
                    <a:pt x="111982" y="54842"/>
                    <a:pt x="144689" y="38488"/>
                  </a:cubicBezTo>
                  <a:cubicBezTo>
                    <a:pt x="157518" y="32073"/>
                    <a:pt x="169992" y="24894"/>
                    <a:pt x="183175" y="19244"/>
                  </a:cubicBezTo>
                  <a:cubicBezTo>
                    <a:pt x="221869" y="2660"/>
                    <a:pt x="202396" y="19266"/>
                    <a:pt x="221660" y="0"/>
                  </a:cubicBezTo>
                </a:path>
              </a:pathLst>
            </a:cu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 130"/>
            <p:cNvSpPr/>
            <p:nvPr/>
          </p:nvSpPr>
          <p:spPr>
            <a:xfrm flipH="1">
              <a:off x="7127967" y="4289811"/>
              <a:ext cx="414090" cy="507695"/>
            </a:xfrm>
            <a:custGeom>
              <a:avLst/>
              <a:gdLst>
                <a:gd name="connsiteX0" fmla="*/ 414090 w 414090"/>
                <a:gd name="connsiteY0" fmla="*/ 471473 h 507695"/>
                <a:gd name="connsiteX1" fmla="*/ 365982 w 414090"/>
                <a:gd name="connsiteY1" fmla="*/ 481095 h 507695"/>
                <a:gd name="connsiteX2" fmla="*/ 221660 w 414090"/>
                <a:gd name="connsiteY2" fmla="*/ 500338 h 507695"/>
                <a:gd name="connsiteX3" fmla="*/ 29231 w 414090"/>
                <a:gd name="connsiteY3" fmla="*/ 461851 h 507695"/>
                <a:gd name="connsiteX4" fmla="*/ 19610 w 414090"/>
                <a:gd name="connsiteY4" fmla="*/ 423363 h 507695"/>
                <a:gd name="connsiteX5" fmla="*/ 29231 w 414090"/>
                <a:gd name="connsiteY5" fmla="*/ 336766 h 507695"/>
                <a:gd name="connsiteX6" fmla="*/ 86960 w 414090"/>
                <a:gd name="connsiteY6" fmla="*/ 279035 h 507695"/>
                <a:gd name="connsiteX7" fmla="*/ 115824 w 414090"/>
                <a:gd name="connsiteY7" fmla="*/ 269413 h 507695"/>
                <a:gd name="connsiteX8" fmla="*/ 192796 w 414090"/>
                <a:gd name="connsiteY8" fmla="*/ 279035 h 507695"/>
                <a:gd name="connsiteX9" fmla="*/ 183175 w 414090"/>
                <a:gd name="connsiteY9" fmla="*/ 327144 h 507695"/>
                <a:gd name="connsiteX10" fmla="*/ 29231 w 414090"/>
                <a:gd name="connsiteY10" fmla="*/ 317522 h 507695"/>
                <a:gd name="connsiteX11" fmla="*/ 367 w 414090"/>
                <a:gd name="connsiteY11" fmla="*/ 250169 h 507695"/>
                <a:gd name="connsiteX12" fmla="*/ 29231 w 414090"/>
                <a:gd name="connsiteY12" fmla="*/ 134707 h 507695"/>
                <a:gd name="connsiteX13" fmla="*/ 58096 w 414090"/>
                <a:gd name="connsiteY13" fmla="*/ 105841 h 507695"/>
                <a:gd name="connsiteX14" fmla="*/ 144689 w 414090"/>
                <a:gd name="connsiteY14" fmla="*/ 38488 h 507695"/>
                <a:gd name="connsiteX15" fmla="*/ 183175 w 414090"/>
                <a:gd name="connsiteY15" fmla="*/ 19244 h 507695"/>
                <a:gd name="connsiteX16" fmla="*/ 221660 w 414090"/>
                <a:gd name="connsiteY16" fmla="*/ 0 h 5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4090" h="507695">
                  <a:moveTo>
                    <a:pt x="414090" y="471473"/>
                  </a:moveTo>
                  <a:cubicBezTo>
                    <a:pt x="398054" y="474680"/>
                    <a:pt x="382113" y="478406"/>
                    <a:pt x="365982" y="481095"/>
                  </a:cubicBezTo>
                  <a:cubicBezTo>
                    <a:pt x="326170" y="487730"/>
                    <a:pt x="260551" y="495476"/>
                    <a:pt x="221660" y="500338"/>
                  </a:cubicBezTo>
                  <a:cubicBezTo>
                    <a:pt x="130800" y="495290"/>
                    <a:pt x="61770" y="537780"/>
                    <a:pt x="29231" y="461851"/>
                  </a:cubicBezTo>
                  <a:cubicBezTo>
                    <a:pt x="24022" y="449696"/>
                    <a:pt x="22817" y="436192"/>
                    <a:pt x="19610" y="423363"/>
                  </a:cubicBezTo>
                  <a:cubicBezTo>
                    <a:pt x="22817" y="394497"/>
                    <a:pt x="20690" y="364525"/>
                    <a:pt x="29231" y="336766"/>
                  </a:cubicBezTo>
                  <a:cubicBezTo>
                    <a:pt x="36532" y="313036"/>
                    <a:pt x="65306" y="289863"/>
                    <a:pt x="86960" y="279035"/>
                  </a:cubicBezTo>
                  <a:cubicBezTo>
                    <a:pt x="96031" y="274499"/>
                    <a:pt x="106203" y="272620"/>
                    <a:pt x="115824" y="269413"/>
                  </a:cubicBezTo>
                  <a:lnTo>
                    <a:pt x="192796" y="279035"/>
                  </a:lnTo>
                  <a:cubicBezTo>
                    <a:pt x="205213" y="289678"/>
                    <a:pt x="199094" y="323398"/>
                    <a:pt x="183175" y="327144"/>
                  </a:cubicBezTo>
                  <a:cubicBezTo>
                    <a:pt x="133127" y="338920"/>
                    <a:pt x="80546" y="320729"/>
                    <a:pt x="29231" y="317522"/>
                  </a:cubicBezTo>
                  <a:cubicBezTo>
                    <a:pt x="16378" y="298242"/>
                    <a:pt x="-2903" y="276332"/>
                    <a:pt x="367" y="250169"/>
                  </a:cubicBezTo>
                  <a:cubicBezTo>
                    <a:pt x="5287" y="210804"/>
                    <a:pt x="14498" y="171541"/>
                    <a:pt x="29231" y="134707"/>
                  </a:cubicBezTo>
                  <a:cubicBezTo>
                    <a:pt x="34284" y="122073"/>
                    <a:pt x="47643" y="114552"/>
                    <a:pt x="58096" y="105841"/>
                  </a:cubicBezTo>
                  <a:cubicBezTo>
                    <a:pt x="86188" y="82430"/>
                    <a:pt x="111982" y="54842"/>
                    <a:pt x="144689" y="38488"/>
                  </a:cubicBezTo>
                  <a:cubicBezTo>
                    <a:pt x="157518" y="32073"/>
                    <a:pt x="169992" y="24894"/>
                    <a:pt x="183175" y="19244"/>
                  </a:cubicBezTo>
                  <a:cubicBezTo>
                    <a:pt x="221869" y="2660"/>
                    <a:pt x="202396" y="19266"/>
                    <a:pt x="221660" y="0"/>
                  </a:cubicBezTo>
                </a:path>
              </a:pathLst>
            </a:cu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794948" y="4951808"/>
            <a:ext cx="121151" cy="509960"/>
            <a:chOff x="583943" y="2164925"/>
            <a:chExt cx="121151" cy="509960"/>
          </a:xfrm>
        </p:grpSpPr>
        <p:grpSp>
          <p:nvGrpSpPr>
            <p:cNvPr id="133" name="Group 132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Freeform 133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947348" y="4951808"/>
            <a:ext cx="121151" cy="509960"/>
            <a:chOff x="583943" y="2164925"/>
            <a:chExt cx="121151" cy="509960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Freeform 139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099748" y="4951808"/>
            <a:ext cx="121151" cy="509960"/>
            <a:chOff x="583943" y="2164925"/>
            <a:chExt cx="121151" cy="509960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Freeform 145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616198" y="4951808"/>
            <a:ext cx="425951" cy="509960"/>
            <a:chOff x="736343" y="2317325"/>
            <a:chExt cx="425951" cy="509960"/>
          </a:xfrm>
        </p:grpSpPr>
        <p:grpSp>
          <p:nvGrpSpPr>
            <p:cNvPr id="151" name="Group 150"/>
            <p:cNvGrpSpPr/>
            <p:nvPr/>
          </p:nvGrpSpPr>
          <p:grpSpPr>
            <a:xfrm>
              <a:off x="736343" y="2317325"/>
              <a:ext cx="121151" cy="509960"/>
              <a:chOff x="583943" y="2164925"/>
              <a:chExt cx="121151" cy="509960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5" name="Freeform 164"/>
              <p:cNvSpPr/>
              <p:nvPr/>
            </p:nvSpPr>
            <p:spPr>
              <a:xfrm>
                <a:off x="583943" y="2424716"/>
                <a:ext cx="45719" cy="25016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>
              <a:xfrm>
                <a:off x="659375" y="2413542"/>
                <a:ext cx="45719" cy="261343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888743" y="2317325"/>
              <a:ext cx="152401" cy="509960"/>
              <a:chOff x="583943" y="2164925"/>
              <a:chExt cx="152401" cy="509960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162" name="Oval 161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0" name="Freeform 159"/>
              <p:cNvSpPr/>
              <p:nvPr/>
            </p:nvSpPr>
            <p:spPr>
              <a:xfrm>
                <a:off x="583943" y="2424716"/>
                <a:ext cx="48683" cy="25016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>
              <a:xfrm>
                <a:off x="659376" y="2413542"/>
                <a:ext cx="76968" cy="261343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1041143" y="2317325"/>
              <a:ext cx="121151" cy="509960"/>
              <a:chOff x="583943" y="2164925"/>
              <a:chExt cx="121151" cy="509960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157" name="Oval 156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5" name="Freeform 154"/>
              <p:cNvSpPr/>
              <p:nvPr/>
            </p:nvSpPr>
            <p:spPr>
              <a:xfrm>
                <a:off x="583943" y="2424716"/>
                <a:ext cx="45719" cy="25016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reeform 155"/>
              <p:cNvSpPr/>
              <p:nvPr/>
            </p:nvSpPr>
            <p:spPr>
              <a:xfrm>
                <a:off x="659375" y="2413542"/>
                <a:ext cx="45719" cy="261343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TextBox 168"/>
          <p:cNvSpPr txBox="1"/>
          <p:nvPr/>
        </p:nvSpPr>
        <p:spPr>
          <a:xfrm>
            <a:off x="4836688" y="2973159"/>
            <a:ext cx="62068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8)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Short1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Light1</a:t>
            </a:r>
          </a:p>
          <a:p>
            <a:r>
              <a:rPr lang="en-US" sz="1200" dirty="0" smtClean="0"/>
              <a:t>Curly2</a:t>
            </a:r>
          </a:p>
          <a:p>
            <a:r>
              <a:rPr lang="en-US" sz="1200" dirty="0" smtClean="0"/>
              <a:t>Short1</a:t>
            </a:r>
          </a:p>
          <a:p>
            <a:endParaRPr lang="en-US" sz="1200" dirty="0" smtClean="0"/>
          </a:p>
        </p:txBody>
      </p:sp>
      <p:sp>
        <p:nvSpPr>
          <p:cNvPr id="170" name="Oval 169"/>
          <p:cNvSpPr/>
          <p:nvPr/>
        </p:nvSpPr>
        <p:spPr>
          <a:xfrm>
            <a:off x="6507383" y="4369683"/>
            <a:ext cx="1029497" cy="1164249"/>
          </a:xfrm>
          <a:prstGeom prst="ellipse">
            <a:avLst/>
          </a:prstGeom>
          <a:solidFill>
            <a:srgbClr val="80FF00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0"/>
          <p:cNvSpPr/>
          <p:nvPr/>
        </p:nvSpPr>
        <p:spPr>
          <a:xfrm>
            <a:off x="6921596" y="5533932"/>
            <a:ext cx="615284" cy="939687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5" name="Group 174"/>
          <p:cNvGrpSpPr/>
          <p:nvPr/>
        </p:nvGrpSpPr>
        <p:grpSpPr>
          <a:xfrm>
            <a:off x="6454101" y="3914906"/>
            <a:ext cx="1240364" cy="554254"/>
            <a:chOff x="6301693" y="4243252"/>
            <a:chExt cx="1240364" cy="554254"/>
          </a:xfrm>
        </p:grpSpPr>
        <p:sp>
          <p:nvSpPr>
            <p:cNvPr id="176" name="Freeform 175"/>
            <p:cNvSpPr/>
            <p:nvPr/>
          </p:nvSpPr>
          <p:spPr>
            <a:xfrm>
              <a:off x="6301693" y="4243252"/>
              <a:ext cx="414090" cy="507695"/>
            </a:xfrm>
            <a:custGeom>
              <a:avLst/>
              <a:gdLst>
                <a:gd name="connsiteX0" fmla="*/ 414090 w 414090"/>
                <a:gd name="connsiteY0" fmla="*/ 471473 h 507695"/>
                <a:gd name="connsiteX1" fmla="*/ 365982 w 414090"/>
                <a:gd name="connsiteY1" fmla="*/ 481095 h 507695"/>
                <a:gd name="connsiteX2" fmla="*/ 221660 w 414090"/>
                <a:gd name="connsiteY2" fmla="*/ 500338 h 507695"/>
                <a:gd name="connsiteX3" fmla="*/ 29231 w 414090"/>
                <a:gd name="connsiteY3" fmla="*/ 461851 h 507695"/>
                <a:gd name="connsiteX4" fmla="*/ 19610 w 414090"/>
                <a:gd name="connsiteY4" fmla="*/ 423363 h 507695"/>
                <a:gd name="connsiteX5" fmla="*/ 29231 w 414090"/>
                <a:gd name="connsiteY5" fmla="*/ 336766 h 507695"/>
                <a:gd name="connsiteX6" fmla="*/ 86960 w 414090"/>
                <a:gd name="connsiteY6" fmla="*/ 279035 h 507695"/>
                <a:gd name="connsiteX7" fmla="*/ 115824 w 414090"/>
                <a:gd name="connsiteY7" fmla="*/ 269413 h 507695"/>
                <a:gd name="connsiteX8" fmla="*/ 192796 w 414090"/>
                <a:gd name="connsiteY8" fmla="*/ 279035 h 507695"/>
                <a:gd name="connsiteX9" fmla="*/ 183175 w 414090"/>
                <a:gd name="connsiteY9" fmla="*/ 327144 h 507695"/>
                <a:gd name="connsiteX10" fmla="*/ 29231 w 414090"/>
                <a:gd name="connsiteY10" fmla="*/ 317522 h 507695"/>
                <a:gd name="connsiteX11" fmla="*/ 367 w 414090"/>
                <a:gd name="connsiteY11" fmla="*/ 250169 h 507695"/>
                <a:gd name="connsiteX12" fmla="*/ 29231 w 414090"/>
                <a:gd name="connsiteY12" fmla="*/ 134707 h 507695"/>
                <a:gd name="connsiteX13" fmla="*/ 58096 w 414090"/>
                <a:gd name="connsiteY13" fmla="*/ 105841 h 507695"/>
                <a:gd name="connsiteX14" fmla="*/ 144689 w 414090"/>
                <a:gd name="connsiteY14" fmla="*/ 38488 h 507695"/>
                <a:gd name="connsiteX15" fmla="*/ 183175 w 414090"/>
                <a:gd name="connsiteY15" fmla="*/ 19244 h 507695"/>
                <a:gd name="connsiteX16" fmla="*/ 221660 w 414090"/>
                <a:gd name="connsiteY16" fmla="*/ 0 h 5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4090" h="507695">
                  <a:moveTo>
                    <a:pt x="414090" y="471473"/>
                  </a:moveTo>
                  <a:cubicBezTo>
                    <a:pt x="398054" y="474680"/>
                    <a:pt x="382113" y="478406"/>
                    <a:pt x="365982" y="481095"/>
                  </a:cubicBezTo>
                  <a:cubicBezTo>
                    <a:pt x="326170" y="487730"/>
                    <a:pt x="260551" y="495476"/>
                    <a:pt x="221660" y="500338"/>
                  </a:cubicBezTo>
                  <a:cubicBezTo>
                    <a:pt x="130800" y="495290"/>
                    <a:pt x="61770" y="537780"/>
                    <a:pt x="29231" y="461851"/>
                  </a:cubicBezTo>
                  <a:cubicBezTo>
                    <a:pt x="24022" y="449696"/>
                    <a:pt x="22817" y="436192"/>
                    <a:pt x="19610" y="423363"/>
                  </a:cubicBezTo>
                  <a:cubicBezTo>
                    <a:pt x="22817" y="394497"/>
                    <a:pt x="20690" y="364525"/>
                    <a:pt x="29231" y="336766"/>
                  </a:cubicBezTo>
                  <a:cubicBezTo>
                    <a:pt x="36532" y="313036"/>
                    <a:pt x="65306" y="289863"/>
                    <a:pt x="86960" y="279035"/>
                  </a:cubicBezTo>
                  <a:cubicBezTo>
                    <a:pt x="96031" y="274499"/>
                    <a:pt x="106203" y="272620"/>
                    <a:pt x="115824" y="269413"/>
                  </a:cubicBezTo>
                  <a:lnTo>
                    <a:pt x="192796" y="279035"/>
                  </a:lnTo>
                  <a:cubicBezTo>
                    <a:pt x="205213" y="289678"/>
                    <a:pt x="199094" y="323398"/>
                    <a:pt x="183175" y="327144"/>
                  </a:cubicBezTo>
                  <a:cubicBezTo>
                    <a:pt x="133127" y="338920"/>
                    <a:pt x="80546" y="320729"/>
                    <a:pt x="29231" y="317522"/>
                  </a:cubicBezTo>
                  <a:cubicBezTo>
                    <a:pt x="16378" y="298242"/>
                    <a:pt x="-2903" y="276332"/>
                    <a:pt x="367" y="250169"/>
                  </a:cubicBezTo>
                  <a:cubicBezTo>
                    <a:pt x="5287" y="210804"/>
                    <a:pt x="14498" y="171541"/>
                    <a:pt x="29231" y="134707"/>
                  </a:cubicBezTo>
                  <a:cubicBezTo>
                    <a:pt x="34284" y="122073"/>
                    <a:pt x="47643" y="114552"/>
                    <a:pt x="58096" y="105841"/>
                  </a:cubicBezTo>
                  <a:cubicBezTo>
                    <a:pt x="86188" y="82430"/>
                    <a:pt x="111982" y="54842"/>
                    <a:pt x="144689" y="38488"/>
                  </a:cubicBezTo>
                  <a:cubicBezTo>
                    <a:pt x="157518" y="32073"/>
                    <a:pt x="169992" y="24894"/>
                    <a:pt x="183175" y="19244"/>
                  </a:cubicBezTo>
                  <a:cubicBezTo>
                    <a:pt x="221869" y="2660"/>
                    <a:pt x="202396" y="19266"/>
                    <a:pt x="221660" y="0"/>
                  </a:cubicBezTo>
                </a:path>
              </a:pathLst>
            </a:cu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reeform 176"/>
            <p:cNvSpPr/>
            <p:nvPr/>
          </p:nvSpPr>
          <p:spPr>
            <a:xfrm flipH="1">
              <a:off x="7127967" y="4289811"/>
              <a:ext cx="414090" cy="507695"/>
            </a:xfrm>
            <a:custGeom>
              <a:avLst/>
              <a:gdLst>
                <a:gd name="connsiteX0" fmla="*/ 414090 w 414090"/>
                <a:gd name="connsiteY0" fmla="*/ 471473 h 507695"/>
                <a:gd name="connsiteX1" fmla="*/ 365982 w 414090"/>
                <a:gd name="connsiteY1" fmla="*/ 481095 h 507695"/>
                <a:gd name="connsiteX2" fmla="*/ 221660 w 414090"/>
                <a:gd name="connsiteY2" fmla="*/ 500338 h 507695"/>
                <a:gd name="connsiteX3" fmla="*/ 29231 w 414090"/>
                <a:gd name="connsiteY3" fmla="*/ 461851 h 507695"/>
                <a:gd name="connsiteX4" fmla="*/ 19610 w 414090"/>
                <a:gd name="connsiteY4" fmla="*/ 423363 h 507695"/>
                <a:gd name="connsiteX5" fmla="*/ 29231 w 414090"/>
                <a:gd name="connsiteY5" fmla="*/ 336766 h 507695"/>
                <a:gd name="connsiteX6" fmla="*/ 86960 w 414090"/>
                <a:gd name="connsiteY6" fmla="*/ 279035 h 507695"/>
                <a:gd name="connsiteX7" fmla="*/ 115824 w 414090"/>
                <a:gd name="connsiteY7" fmla="*/ 269413 h 507695"/>
                <a:gd name="connsiteX8" fmla="*/ 192796 w 414090"/>
                <a:gd name="connsiteY8" fmla="*/ 279035 h 507695"/>
                <a:gd name="connsiteX9" fmla="*/ 183175 w 414090"/>
                <a:gd name="connsiteY9" fmla="*/ 327144 h 507695"/>
                <a:gd name="connsiteX10" fmla="*/ 29231 w 414090"/>
                <a:gd name="connsiteY10" fmla="*/ 317522 h 507695"/>
                <a:gd name="connsiteX11" fmla="*/ 367 w 414090"/>
                <a:gd name="connsiteY11" fmla="*/ 250169 h 507695"/>
                <a:gd name="connsiteX12" fmla="*/ 29231 w 414090"/>
                <a:gd name="connsiteY12" fmla="*/ 134707 h 507695"/>
                <a:gd name="connsiteX13" fmla="*/ 58096 w 414090"/>
                <a:gd name="connsiteY13" fmla="*/ 105841 h 507695"/>
                <a:gd name="connsiteX14" fmla="*/ 144689 w 414090"/>
                <a:gd name="connsiteY14" fmla="*/ 38488 h 507695"/>
                <a:gd name="connsiteX15" fmla="*/ 183175 w 414090"/>
                <a:gd name="connsiteY15" fmla="*/ 19244 h 507695"/>
                <a:gd name="connsiteX16" fmla="*/ 221660 w 414090"/>
                <a:gd name="connsiteY16" fmla="*/ 0 h 5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4090" h="507695">
                  <a:moveTo>
                    <a:pt x="414090" y="471473"/>
                  </a:moveTo>
                  <a:cubicBezTo>
                    <a:pt x="398054" y="474680"/>
                    <a:pt x="382113" y="478406"/>
                    <a:pt x="365982" y="481095"/>
                  </a:cubicBezTo>
                  <a:cubicBezTo>
                    <a:pt x="326170" y="487730"/>
                    <a:pt x="260551" y="495476"/>
                    <a:pt x="221660" y="500338"/>
                  </a:cubicBezTo>
                  <a:cubicBezTo>
                    <a:pt x="130800" y="495290"/>
                    <a:pt x="61770" y="537780"/>
                    <a:pt x="29231" y="461851"/>
                  </a:cubicBezTo>
                  <a:cubicBezTo>
                    <a:pt x="24022" y="449696"/>
                    <a:pt x="22817" y="436192"/>
                    <a:pt x="19610" y="423363"/>
                  </a:cubicBezTo>
                  <a:cubicBezTo>
                    <a:pt x="22817" y="394497"/>
                    <a:pt x="20690" y="364525"/>
                    <a:pt x="29231" y="336766"/>
                  </a:cubicBezTo>
                  <a:cubicBezTo>
                    <a:pt x="36532" y="313036"/>
                    <a:pt x="65306" y="289863"/>
                    <a:pt x="86960" y="279035"/>
                  </a:cubicBezTo>
                  <a:cubicBezTo>
                    <a:pt x="96031" y="274499"/>
                    <a:pt x="106203" y="272620"/>
                    <a:pt x="115824" y="269413"/>
                  </a:cubicBezTo>
                  <a:lnTo>
                    <a:pt x="192796" y="279035"/>
                  </a:lnTo>
                  <a:cubicBezTo>
                    <a:pt x="205213" y="289678"/>
                    <a:pt x="199094" y="323398"/>
                    <a:pt x="183175" y="327144"/>
                  </a:cubicBezTo>
                  <a:cubicBezTo>
                    <a:pt x="133127" y="338920"/>
                    <a:pt x="80546" y="320729"/>
                    <a:pt x="29231" y="317522"/>
                  </a:cubicBezTo>
                  <a:cubicBezTo>
                    <a:pt x="16378" y="298242"/>
                    <a:pt x="-2903" y="276332"/>
                    <a:pt x="367" y="250169"/>
                  </a:cubicBezTo>
                  <a:cubicBezTo>
                    <a:pt x="5287" y="210804"/>
                    <a:pt x="14498" y="171541"/>
                    <a:pt x="29231" y="134707"/>
                  </a:cubicBezTo>
                  <a:cubicBezTo>
                    <a:pt x="34284" y="122073"/>
                    <a:pt x="47643" y="114552"/>
                    <a:pt x="58096" y="105841"/>
                  </a:cubicBezTo>
                  <a:cubicBezTo>
                    <a:pt x="86188" y="82430"/>
                    <a:pt x="111982" y="54842"/>
                    <a:pt x="144689" y="38488"/>
                  </a:cubicBezTo>
                  <a:cubicBezTo>
                    <a:pt x="157518" y="32073"/>
                    <a:pt x="169992" y="24894"/>
                    <a:pt x="183175" y="19244"/>
                  </a:cubicBezTo>
                  <a:cubicBezTo>
                    <a:pt x="221869" y="2660"/>
                    <a:pt x="202396" y="19266"/>
                    <a:pt x="221660" y="0"/>
                  </a:cubicBezTo>
                </a:path>
              </a:pathLst>
            </a:cu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7663879" y="4907238"/>
            <a:ext cx="425951" cy="509960"/>
            <a:chOff x="736343" y="2317325"/>
            <a:chExt cx="425951" cy="509960"/>
          </a:xfrm>
        </p:grpSpPr>
        <p:grpSp>
          <p:nvGrpSpPr>
            <p:cNvPr id="197" name="Group 196"/>
            <p:cNvGrpSpPr/>
            <p:nvPr/>
          </p:nvGrpSpPr>
          <p:grpSpPr>
            <a:xfrm>
              <a:off x="736343" y="2317325"/>
              <a:ext cx="121151" cy="509960"/>
              <a:chOff x="583943" y="2164925"/>
              <a:chExt cx="121151" cy="509960"/>
            </a:xfrm>
          </p:grpSpPr>
          <p:grpSp>
            <p:nvGrpSpPr>
              <p:cNvPr id="210" name="Group 209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213" name="Oval 212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Oval 213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1" name="Freeform 210"/>
              <p:cNvSpPr/>
              <p:nvPr/>
            </p:nvSpPr>
            <p:spPr>
              <a:xfrm>
                <a:off x="583943" y="2424716"/>
                <a:ext cx="45719" cy="25016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>
              <a:xfrm>
                <a:off x="659375" y="2413542"/>
                <a:ext cx="45719" cy="261343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888743" y="2317325"/>
              <a:ext cx="152401" cy="509960"/>
              <a:chOff x="583943" y="2164925"/>
              <a:chExt cx="152401" cy="509960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208" name="Oval 207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6" name="Freeform 205"/>
              <p:cNvSpPr/>
              <p:nvPr/>
            </p:nvSpPr>
            <p:spPr>
              <a:xfrm>
                <a:off x="583943" y="2424716"/>
                <a:ext cx="48683" cy="25016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 206"/>
              <p:cNvSpPr/>
              <p:nvPr/>
            </p:nvSpPr>
            <p:spPr>
              <a:xfrm>
                <a:off x="659376" y="2413542"/>
                <a:ext cx="76968" cy="261343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1041143" y="2317325"/>
              <a:ext cx="121151" cy="509960"/>
              <a:chOff x="583943" y="2164925"/>
              <a:chExt cx="121151" cy="509960"/>
            </a:xfrm>
          </p:grpSpPr>
          <p:grpSp>
            <p:nvGrpSpPr>
              <p:cNvPr id="200" name="Group 199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203" name="Oval 202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1" name="Freeform 200"/>
              <p:cNvSpPr/>
              <p:nvPr/>
            </p:nvSpPr>
            <p:spPr>
              <a:xfrm>
                <a:off x="583943" y="2424716"/>
                <a:ext cx="45719" cy="25016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Freeform 201"/>
              <p:cNvSpPr/>
              <p:nvPr/>
            </p:nvSpPr>
            <p:spPr>
              <a:xfrm>
                <a:off x="659375" y="2413542"/>
                <a:ext cx="45719" cy="261343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9" name="Group 218"/>
          <p:cNvGrpSpPr/>
          <p:nvPr/>
        </p:nvGrpSpPr>
        <p:grpSpPr>
          <a:xfrm>
            <a:off x="6963328" y="4824811"/>
            <a:ext cx="105840" cy="258240"/>
            <a:chOff x="6968443" y="4974312"/>
            <a:chExt cx="105840" cy="258240"/>
          </a:xfrm>
        </p:grpSpPr>
        <p:sp>
          <p:nvSpPr>
            <p:cNvPr id="173" name="Diamond 172"/>
            <p:cNvSpPr/>
            <p:nvPr/>
          </p:nvSpPr>
          <p:spPr>
            <a:xfrm>
              <a:off x="6968443" y="4974312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Diamond 217"/>
            <p:cNvSpPr/>
            <p:nvPr/>
          </p:nvSpPr>
          <p:spPr>
            <a:xfrm>
              <a:off x="6968443" y="5126712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972543" y="4907238"/>
            <a:ext cx="425951" cy="509960"/>
            <a:chOff x="5403451" y="4834434"/>
            <a:chExt cx="425951" cy="509960"/>
          </a:xfrm>
        </p:grpSpPr>
        <p:grpSp>
          <p:nvGrpSpPr>
            <p:cNvPr id="178" name="Group 177"/>
            <p:cNvGrpSpPr/>
            <p:nvPr/>
          </p:nvGrpSpPr>
          <p:grpSpPr>
            <a:xfrm>
              <a:off x="5403451" y="4834434"/>
              <a:ext cx="121151" cy="509960"/>
              <a:chOff x="583943" y="2164925"/>
              <a:chExt cx="121151" cy="509960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182" name="Oval 181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0" name="Freeform 179"/>
              <p:cNvSpPr/>
              <p:nvPr/>
            </p:nvSpPr>
            <p:spPr>
              <a:xfrm>
                <a:off x="583943" y="2424716"/>
                <a:ext cx="45719" cy="25016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 180"/>
              <p:cNvSpPr/>
              <p:nvPr/>
            </p:nvSpPr>
            <p:spPr>
              <a:xfrm>
                <a:off x="659375" y="2413542"/>
                <a:ext cx="45719" cy="261343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5555851" y="4834434"/>
              <a:ext cx="121151" cy="509960"/>
              <a:chOff x="583943" y="2164925"/>
              <a:chExt cx="121151" cy="509960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188" name="Oval 187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6" name="Freeform 185"/>
              <p:cNvSpPr/>
              <p:nvPr/>
            </p:nvSpPr>
            <p:spPr>
              <a:xfrm>
                <a:off x="583943" y="2424716"/>
                <a:ext cx="45719" cy="25016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659375" y="2413542"/>
                <a:ext cx="45719" cy="261343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5708251" y="4834434"/>
              <a:ext cx="121151" cy="509960"/>
              <a:chOff x="583943" y="2164925"/>
              <a:chExt cx="121151" cy="509960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2" name="Freeform 191"/>
              <p:cNvSpPr/>
              <p:nvPr/>
            </p:nvSpPr>
            <p:spPr>
              <a:xfrm>
                <a:off x="583943" y="2424716"/>
                <a:ext cx="45719" cy="25016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 192"/>
              <p:cNvSpPr/>
              <p:nvPr/>
            </p:nvSpPr>
            <p:spPr>
              <a:xfrm>
                <a:off x="659375" y="2413542"/>
                <a:ext cx="45719" cy="261343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645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639445" y="2004780"/>
            <a:ext cx="2915305" cy="173194"/>
            <a:chOff x="5418724" y="5102086"/>
            <a:chExt cx="2915305" cy="173194"/>
          </a:xfrm>
        </p:grpSpPr>
        <p:sp>
          <p:nvSpPr>
            <p:cNvPr id="105" name="Oval 104"/>
            <p:cNvSpPr/>
            <p:nvPr/>
          </p:nvSpPr>
          <p:spPr>
            <a:xfrm>
              <a:off x="5418724" y="5102086"/>
              <a:ext cx="942904" cy="173194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391125" y="5102086"/>
              <a:ext cx="942904" cy="173194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/>
          <p:cNvSpPr/>
          <p:nvPr/>
        </p:nvSpPr>
        <p:spPr>
          <a:xfrm>
            <a:off x="1525426" y="1854181"/>
            <a:ext cx="1029497" cy="1164249"/>
          </a:xfrm>
          <a:prstGeom prst="ellipse">
            <a:avLst/>
          </a:prstGeom>
          <a:solidFill>
            <a:srgbClr val="80FF00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006499" y="3018430"/>
            <a:ext cx="202051" cy="242097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2840" y="290008"/>
            <a:ext cx="600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9)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Light1</a:t>
            </a:r>
          </a:p>
          <a:p>
            <a:r>
              <a:rPr lang="en-US" sz="1200" dirty="0" smtClean="0"/>
              <a:t>Curly2</a:t>
            </a:r>
          </a:p>
          <a:p>
            <a:r>
              <a:rPr lang="en-US" sz="1200" dirty="0" smtClean="0"/>
              <a:t>Short2</a:t>
            </a:r>
            <a:endParaRPr lang="en-US" sz="1200" dirty="0"/>
          </a:p>
        </p:txBody>
      </p:sp>
      <p:sp>
        <p:nvSpPr>
          <p:cNvPr id="28" name="Diamond 27"/>
          <p:cNvSpPr/>
          <p:nvPr/>
        </p:nvSpPr>
        <p:spPr>
          <a:xfrm>
            <a:off x="1989766" y="2459587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89342" y="2345674"/>
            <a:ext cx="3297075" cy="134706"/>
            <a:chOff x="765091" y="4910420"/>
            <a:chExt cx="3297075" cy="134706"/>
          </a:xfrm>
        </p:grpSpPr>
        <p:sp>
          <p:nvSpPr>
            <p:cNvPr id="66" name="Oval 65"/>
            <p:cNvSpPr/>
            <p:nvPr/>
          </p:nvSpPr>
          <p:spPr>
            <a:xfrm>
              <a:off x="765091" y="4910420"/>
              <a:ext cx="1133789" cy="134706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928377" y="4910420"/>
              <a:ext cx="1133789" cy="134706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475424" y="1451703"/>
            <a:ext cx="1240364" cy="554254"/>
            <a:chOff x="6301693" y="4243252"/>
            <a:chExt cx="1240364" cy="554254"/>
          </a:xfrm>
        </p:grpSpPr>
        <p:sp>
          <p:nvSpPr>
            <p:cNvPr id="70" name="Freeform 69"/>
            <p:cNvSpPr/>
            <p:nvPr/>
          </p:nvSpPr>
          <p:spPr>
            <a:xfrm>
              <a:off x="6301693" y="4243252"/>
              <a:ext cx="414090" cy="507695"/>
            </a:xfrm>
            <a:custGeom>
              <a:avLst/>
              <a:gdLst>
                <a:gd name="connsiteX0" fmla="*/ 414090 w 414090"/>
                <a:gd name="connsiteY0" fmla="*/ 471473 h 507695"/>
                <a:gd name="connsiteX1" fmla="*/ 365982 w 414090"/>
                <a:gd name="connsiteY1" fmla="*/ 481095 h 507695"/>
                <a:gd name="connsiteX2" fmla="*/ 221660 w 414090"/>
                <a:gd name="connsiteY2" fmla="*/ 500338 h 507695"/>
                <a:gd name="connsiteX3" fmla="*/ 29231 w 414090"/>
                <a:gd name="connsiteY3" fmla="*/ 461851 h 507695"/>
                <a:gd name="connsiteX4" fmla="*/ 19610 w 414090"/>
                <a:gd name="connsiteY4" fmla="*/ 423363 h 507695"/>
                <a:gd name="connsiteX5" fmla="*/ 29231 w 414090"/>
                <a:gd name="connsiteY5" fmla="*/ 336766 h 507695"/>
                <a:gd name="connsiteX6" fmla="*/ 86960 w 414090"/>
                <a:gd name="connsiteY6" fmla="*/ 279035 h 507695"/>
                <a:gd name="connsiteX7" fmla="*/ 115824 w 414090"/>
                <a:gd name="connsiteY7" fmla="*/ 269413 h 507695"/>
                <a:gd name="connsiteX8" fmla="*/ 192796 w 414090"/>
                <a:gd name="connsiteY8" fmla="*/ 279035 h 507695"/>
                <a:gd name="connsiteX9" fmla="*/ 183175 w 414090"/>
                <a:gd name="connsiteY9" fmla="*/ 327144 h 507695"/>
                <a:gd name="connsiteX10" fmla="*/ 29231 w 414090"/>
                <a:gd name="connsiteY10" fmla="*/ 317522 h 507695"/>
                <a:gd name="connsiteX11" fmla="*/ 367 w 414090"/>
                <a:gd name="connsiteY11" fmla="*/ 250169 h 507695"/>
                <a:gd name="connsiteX12" fmla="*/ 29231 w 414090"/>
                <a:gd name="connsiteY12" fmla="*/ 134707 h 507695"/>
                <a:gd name="connsiteX13" fmla="*/ 58096 w 414090"/>
                <a:gd name="connsiteY13" fmla="*/ 105841 h 507695"/>
                <a:gd name="connsiteX14" fmla="*/ 144689 w 414090"/>
                <a:gd name="connsiteY14" fmla="*/ 38488 h 507695"/>
                <a:gd name="connsiteX15" fmla="*/ 183175 w 414090"/>
                <a:gd name="connsiteY15" fmla="*/ 19244 h 507695"/>
                <a:gd name="connsiteX16" fmla="*/ 221660 w 414090"/>
                <a:gd name="connsiteY16" fmla="*/ 0 h 5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4090" h="507695">
                  <a:moveTo>
                    <a:pt x="414090" y="471473"/>
                  </a:moveTo>
                  <a:cubicBezTo>
                    <a:pt x="398054" y="474680"/>
                    <a:pt x="382113" y="478406"/>
                    <a:pt x="365982" y="481095"/>
                  </a:cubicBezTo>
                  <a:cubicBezTo>
                    <a:pt x="326170" y="487730"/>
                    <a:pt x="260551" y="495476"/>
                    <a:pt x="221660" y="500338"/>
                  </a:cubicBezTo>
                  <a:cubicBezTo>
                    <a:pt x="130800" y="495290"/>
                    <a:pt x="61770" y="537780"/>
                    <a:pt x="29231" y="461851"/>
                  </a:cubicBezTo>
                  <a:cubicBezTo>
                    <a:pt x="24022" y="449696"/>
                    <a:pt x="22817" y="436192"/>
                    <a:pt x="19610" y="423363"/>
                  </a:cubicBezTo>
                  <a:cubicBezTo>
                    <a:pt x="22817" y="394497"/>
                    <a:pt x="20690" y="364525"/>
                    <a:pt x="29231" y="336766"/>
                  </a:cubicBezTo>
                  <a:cubicBezTo>
                    <a:pt x="36532" y="313036"/>
                    <a:pt x="65306" y="289863"/>
                    <a:pt x="86960" y="279035"/>
                  </a:cubicBezTo>
                  <a:cubicBezTo>
                    <a:pt x="96031" y="274499"/>
                    <a:pt x="106203" y="272620"/>
                    <a:pt x="115824" y="269413"/>
                  </a:cubicBezTo>
                  <a:lnTo>
                    <a:pt x="192796" y="279035"/>
                  </a:lnTo>
                  <a:cubicBezTo>
                    <a:pt x="205213" y="289678"/>
                    <a:pt x="199094" y="323398"/>
                    <a:pt x="183175" y="327144"/>
                  </a:cubicBezTo>
                  <a:cubicBezTo>
                    <a:pt x="133127" y="338920"/>
                    <a:pt x="80546" y="320729"/>
                    <a:pt x="29231" y="317522"/>
                  </a:cubicBezTo>
                  <a:cubicBezTo>
                    <a:pt x="16378" y="298242"/>
                    <a:pt x="-2903" y="276332"/>
                    <a:pt x="367" y="250169"/>
                  </a:cubicBezTo>
                  <a:cubicBezTo>
                    <a:pt x="5287" y="210804"/>
                    <a:pt x="14498" y="171541"/>
                    <a:pt x="29231" y="134707"/>
                  </a:cubicBezTo>
                  <a:cubicBezTo>
                    <a:pt x="34284" y="122073"/>
                    <a:pt x="47643" y="114552"/>
                    <a:pt x="58096" y="105841"/>
                  </a:cubicBezTo>
                  <a:cubicBezTo>
                    <a:pt x="86188" y="82430"/>
                    <a:pt x="111982" y="54842"/>
                    <a:pt x="144689" y="38488"/>
                  </a:cubicBezTo>
                  <a:cubicBezTo>
                    <a:pt x="157518" y="32073"/>
                    <a:pt x="169992" y="24894"/>
                    <a:pt x="183175" y="19244"/>
                  </a:cubicBezTo>
                  <a:cubicBezTo>
                    <a:pt x="221869" y="2660"/>
                    <a:pt x="202396" y="19266"/>
                    <a:pt x="221660" y="0"/>
                  </a:cubicBezTo>
                </a:path>
              </a:pathLst>
            </a:cu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flipH="1">
              <a:off x="7127967" y="4289811"/>
              <a:ext cx="414090" cy="507695"/>
            </a:xfrm>
            <a:custGeom>
              <a:avLst/>
              <a:gdLst>
                <a:gd name="connsiteX0" fmla="*/ 414090 w 414090"/>
                <a:gd name="connsiteY0" fmla="*/ 471473 h 507695"/>
                <a:gd name="connsiteX1" fmla="*/ 365982 w 414090"/>
                <a:gd name="connsiteY1" fmla="*/ 481095 h 507695"/>
                <a:gd name="connsiteX2" fmla="*/ 221660 w 414090"/>
                <a:gd name="connsiteY2" fmla="*/ 500338 h 507695"/>
                <a:gd name="connsiteX3" fmla="*/ 29231 w 414090"/>
                <a:gd name="connsiteY3" fmla="*/ 461851 h 507695"/>
                <a:gd name="connsiteX4" fmla="*/ 19610 w 414090"/>
                <a:gd name="connsiteY4" fmla="*/ 423363 h 507695"/>
                <a:gd name="connsiteX5" fmla="*/ 29231 w 414090"/>
                <a:gd name="connsiteY5" fmla="*/ 336766 h 507695"/>
                <a:gd name="connsiteX6" fmla="*/ 86960 w 414090"/>
                <a:gd name="connsiteY6" fmla="*/ 279035 h 507695"/>
                <a:gd name="connsiteX7" fmla="*/ 115824 w 414090"/>
                <a:gd name="connsiteY7" fmla="*/ 269413 h 507695"/>
                <a:gd name="connsiteX8" fmla="*/ 192796 w 414090"/>
                <a:gd name="connsiteY8" fmla="*/ 279035 h 507695"/>
                <a:gd name="connsiteX9" fmla="*/ 183175 w 414090"/>
                <a:gd name="connsiteY9" fmla="*/ 327144 h 507695"/>
                <a:gd name="connsiteX10" fmla="*/ 29231 w 414090"/>
                <a:gd name="connsiteY10" fmla="*/ 317522 h 507695"/>
                <a:gd name="connsiteX11" fmla="*/ 367 w 414090"/>
                <a:gd name="connsiteY11" fmla="*/ 250169 h 507695"/>
                <a:gd name="connsiteX12" fmla="*/ 29231 w 414090"/>
                <a:gd name="connsiteY12" fmla="*/ 134707 h 507695"/>
                <a:gd name="connsiteX13" fmla="*/ 58096 w 414090"/>
                <a:gd name="connsiteY13" fmla="*/ 105841 h 507695"/>
                <a:gd name="connsiteX14" fmla="*/ 144689 w 414090"/>
                <a:gd name="connsiteY14" fmla="*/ 38488 h 507695"/>
                <a:gd name="connsiteX15" fmla="*/ 183175 w 414090"/>
                <a:gd name="connsiteY15" fmla="*/ 19244 h 507695"/>
                <a:gd name="connsiteX16" fmla="*/ 221660 w 414090"/>
                <a:gd name="connsiteY16" fmla="*/ 0 h 5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4090" h="507695">
                  <a:moveTo>
                    <a:pt x="414090" y="471473"/>
                  </a:moveTo>
                  <a:cubicBezTo>
                    <a:pt x="398054" y="474680"/>
                    <a:pt x="382113" y="478406"/>
                    <a:pt x="365982" y="481095"/>
                  </a:cubicBezTo>
                  <a:cubicBezTo>
                    <a:pt x="326170" y="487730"/>
                    <a:pt x="260551" y="495476"/>
                    <a:pt x="221660" y="500338"/>
                  </a:cubicBezTo>
                  <a:cubicBezTo>
                    <a:pt x="130800" y="495290"/>
                    <a:pt x="61770" y="537780"/>
                    <a:pt x="29231" y="461851"/>
                  </a:cubicBezTo>
                  <a:cubicBezTo>
                    <a:pt x="24022" y="449696"/>
                    <a:pt x="22817" y="436192"/>
                    <a:pt x="19610" y="423363"/>
                  </a:cubicBezTo>
                  <a:cubicBezTo>
                    <a:pt x="22817" y="394497"/>
                    <a:pt x="20690" y="364525"/>
                    <a:pt x="29231" y="336766"/>
                  </a:cubicBezTo>
                  <a:cubicBezTo>
                    <a:pt x="36532" y="313036"/>
                    <a:pt x="65306" y="289863"/>
                    <a:pt x="86960" y="279035"/>
                  </a:cubicBezTo>
                  <a:cubicBezTo>
                    <a:pt x="96031" y="274499"/>
                    <a:pt x="106203" y="272620"/>
                    <a:pt x="115824" y="269413"/>
                  </a:cubicBezTo>
                  <a:lnTo>
                    <a:pt x="192796" y="279035"/>
                  </a:lnTo>
                  <a:cubicBezTo>
                    <a:pt x="205213" y="289678"/>
                    <a:pt x="199094" y="323398"/>
                    <a:pt x="183175" y="327144"/>
                  </a:cubicBezTo>
                  <a:cubicBezTo>
                    <a:pt x="133127" y="338920"/>
                    <a:pt x="80546" y="320729"/>
                    <a:pt x="29231" y="317522"/>
                  </a:cubicBezTo>
                  <a:cubicBezTo>
                    <a:pt x="16378" y="298242"/>
                    <a:pt x="-2903" y="276332"/>
                    <a:pt x="367" y="250169"/>
                  </a:cubicBezTo>
                  <a:cubicBezTo>
                    <a:pt x="5287" y="210804"/>
                    <a:pt x="14498" y="171541"/>
                    <a:pt x="29231" y="134707"/>
                  </a:cubicBezTo>
                  <a:cubicBezTo>
                    <a:pt x="34284" y="122073"/>
                    <a:pt x="47643" y="114552"/>
                    <a:pt x="58096" y="105841"/>
                  </a:cubicBezTo>
                  <a:cubicBezTo>
                    <a:pt x="86188" y="82430"/>
                    <a:pt x="111982" y="54842"/>
                    <a:pt x="144689" y="38488"/>
                  </a:cubicBezTo>
                  <a:cubicBezTo>
                    <a:pt x="157518" y="32073"/>
                    <a:pt x="169992" y="24894"/>
                    <a:pt x="183175" y="19244"/>
                  </a:cubicBezTo>
                  <a:cubicBezTo>
                    <a:pt x="221869" y="2660"/>
                    <a:pt x="202396" y="19266"/>
                    <a:pt x="221660" y="0"/>
                  </a:cubicBezTo>
                </a:path>
              </a:pathLst>
            </a:cu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23163" y="2394298"/>
            <a:ext cx="116948" cy="417002"/>
            <a:chOff x="576708" y="2164925"/>
            <a:chExt cx="116948" cy="417002"/>
          </a:xfrm>
        </p:grpSpPr>
        <p:grpSp>
          <p:nvGrpSpPr>
            <p:cNvPr id="73" name="Group 72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Freeform 73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96193" y="2394298"/>
            <a:ext cx="116948" cy="417002"/>
            <a:chOff x="576708" y="2164925"/>
            <a:chExt cx="116948" cy="417002"/>
          </a:xfrm>
        </p:grpSpPr>
        <p:grpSp>
          <p:nvGrpSpPr>
            <p:cNvPr id="79" name="Group 78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Freeform 79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542542" y="2394298"/>
            <a:ext cx="116948" cy="417002"/>
            <a:chOff x="576708" y="2164925"/>
            <a:chExt cx="116948" cy="417002"/>
          </a:xfrm>
        </p:grpSpPr>
        <p:grpSp>
          <p:nvGrpSpPr>
            <p:cNvPr id="85" name="Group 84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Freeform 85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415572" y="2394298"/>
            <a:ext cx="116948" cy="417002"/>
            <a:chOff x="576708" y="2164925"/>
            <a:chExt cx="116948" cy="417002"/>
          </a:xfrm>
        </p:grpSpPr>
        <p:grpSp>
          <p:nvGrpSpPr>
            <p:cNvPr id="91" name="Group 90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Freeform 91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6582023" y="1491388"/>
            <a:ext cx="1029497" cy="1164249"/>
          </a:xfrm>
          <a:prstGeom prst="ellipse">
            <a:avLst/>
          </a:prstGeom>
          <a:solidFill>
            <a:srgbClr val="CCFF66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7063096" y="2655637"/>
            <a:ext cx="254071" cy="317522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6699812" y="1077652"/>
            <a:ext cx="837068" cy="495524"/>
            <a:chOff x="6475246" y="1087274"/>
            <a:chExt cx="837068" cy="495524"/>
          </a:xfrm>
        </p:grpSpPr>
        <p:cxnSp>
          <p:nvCxnSpPr>
            <p:cNvPr id="96" name="Straight Connector 95"/>
            <p:cNvCxnSpPr/>
            <p:nvPr/>
          </p:nvCxnSpPr>
          <p:spPr>
            <a:xfrm flipH="1" flipV="1">
              <a:off x="6475246" y="1087274"/>
              <a:ext cx="211672" cy="4570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7127967" y="1087274"/>
              <a:ext cx="184347" cy="4955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3860390" y="92083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10)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Light2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Short2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5639445" y="2060277"/>
            <a:ext cx="116948" cy="417002"/>
            <a:chOff x="576708" y="2164925"/>
            <a:chExt cx="116948" cy="417002"/>
          </a:xfrm>
        </p:grpSpPr>
        <p:grpSp>
          <p:nvGrpSpPr>
            <p:cNvPr id="108" name="Group 107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234008" y="3399170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11)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Light2</a:t>
            </a:r>
          </a:p>
          <a:p>
            <a:r>
              <a:rPr lang="en-US" sz="1200" dirty="0" smtClean="0"/>
              <a:t>Straight2</a:t>
            </a:r>
          </a:p>
          <a:p>
            <a:r>
              <a:rPr lang="en-US" sz="1200" dirty="0" smtClean="0"/>
              <a:t>Short2</a:t>
            </a:r>
          </a:p>
        </p:txBody>
      </p:sp>
      <p:sp>
        <p:nvSpPr>
          <p:cNvPr id="120" name="Oval 119"/>
          <p:cNvSpPr/>
          <p:nvPr/>
        </p:nvSpPr>
        <p:spPr>
          <a:xfrm>
            <a:off x="2208550" y="3964213"/>
            <a:ext cx="1029497" cy="1164249"/>
          </a:xfrm>
          <a:prstGeom prst="ellipse">
            <a:avLst/>
          </a:prstGeom>
          <a:solidFill>
            <a:srgbClr val="CCFF66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/>
          <p:cNvSpPr/>
          <p:nvPr/>
        </p:nvSpPr>
        <p:spPr>
          <a:xfrm>
            <a:off x="2622763" y="5128462"/>
            <a:ext cx="641864" cy="745699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265646" y="4387576"/>
            <a:ext cx="942904" cy="173194"/>
          </a:xfrm>
          <a:prstGeom prst="ellipse">
            <a:avLst/>
          </a:prstGeom>
          <a:solidFill>
            <a:srgbClr val="FFCC6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3238047" y="4387576"/>
            <a:ext cx="942904" cy="173194"/>
          </a:xfrm>
          <a:prstGeom prst="ellipse">
            <a:avLst/>
          </a:prstGeom>
          <a:solidFill>
            <a:srgbClr val="FFCC66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iamond 132"/>
          <p:cNvSpPr/>
          <p:nvPr/>
        </p:nvSpPr>
        <p:spPr>
          <a:xfrm>
            <a:off x="2669610" y="4568842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4787337" y="2829087"/>
            <a:ext cx="75243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12)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Light1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Long2</a:t>
            </a:r>
          </a:p>
          <a:p>
            <a:endParaRPr lang="en-US" sz="1200" dirty="0" smtClean="0"/>
          </a:p>
        </p:txBody>
      </p:sp>
      <p:sp>
        <p:nvSpPr>
          <p:cNvPr id="170" name="Oval 169"/>
          <p:cNvSpPr/>
          <p:nvPr/>
        </p:nvSpPr>
        <p:spPr>
          <a:xfrm>
            <a:off x="6396735" y="4440658"/>
            <a:ext cx="1029497" cy="1164249"/>
          </a:xfrm>
          <a:prstGeom prst="ellipse">
            <a:avLst/>
          </a:prstGeom>
          <a:solidFill>
            <a:srgbClr val="80FF00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0"/>
          <p:cNvSpPr/>
          <p:nvPr/>
        </p:nvSpPr>
        <p:spPr>
          <a:xfrm>
            <a:off x="6877808" y="5604907"/>
            <a:ext cx="202051" cy="242097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Group 205"/>
          <p:cNvGrpSpPr/>
          <p:nvPr/>
        </p:nvGrpSpPr>
        <p:grpSpPr>
          <a:xfrm>
            <a:off x="6505381" y="4012323"/>
            <a:ext cx="837068" cy="495524"/>
            <a:chOff x="6475246" y="1087274"/>
            <a:chExt cx="837068" cy="495524"/>
          </a:xfrm>
        </p:grpSpPr>
        <p:cxnSp>
          <p:nvCxnSpPr>
            <p:cNvPr id="207" name="Straight Connector 206"/>
            <p:cNvCxnSpPr/>
            <p:nvPr/>
          </p:nvCxnSpPr>
          <p:spPr>
            <a:xfrm flipH="1" flipV="1">
              <a:off x="6475246" y="1087274"/>
              <a:ext cx="211672" cy="4570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7127967" y="1087274"/>
              <a:ext cx="184347" cy="4955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 232"/>
          <p:cNvGrpSpPr/>
          <p:nvPr/>
        </p:nvGrpSpPr>
        <p:grpSpPr>
          <a:xfrm>
            <a:off x="5255680" y="4993756"/>
            <a:ext cx="3297075" cy="134706"/>
            <a:chOff x="765091" y="4910420"/>
            <a:chExt cx="3297075" cy="134706"/>
          </a:xfrm>
        </p:grpSpPr>
        <p:sp>
          <p:nvSpPr>
            <p:cNvPr id="234" name="Oval 233"/>
            <p:cNvSpPr/>
            <p:nvPr/>
          </p:nvSpPr>
          <p:spPr>
            <a:xfrm>
              <a:off x="765091" y="4910420"/>
              <a:ext cx="1133789" cy="134706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2928377" y="4910420"/>
              <a:ext cx="1133789" cy="134706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5263096" y="5027394"/>
            <a:ext cx="116948" cy="1563559"/>
            <a:chOff x="576708" y="2164925"/>
            <a:chExt cx="116948" cy="1563559"/>
          </a:xfrm>
        </p:grpSpPr>
        <p:grpSp>
          <p:nvGrpSpPr>
            <p:cNvPr id="210" name="Group 209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1" name="Freeform 210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 211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5404792" y="5027394"/>
            <a:ext cx="116948" cy="1563559"/>
            <a:chOff x="576708" y="2164925"/>
            <a:chExt cx="116948" cy="1563559"/>
          </a:xfrm>
        </p:grpSpPr>
        <p:grpSp>
          <p:nvGrpSpPr>
            <p:cNvPr id="222" name="Group 221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3" name="Freeform 222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reeform 223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8414054" y="5027394"/>
            <a:ext cx="116948" cy="1563559"/>
            <a:chOff x="576708" y="2164925"/>
            <a:chExt cx="116948" cy="1563559"/>
          </a:xfrm>
        </p:grpSpPr>
        <p:grpSp>
          <p:nvGrpSpPr>
            <p:cNvPr id="216" name="Group 215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7" name="Freeform 216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Freeform 217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8274396" y="5027394"/>
            <a:ext cx="116948" cy="1563559"/>
            <a:chOff x="576708" y="2164925"/>
            <a:chExt cx="116948" cy="1563559"/>
          </a:xfrm>
        </p:grpSpPr>
        <p:grpSp>
          <p:nvGrpSpPr>
            <p:cNvPr id="228" name="Group 227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Freeform 228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Freeform 229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6857488" y="4898274"/>
            <a:ext cx="105840" cy="258240"/>
            <a:chOff x="6968443" y="4974312"/>
            <a:chExt cx="105840" cy="258240"/>
          </a:xfrm>
        </p:grpSpPr>
        <p:sp>
          <p:nvSpPr>
            <p:cNvPr id="237" name="Diamond 236"/>
            <p:cNvSpPr/>
            <p:nvPr/>
          </p:nvSpPr>
          <p:spPr>
            <a:xfrm>
              <a:off x="6968443" y="4974312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Diamond 237"/>
            <p:cNvSpPr/>
            <p:nvPr/>
          </p:nvSpPr>
          <p:spPr>
            <a:xfrm>
              <a:off x="6968443" y="5126712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5539767" y="5027394"/>
            <a:ext cx="116948" cy="1563559"/>
            <a:chOff x="576708" y="2164925"/>
            <a:chExt cx="116948" cy="1563559"/>
          </a:xfrm>
        </p:grpSpPr>
        <p:grpSp>
          <p:nvGrpSpPr>
            <p:cNvPr id="240" name="Group 239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43" name="Oval 242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1" name="Freeform 240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 241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8142002" y="5027394"/>
            <a:ext cx="116948" cy="1563559"/>
            <a:chOff x="576708" y="2164925"/>
            <a:chExt cx="116948" cy="1563559"/>
          </a:xfrm>
        </p:grpSpPr>
        <p:grpSp>
          <p:nvGrpSpPr>
            <p:cNvPr id="246" name="Group 245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49" name="Oval 248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7" name="Freeform 246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7026939" y="1919734"/>
            <a:ext cx="105840" cy="258240"/>
            <a:chOff x="6968443" y="4974312"/>
            <a:chExt cx="105840" cy="258240"/>
          </a:xfrm>
        </p:grpSpPr>
        <p:sp>
          <p:nvSpPr>
            <p:cNvPr id="252" name="Diamond 251"/>
            <p:cNvSpPr/>
            <p:nvPr/>
          </p:nvSpPr>
          <p:spPr>
            <a:xfrm>
              <a:off x="6968443" y="4974312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Diamond 252"/>
            <p:cNvSpPr/>
            <p:nvPr/>
          </p:nvSpPr>
          <p:spPr>
            <a:xfrm>
              <a:off x="6968443" y="5126712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5775635" y="2060277"/>
            <a:ext cx="116948" cy="417002"/>
            <a:chOff x="576708" y="2164925"/>
            <a:chExt cx="116948" cy="417002"/>
          </a:xfrm>
        </p:grpSpPr>
        <p:grpSp>
          <p:nvGrpSpPr>
            <p:cNvPr id="255" name="Group 254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58" name="Oval 257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Freeform 255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Freeform 256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912248" y="2060277"/>
            <a:ext cx="116948" cy="417002"/>
            <a:chOff x="576708" y="2164925"/>
            <a:chExt cx="116948" cy="417002"/>
          </a:xfrm>
        </p:grpSpPr>
        <p:grpSp>
          <p:nvGrpSpPr>
            <p:cNvPr id="261" name="Group 260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64" name="Oval 263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2" name="Freeform 261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Freeform 262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150749" y="2068347"/>
            <a:ext cx="389751" cy="417002"/>
            <a:chOff x="5791845" y="2212677"/>
            <a:chExt cx="389751" cy="417002"/>
          </a:xfrm>
        </p:grpSpPr>
        <p:grpSp>
          <p:nvGrpSpPr>
            <p:cNvPr id="266" name="Group 265"/>
            <p:cNvGrpSpPr/>
            <p:nvPr/>
          </p:nvGrpSpPr>
          <p:grpSpPr>
            <a:xfrm>
              <a:off x="5791845" y="2212677"/>
              <a:ext cx="116948" cy="417002"/>
              <a:chOff x="576708" y="2164925"/>
              <a:chExt cx="116948" cy="417002"/>
            </a:xfrm>
          </p:grpSpPr>
          <p:grpSp>
            <p:nvGrpSpPr>
              <p:cNvPr id="267" name="Group 266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270" name="Oval 269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Oval 270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8" name="Freeform 267"/>
              <p:cNvSpPr/>
              <p:nvPr/>
            </p:nvSpPr>
            <p:spPr>
              <a:xfrm>
                <a:off x="576708" y="2405472"/>
                <a:ext cx="45719" cy="176455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Freeform 268"/>
              <p:cNvSpPr/>
              <p:nvPr/>
            </p:nvSpPr>
            <p:spPr>
              <a:xfrm>
                <a:off x="630512" y="2403920"/>
                <a:ext cx="63144" cy="178007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2" name="Group 271"/>
            <p:cNvGrpSpPr/>
            <p:nvPr/>
          </p:nvGrpSpPr>
          <p:grpSpPr>
            <a:xfrm>
              <a:off x="5928035" y="2212677"/>
              <a:ext cx="116948" cy="417002"/>
              <a:chOff x="576708" y="2164925"/>
              <a:chExt cx="116948" cy="417002"/>
            </a:xfrm>
          </p:grpSpPr>
          <p:grpSp>
            <p:nvGrpSpPr>
              <p:cNvPr id="273" name="Group 272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276" name="Oval 275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Oval 276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4" name="Freeform 273"/>
              <p:cNvSpPr/>
              <p:nvPr/>
            </p:nvSpPr>
            <p:spPr>
              <a:xfrm>
                <a:off x="576708" y="2405472"/>
                <a:ext cx="45719" cy="176455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Freeform 274"/>
              <p:cNvSpPr/>
              <p:nvPr/>
            </p:nvSpPr>
            <p:spPr>
              <a:xfrm>
                <a:off x="630512" y="2403920"/>
                <a:ext cx="63144" cy="178007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8" name="Group 277"/>
            <p:cNvGrpSpPr/>
            <p:nvPr/>
          </p:nvGrpSpPr>
          <p:grpSpPr>
            <a:xfrm>
              <a:off x="6064648" y="2212677"/>
              <a:ext cx="116948" cy="417002"/>
              <a:chOff x="576708" y="2164925"/>
              <a:chExt cx="116948" cy="417002"/>
            </a:xfrm>
          </p:grpSpPr>
          <p:grpSp>
            <p:nvGrpSpPr>
              <p:cNvPr id="279" name="Group 278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282" name="Oval 281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Oval 282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0" name="Freeform 279"/>
              <p:cNvSpPr/>
              <p:nvPr/>
            </p:nvSpPr>
            <p:spPr>
              <a:xfrm>
                <a:off x="576708" y="2405472"/>
                <a:ext cx="45719" cy="176455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Freeform 280"/>
              <p:cNvSpPr/>
              <p:nvPr/>
            </p:nvSpPr>
            <p:spPr>
              <a:xfrm>
                <a:off x="630512" y="2403920"/>
                <a:ext cx="63144" cy="178007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4" name="Group 283"/>
          <p:cNvGrpSpPr/>
          <p:nvPr/>
        </p:nvGrpSpPr>
        <p:grpSpPr>
          <a:xfrm>
            <a:off x="2016608" y="3661127"/>
            <a:ext cx="1597163" cy="380062"/>
            <a:chOff x="6167360" y="1202736"/>
            <a:chExt cx="1597163" cy="380062"/>
          </a:xfrm>
        </p:grpSpPr>
        <p:cxnSp>
          <p:nvCxnSpPr>
            <p:cNvPr id="285" name="Straight Connector 284"/>
            <p:cNvCxnSpPr/>
            <p:nvPr/>
          </p:nvCxnSpPr>
          <p:spPr>
            <a:xfrm flipH="1" flipV="1">
              <a:off x="6167360" y="1202736"/>
              <a:ext cx="519558" cy="34157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127967" y="1202736"/>
              <a:ext cx="636556" cy="380062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265646" y="4456285"/>
            <a:ext cx="116948" cy="417002"/>
            <a:chOff x="576708" y="2164925"/>
            <a:chExt cx="116948" cy="417002"/>
          </a:xfrm>
        </p:grpSpPr>
        <p:grpSp>
          <p:nvGrpSpPr>
            <p:cNvPr id="288" name="Group 287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91" name="Oval 290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9" name="Freeform 288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Freeform 289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1401836" y="4456285"/>
            <a:ext cx="116948" cy="417002"/>
            <a:chOff x="576708" y="2164925"/>
            <a:chExt cx="116948" cy="417002"/>
          </a:xfrm>
        </p:grpSpPr>
        <p:grpSp>
          <p:nvGrpSpPr>
            <p:cNvPr id="294" name="Group 293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97" name="Oval 296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5" name="Freeform 294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Freeform 295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9" name="Group 298"/>
          <p:cNvGrpSpPr/>
          <p:nvPr/>
        </p:nvGrpSpPr>
        <p:grpSpPr>
          <a:xfrm>
            <a:off x="1538449" y="4456285"/>
            <a:ext cx="116948" cy="417002"/>
            <a:chOff x="576708" y="2164925"/>
            <a:chExt cx="116948" cy="417002"/>
          </a:xfrm>
        </p:grpSpPr>
        <p:grpSp>
          <p:nvGrpSpPr>
            <p:cNvPr id="300" name="Group 299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1" name="Freeform 300"/>
            <p:cNvSpPr/>
            <p:nvPr/>
          </p:nvSpPr>
          <p:spPr>
            <a:xfrm>
              <a:off x="576708" y="2405472"/>
              <a:ext cx="45719" cy="17645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Freeform 301"/>
            <p:cNvSpPr/>
            <p:nvPr/>
          </p:nvSpPr>
          <p:spPr>
            <a:xfrm>
              <a:off x="630512" y="2403920"/>
              <a:ext cx="63144" cy="178007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3776950" y="4464355"/>
            <a:ext cx="389751" cy="417002"/>
            <a:chOff x="5791845" y="2212677"/>
            <a:chExt cx="389751" cy="417002"/>
          </a:xfrm>
        </p:grpSpPr>
        <p:grpSp>
          <p:nvGrpSpPr>
            <p:cNvPr id="306" name="Group 305"/>
            <p:cNvGrpSpPr/>
            <p:nvPr/>
          </p:nvGrpSpPr>
          <p:grpSpPr>
            <a:xfrm>
              <a:off x="5791845" y="2212677"/>
              <a:ext cx="116948" cy="417002"/>
              <a:chOff x="576708" y="2164925"/>
              <a:chExt cx="116948" cy="417002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322" name="Oval 321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Oval 322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0" name="Freeform 319"/>
              <p:cNvSpPr/>
              <p:nvPr/>
            </p:nvSpPr>
            <p:spPr>
              <a:xfrm>
                <a:off x="576708" y="2405472"/>
                <a:ext cx="45719" cy="176455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Freeform 320"/>
              <p:cNvSpPr/>
              <p:nvPr/>
            </p:nvSpPr>
            <p:spPr>
              <a:xfrm>
                <a:off x="630512" y="2403920"/>
                <a:ext cx="63144" cy="178007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5928035" y="2212677"/>
              <a:ext cx="116948" cy="417002"/>
              <a:chOff x="576708" y="2164925"/>
              <a:chExt cx="116948" cy="417002"/>
            </a:xfrm>
          </p:grpSpPr>
          <p:grpSp>
            <p:nvGrpSpPr>
              <p:cNvPr id="314" name="Group 313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317" name="Oval 316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Oval 317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5" name="Freeform 314"/>
              <p:cNvSpPr/>
              <p:nvPr/>
            </p:nvSpPr>
            <p:spPr>
              <a:xfrm>
                <a:off x="576708" y="2405472"/>
                <a:ext cx="45719" cy="176455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Freeform 315"/>
              <p:cNvSpPr/>
              <p:nvPr/>
            </p:nvSpPr>
            <p:spPr>
              <a:xfrm>
                <a:off x="630512" y="2403920"/>
                <a:ext cx="63144" cy="178007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064648" y="2212677"/>
              <a:ext cx="116948" cy="417002"/>
              <a:chOff x="576708" y="2164925"/>
              <a:chExt cx="116948" cy="417002"/>
            </a:xfrm>
          </p:grpSpPr>
          <p:grpSp>
            <p:nvGrpSpPr>
              <p:cNvPr id="309" name="Group 308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312" name="Oval 311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Oval 312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0" name="Freeform 309"/>
              <p:cNvSpPr/>
              <p:nvPr/>
            </p:nvSpPr>
            <p:spPr>
              <a:xfrm>
                <a:off x="576708" y="2405472"/>
                <a:ext cx="45719" cy="176455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Freeform 310"/>
              <p:cNvSpPr/>
              <p:nvPr/>
            </p:nvSpPr>
            <p:spPr>
              <a:xfrm>
                <a:off x="630512" y="2403920"/>
                <a:ext cx="63144" cy="178007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673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/>
          <p:cNvGrpSpPr/>
          <p:nvPr/>
        </p:nvGrpSpPr>
        <p:grpSpPr>
          <a:xfrm>
            <a:off x="5455378" y="2012168"/>
            <a:ext cx="3297075" cy="134706"/>
            <a:chOff x="765091" y="4910420"/>
            <a:chExt cx="3297075" cy="134706"/>
          </a:xfrm>
        </p:grpSpPr>
        <p:sp>
          <p:nvSpPr>
            <p:cNvPr id="149" name="Oval 148"/>
            <p:cNvSpPr/>
            <p:nvPr/>
          </p:nvSpPr>
          <p:spPr>
            <a:xfrm>
              <a:off x="765091" y="4910420"/>
              <a:ext cx="1133789" cy="134706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2928377" y="4910420"/>
              <a:ext cx="1133789" cy="134706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23977" y="1886049"/>
            <a:ext cx="2339896" cy="205322"/>
            <a:chOff x="5926824" y="1928408"/>
            <a:chExt cx="2339896" cy="205322"/>
          </a:xfrm>
        </p:grpSpPr>
        <p:sp>
          <p:nvSpPr>
            <p:cNvPr id="67" name="Oval 66"/>
            <p:cNvSpPr/>
            <p:nvPr/>
          </p:nvSpPr>
          <p:spPr>
            <a:xfrm>
              <a:off x="7611520" y="1928408"/>
              <a:ext cx="655200" cy="205322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926824" y="1928408"/>
              <a:ext cx="655200" cy="205322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1671850" y="1421715"/>
            <a:ext cx="1029497" cy="1164249"/>
          </a:xfrm>
          <a:prstGeom prst="ellipse">
            <a:avLst/>
          </a:prstGeom>
          <a:solidFill>
            <a:srgbClr val="CCFF66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152923" y="2585964"/>
            <a:ext cx="202051" cy="242097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5616" y="218337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13)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Light2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Long2</a:t>
            </a:r>
          </a:p>
        </p:txBody>
      </p:sp>
      <p:sp>
        <p:nvSpPr>
          <p:cNvPr id="29" name="Diamond 28"/>
          <p:cNvSpPr/>
          <p:nvPr/>
        </p:nvSpPr>
        <p:spPr>
          <a:xfrm>
            <a:off x="2136190" y="2027121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794633" y="1003167"/>
            <a:ext cx="837068" cy="495524"/>
            <a:chOff x="6475246" y="1087274"/>
            <a:chExt cx="837068" cy="495524"/>
          </a:xfrm>
        </p:grpSpPr>
        <p:cxnSp>
          <p:nvCxnSpPr>
            <p:cNvPr id="64" name="Straight Connector 63"/>
            <p:cNvCxnSpPr/>
            <p:nvPr/>
          </p:nvCxnSpPr>
          <p:spPr>
            <a:xfrm flipH="1" flipV="1">
              <a:off x="6475246" y="1087274"/>
              <a:ext cx="211672" cy="4570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127967" y="1087274"/>
              <a:ext cx="184347" cy="4955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023977" y="1966281"/>
            <a:ext cx="116948" cy="1563559"/>
            <a:chOff x="576708" y="2164925"/>
            <a:chExt cx="116948" cy="1563559"/>
          </a:xfrm>
        </p:grpSpPr>
        <p:grpSp>
          <p:nvGrpSpPr>
            <p:cNvPr id="70" name="Group 69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Freeform 70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223452" y="1966281"/>
            <a:ext cx="116948" cy="1563559"/>
            <a:chOff x="576708" y="2164925"/>
            <a:chExt cx="116948" cy="1563559"/>
          </a:xfrm>
        </p:grpSpPr>
        <p:grpSp>
          <p:nvGrpSpPr>
            <p:cNvPr id="76" name="Group 75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 76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150546" y="1966281"/>
            <a:ext cx="116948" cy="1563559"/>
            <a:chOff x="576708" y="2164925"/>
            <a:chExt cx="116948" cy="1563559"/>
          </a:xfrm>
        </p:grpSpPr>
        <p:grpSp>
          <p:nvGrpSpPr>
            <p:cNvPr id="82" name="Group 81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Freeform 82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098879" y="1966281"/>
            <a:ext cx="116948" cy="1563559"/>
            <a:chOff x="576708" y="2164925"/>
            <a:chExt cx="116948" cy="1563559"/>
          </a:xfrm>
        </p:grpSpPr>
        <p:grpSp>
          <p:nvGrpSpPr>
            <p:cNvPr id="88" name="Group 87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Freeform 88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4461839" y="218337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14)</a:t>
            </a:r>
          </a:p>
          <a:p>
            <a:r>
              <a:rPr lang="en-US" sz="1200" dirty="0" smtClean="0"/>
              <a:t>Small2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Light2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Long2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5455378" y="2069969"/>
            <a:ext cx="116948" cy="1563559"/>
            <a:chOff x="576708" y="2164925"/>
            <a:chExt cx="116948" cy="1563559"/>
          </a:xfrm>
        </p:grpSpPr>
        <p:grpSp>
          <p:nvGrpSpPr>
            <p:cNvPr id="95" name="Group 94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Freeform 95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Oval 102"/>
          <p:cNvSpPr/>
          <p:nvPr/>
        </p:nvSpPr>
        <p:spPr>
          <a:xfrm>
            <a:off x="6582023" y="1491388"/>
            <a:ext cx="1029497" cy="1164249"/>
          </a:xfrm>
          <a:prstGeom prst="ellipse">
            <a:avLst/>
          </a:prstGeom>
          <a:solidFill>
            <a:srgbClr val="CCFF66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>
            <a:off x="7063096" y="2655637"/>
            <a:ext cx="254071" cy="317522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6699812" y="1077652"/>
            <a:ext cx="837068" cy="495524"/>
            <a:chOff x="6475246" y="1087274"/>
            <a:chExt cx="837068" cy="495524"/>
          </a:xfrm>
        </p:grpSpPr>
        <p:cxnSp>
          <p:nvCxnSpPr>
            <p:cNvPr id="106" name="Straight Connector 105"/>
            <p:cNvCxnSpPr/>
            <p:nvPr/>
          </p:nvCxnSpPr>
          <p:spPr>
            <a:xfrm flipH="1" flipV="1">
              <a:off x="6475246" y="1087274"/>
              <a:ext cx="211672" cy="4570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7127967" y="1087274"/>
              <a:ext cx="184347" cy="4955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7039363" y="1639144"/>
            <a:ext cx="105840" cy="864426"/>
            <a:chOff x="6971705" y="1839483"/>
            <a:chExt cx="105840" cy="864426"/>
          </a:xfrm>
        </p:grpSpPr>
        <p:sp>
          <p:nvSpPr>
            <p:cNvPr id="159" name="Diamond 158"/>
            <p:cNvSpPr/>
            <p:nvPr/>
          </p:nvSpPr>
          <p:spPr>
            <a:xfrm>
              <a:off x="6971705" y="212007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Diamond 159"/>
            <p:cNvSpPr/>
            <p:nvPr/>
          </p:nvSpPr>
          <p:spPr>
            <a:xfrm>
              <a:off x="6971705" y="197574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Diamond 160"/>
            <p:cNvSpPr/>
            <p:nvPr/>
          </p:nvSpPr>
          <p:spPr>
            <a:xfrm>
              <a:off x="6971705" y="2445669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Diamond 161"/>
            <p:cNvSpPr/>
            <p:nvPr/>
          </p:nvSpPr>
          <p:spPr>
            <a:xfrm>
              <a:off x="6971705" y="227247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Diamond 162"/>
            <p:cNvSpPr/>
            <p:nvPr/>
          </p:nvSpPr>
          <p:spPr>
            <a:xfrm>
              <a:off x="6971705" y="1839483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Diamond 163"/>
            <p:cNvSpPr/>
            <p:nvPr/>
          </p:nvSpPr>
          <p:spPr>
            <a:xfrm>
              <a:off x="6971705" y="2598069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5572326" y="2069969"/>
            <a:ext cx="116948" cy="1563559"/>
            <a:chOff x="576708" y="2164925"/>
            <a:chExt cx="116948" cy="1563559"/>
          </a:xfrm>
        </p:grpSpPr>
        <p:grpSp>
          <p:nvGrpSpPr>
            <p:cNvPr id="166" name="Group 165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7" name="Freeform 166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 167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689274" y="2069969"/>
            <a:ext cx="116948" cy="1563559"/>
            <a:chOff x="576708" y="2164925"/>
            <a:chExt cx="116948" cy="1563559"/>
          </a:xfrm>
        </p:grpSpPr>
        <p:grpSp>
          <p:nvGrpSpPr>
            <p:cNvPr id="172" name="Group 171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Freeform 172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reeform 173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8400665" y="2069969"/>
            <a:ext cx="116948" cy="1563559"/>
            <a:chOff x="576708" y="2164925"/>
            <a:chExt cx="116948" cy="1563559"/>
          </a:xfrm>
        </p:grpSpPr>
        <p:grpSp>
          <p:nvGrpSpPr>
            <p:cNvPr id="178" name="Group 177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Freeform 178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reeform 179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517613" y="2069969"/>
            <a:ext cx="116948" cy="1563559"/>
            <a:chOff x="576708" y="2164925"/>
            <a:chExt cx="116948" cy="1563559"/>
          </a:xfrm>
        </p:grpSpPr>
        <p:grpSp>
          <p:nvGrpSpPr>
            <p:cNvPr id="184" name="Group 183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Freeform 184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8634561" y="2069969"/>
            <a:ext cx="116948" cy="1563559"/>
            <a:chOff x="576708" y="2164925"/>
            <a:chExt cx="116948" cy="1563559"/>
          </a:xfrm>
        </p:grpSpPr>
        <p:grpSp>
          <p:nvGrpSpPr>
            <p:cNvPr id="190" name="Group 189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1" name="Freeform 190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5810329" y="2074014"/>
            <a:ext cx="116948" cy="1563559"/>
            <a:chOff x="576708" y="2164925"/>
            <a:chExt cx="116948" cy="1563559"/>
          </a:xfrm>
        </p:grpSpPr>
        <p:grpSp>
          <p:nvGrpSpPr>
            <p:cNvPr id="196" name="Group 195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7" name="Freeform 196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reeform 197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8274096" y="2067645"/>
            <a:ext cx="116948" cy="1563559"/>
            <a:chOff x="576708" y="2164925"/>
            <a:chExt cx="116948" cy="1563559"/>
          </a:xfrm>
        </p:grpSpPr>
        <p:grpSp>
          <p:nvGrpSpPr>
            <p:cNvPr id="202" name="Group 201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3" name="Freeform 202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234008" y="3399170"/>
            <a:ext cx="6005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15)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Light1</a:t>
            </a:r>
          </a:p>
          <a:p>
            <a:r>
              <a:rPr lang="en-US" sz="1200" dirty="0" smtClean="0"/>
              <a:t>Curly2</a:t>
            </a:r>
          </a:p>
          <a:p>
            <a:r>
              <a:rPr lang="en-US" sz="1200" dirty="0" smtClean="0"/>
              <a:t>Short1</a:t>
            </a:r>
          </a:p>
        </p:txBody>
      </p:sp>
      <p:sp>
        <p:nvSpPr>
          <p:cNvPr id="208" name="Oval 207"/>
          <p:cNvSpPr/>
          <p:nvPr/>
        </p:nvSpPr>
        <p:spPr>
          <a:xfrm>
            <a:off x="1959367" y="4437235"/>
            <a:ext cx="1029497" cy="1164249"/>
          </a:xfrm>
          <a:prstGeom prst="ellipse">
            <a:avLst/>
          </a:prstGeom>
          <a:solidFill>
            <a:srgbClr val="80FF00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 208"/>
          <p:cNvSpPr/>
          <p:nvPr/>
        </p:nvSpPr>
        <p:spPr>
          <a:xfrm>
            <a:off x="2373580" y="5601484"/>
            <a:ext cx="641864" cy="745699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2" name="Group 251"/>
          <p:cNvGrpSpPr/>
          <p:nvPr/>
        </p:nvGrpSpPr>
        <p:grpSpPr>
          <a:xfrm>
            <a:off x="1308784" y="4923140"/>
            <a:ext cx="2339896" cy="205322"/>
            <a:chOff x="5926824" y="1928408"/>
            <a:chExt cx="2339896" cy="205322"/>
          </a:xfrm>
        </p:grpSpPr>
        <p:sp>
          <p:nvSpPr>
            <p:cNvPr id="253" name="Oval 252"/>
            <p:cNvSpPr/>
            <p:nvPr/>
          </p:nvSpPr>
          <p:spPr>
            <a:xfrm>
              <a:off x="7611520" y="1928408"/>
              <a:ext cx="655200" cy="205322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5926824" y="1928408"/>
              <a:ext cx="655200" cy="205322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1451981" y="4989273"/>
            <a:ext cx="121151" cy="509960"/>
            <a:chOff x="583943" y="2164925"/>
            <a:chExt cx="121151" cy="509960"/>
          </a:xfrm>
        </p:grpSpPr>
        <p:grpSp>
          <p:nvGrpSpPr>
            <p:cNvPr id="256" name="Group 255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59" name="Oval 258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7" name="Freeform 256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Freeform 257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2420427" y="4886360"/>
            <a:ext cx="105840" cy="261344"/>
            <a:chOff x="2420427" y="4886360"/>
            <a:chExt cx="105840" cy="261344"/>
          </a:xfrm>
        </p:grpSpPr>
        <p:sp>
          <p:nvSpPr>
            <p:cNvPr id="218" name="Diamond 217"/>
            <p:cNvSpPr/>
            <p:nvPr/>
          </p:nvSpPr>
          <p:spPr>
            <a:xfrm>
              <a:off x="2420427" y="5041864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Diamond 260"/>
            <p:cNvSpPr/>
            <p:nvPr/>
          </p:nvSpPr>
          <p:spPr>
            <a:xfrm>
              <a:off x="2420427" y="4886360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1320984" y="4994084"/>
            <a:ext cx="121151" cy="509960"/>
            <a:chOff x="583943" y="2164925"/>
            <a:chExt cx="121151" cy="509960"/>
          </a:xfrm>
        </p:grpSpPr>
        <p:grpSp>
          <p:nvGrpSpPr>
            <p:cNvPr id="263" name="Group 262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66" name="Oval 265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4" name="Freeform 263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Freeform 264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3528027" y="4992529"/>
            <a:ext cx="121151" cy="509960"/>
            <a:chOff x="583943" y="2164925"/>
            <a:chExt cx="121151" cy="509960"/>
          </a:xfrm>
        </p:grpSpPr>
        <p:grpSp>
          <p:nvGrpSpPr>
            <p:cNvPr id="269" name="Group 268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72" name="Oval 271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0" name="Freeform 269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Freeform 270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3397030" y="4997340"/>
            <a:ext cx="121151" cy="509960"/>
            <a:chOff x="583943" y="2164925"/>
            <a:chExt cx="121151" cy="509960"/>
          </a:xfrm>
        </p:grpSpPr>
        <p:grpSp>
          <p:nvGrpSpPr>
            <p:cNvPr id="275" name="Group 274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78" name="Oval 277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6" name="Freeform 275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Freeform 276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1897578" y="3991881"/>
            <a:ext cx="1240364" cy="554254"/>
            <a:chOff x="6301693" y="4243252"/>
            <a:chExt cx="1240364" cy="554254"/>
          </a:xfrm>
        </p:grpSpPr>
        <p:sp>
          <p:nvSpPr>
            <p:cNvPr id="281" name="Freeform 280"/>
            <p:cNvSpPr/>
            <p:nvPr/>
          </p:nvSpPr>
          <p:spPr>
            <a:xfrm>
              <a:off x="6301693" y="4243252"/>
              <a:ext cx="414090" cy="507695"/>
            </a:xfrm>
            <a:custGeom>
              <a:avLst/>
              <a:gdLst>
                <a:gd name="connsiteX0" fmla="*/ 414090 w 414090"/>
                <a:gd name="connsiteY0" fmla="*/ 471473 h 507695"/>
                <a:gd name="connsiteX1" fmla="*/ 365982 w 414090"/>
                <a:gd name="connsiteY1" fmla="*/ 481095 h 507695"/>
                <a:gd name="connsiteX2" fmla="*/ 221660 w 414090"/>
                <a:gd name="connsiteY2" fmla="*/ 500338 h 507695"/>
                <a:gd name="connsiteX3" fmla="*/ 29231 w 414090"/>
                <a:gd name="connsiteY3" fmla="*/ 461851 h 507695"/>
                <a:gd name="connsiteX4" fmla="*/ 19610 w 414090"/>
                <a:gd name="connsiteY4" fmla="*/ 423363 h 507695"/>
                <a:gd name="connsiteX5" fmla="*/ 29231 w 414090"/>
                <a:gd name="connsiteY5" fmla="*/ 336766 h 507695"/>
                <a:gd name="connsiteX6" fmla="*/ 86960 w 414090"/>
                <a:gd name="connsiteY6" fmla="*/ 279035 h 507695"/>
                <a:gd name="connsiteX7" fmla="*/ 115824 w 414090"/>
                <a:gd name="connsiteY7" fmla="*/ 269413 h 507695"/>
                <a:gd name="connsiteX8" fmla="*/ 192796 w 414090"/>
                <a:gd name="connsiteY8" fmla="*/ 279035 h 507695"/>
                <a:gd name="connsiteX9" fmla="*/ 183175 w 414090"/>
                <a:gd name="connsiteY9" fmla="*/ 327144 h 507695"/>
                <a:gd name="connsiteX10" fmla="*/ 29231 w 414090"/>
                <a:gd name="connsiteY10" fmla="*/ 317522 h 507695"/>
                <a:gd name="connsiteX11" fmla="*/ 367 w 414090"/>
                <a:gd name="connsiteY11" fmla="*/ 250169 h 507695"/>
                <a:gd name="connsiteX12" fmla="*/ 29231 w 414090"/>
                <a:gd name="connsiteY12" fmla="*/ 134707 h 507695"/>
                <a:gd name="connsiteX13" fmla="*/ 58096 w 414090"/>
                <a:gd name="connsiteY13" fmla="*/ 105841 h 507695"/>
                <a:gd name="connsiteX14" fmla="*/ 144689 w 414090"/>
                <a:gd name="connsiteY14" fmla="*/ 38488 h 507695"/>
                <a:gd name="connsiteX15" fmla="*/ 183175 w 414090"/>
                <a:gd name="connsiteY15" fmla="*/ 19244 h 507695"/>
                <a:gd name="connsiteX16" fmla="*/ 221660 w 414090"/>
                <a:gd name="connsiteY16" fmla="*/ 0 h 5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4090" h="507695">
                  <a:moveTo>
                    <a:pt x="414090" y="471473"/>
                  </a:moveTo>
                  <a:cubicBezTo>
                    <a:pt x="398054" y="474680"/>
                    <a:pt x="382113" y="478406"/>
                    <a:pt x="365982" y="481095"/>
                  </a:cubicBezTo>
                  <a:cubicBezTo>
                    <a:pt x="326170" y="487730"/>
                    <a:pt x="260551" y="495476"/>
                    <a:pt x="221660" y="500338"/>
                  </a:cubicBezTo>
                  <a:cubicBezTo>
                    <a:pt x="130800" y="495290"/>
                    <a:pt x="61770" y="537780"/>
                    <a:pt x="29231" y="461851"/>
                  </a:cubicBezTo>
                  <a:cubicBezTo>
                    <a:pt x="24022" y="449696"/>
                    <a:pt x="22817" y="436192"/>
                    <a:pt x="19610" y="423363"/>
                  </a:cubicBezTo>
                  <a:cubicBezTo>
                    <a:pt x="22817" y="394497"/>
                    <a:pt x="20690" y="364525"/>
                    <a:pt x="29231" y="336766"/>
                  </a:cubicBezTo>
                  <a:cubicBezTo>
                    <a:pt x="36532" y="313036"/>
                    <a:pt x="65306" y="289863"/>
                    <a:pt x="86960" y="279035"/>
                  </a:cubicBezTo>
                  <a:cubicBezTo>
                    <a:pt x="96031" y="274499"/>
                    <a:pt x="106203" y="272620"/>
                    <a:pt x="115824" y="269413"/>
                  </a:cubicBezTo>
                  <a:lnTo>
                    <a:pt x="192796" y="279035"/>
                  </a:lnTo>
                  <a:cubicBezTo>
                    <a:pt x="205213" y="289678"/>
                    <a:pt x="199094" y="323398"/>
                    <a:pt x="183175" y="327144"/>
                  </a:cubicBezTo>
                  <a:cubicBezTo>
                    <a:pt x="133127" y="338920"/>
                    <a:pt x="80546" y="320729"/>
                    <a:pt x="29231" y="317522"/>
                  </a:cubicBezTo>
                  <a:cubicBezTo>
                    <a:pt x="16378" y="298242"/>
                    <a:pt x="-2903" y="276332"/>
                    <a:pt x="367" y="250169"/>
                  </a:cubicBezTo>
                  <a:cubicBezTo>
                    <a:pt x="5287" y="210804"/>
                    <a:pt x="14498" y="171541"/>
                    <a:pt x="29231" y="134707"/>
                  </a:cubicBezTo>
                  <a:cubicBezTo>
                    <a:pt x="34284" y="122073"/>
                    <a:pt x="47643" y="114552"/>
                    <a:pt x="58096" y="105841"/>
                  </a:cubicBezTo>
                  <a:cubicBezTo>
                    <a:pt x="86188" y="82430"/>
                    <a:pt x="111982" y="54842"/>
                    <a:pt x="144689" y="38488"/>
                  </a:cubicBezTo>
                  <a:cubicBezTo>
                    <a:pt x="157518" y="32073"/>
                    <a:pt x="169992" y="24894"/>
                    <a:pt x="183175" y="19244"/>
                  </a:cubicBezTo>
                  <a:cubicBezTo>
                    <a:pt x="221869" y="2660"/>
                    <a:pt x="202396" y="19266"/>
                    <a:pt x="221660" y="0"/>
                  </a:cubicBezTo>
                </a:path>
              </a:pathLst>
            </a:cu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Freeform 281"/>
            <p:cNvSpPr/>
            <p:nvPr/>
          </p:nvSpPr>
          <p:spPr>
            <a:xfrm flipH="1">
              <a:off x="7127967" y="4289811"/>
              <a:ext cx="414090" cy="507695"/>
            </a:xfrm>
            <a:custGeom>
              <a:avLst/>
              <a:gdLst>
                <a:gd name="connsiteX0" fmla="*/ 414090 w 414090"/>
                <a:gd name="connsiteY0" fmla="*/ 471473 h 507695"/>
                <a:gd name="connsiteX1" fmla="*/ 365982 w 414090"/>
                <a:gd name="connsiteY1" fmla="*/ 481095 h 507695"/>
                <a:gd name="connsiteX2" fmla="*/ 221660 w 414090"/>
                <a:gd name="connsiteY2" fmla="*/ 500338 h 507695"/>
                <a:gd name="connsiteX3" fmla="*/ 29231 w 414090"/>
                <a:gd name="connsiteY3" fmla="*/ 461851 h 507695"/>
                <a:gd name="connsiteX4" fmla="*/ 19610 w 414090"/>
                <a:gd name="connsiteY4" fmla="*/ 423363 h 507695"/>
                <a:gd name="connsiteX5" fmla="*/ 29231 w 414090"/>
                <a:gd name="connsiteY5" fmla="*/ 336766 h 507695"/>
                <a:gd name="connsiteX6" fmla="*/ 86960 w 414090"/>
                <a:gd name="connsiteY6" fmla="*/ 279035 h 507695"/>
                <a:gd name="connsiteX7" fmla="*/ 115824 w 414090"/>
                <a:gd name="connsiteY7" fmla="*/ 269413 h 507695"/>
                <a:gd name="connsiteX8" fmla="*/ 192796 w 414090"/>
                <a:gd name="connsiteY8" fmla="*/ 279035 h 507695"/>
                <a:gd name="connsiteX9" fmla="*/ 183175 w 414090"/>
                <a:gd name="connsiteY9" fmla="*/ 327144 h 507695"/>
                <a:gd name="connsiteX10" fmla="*/ 29231 w 414090"/>
                <a:gd name="connsiteY10" fmla="*/ 317522 h 507695"/>
                <a:gd name="connsiteX11" fmla="*/ 367 w 414090"/>
                <a:gd name="connsiteY11" fmla="*/ 250169 h 507695"/>
                <a:gd name="connsiteX12" fmla="*/ 29231 w 414090"/>
                <a:gd name="connsiteY12" fmla="*/ 134707 h 507695"/>
                <a:gd name="connsiteX13" fmla="*/ 58096 w 414090"/>
                <a:gd name="connsiteY13" fmla="*/ 105841 h 507695"/>
                <a:gd name="connsiteX14" fmla="*/ 144689 w 414090"/>
                <a:gd name="connsiteY14" fmla="*/ 38488 h 507695"/>
                <a:gd name="connsiteX15" fmla="*/ 183175 w 414090"/>
                <a:gd name="connsiteY15" fmla="*/ 19244 h 507695"/>
                <a:gd name="connsiteX16" fmla="*/ 221660 w 414090"/>
                <a:gd name="connsiteY16" fmla="*/ 0 h 5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4090" h="507695">
                  <a:moveTo>
                    <a:pt x="414090" y="471473"/>
                  </a:moveTo>
                  <a:cubicBezTo>
                    <a:pt x="398054" y="474680"/>
                    <a:pt x="382113" y="478406"/>
                    <a:pt x="365982" y="481095"/>
                  </a:cubicBezTo>
                  <a:cubicBezTo>
                    <a:pt x="326170" y="487730"/>
                    <a:pt x="260551" y="495476"/>
                    <a:pt x="221660" y="500338"/>
                  </a:cubicBezTo>
                  <a:cubicBezTo>
                    <a:pt x="130800" y="495290"/>
                    <a:pt x="61770" y="537780"/>
                    <a:pt x="29231" y="461851"/>
                  </a:cubicBezTo>
                  <a:cubicBezTo>
                    <a:pt x="24022" y="449696"/>
                    <a:pt x="22817" y="436192"/>
                    <a:pt x="19610" y="423363"/>
                  </a:cubicBezTo>
                  <a:cubicBezTo>
                    <a:pt x="22817" y="394497"/>
                    <a:pt x="20690" y="364525"/>
                    <a:pt x="29231" y="336766"/>
                  </a:cubicBezTo>
                  <a:cubicBezTo>
                    <a:pt x="36532" y="313036"/>
                    <a:pt x="65306" y="289863"/>
                    <a:pt x="86960" y="279035"/>
                  </a:cubicBezTo>
                  <a:cubicBezTo>
                    <a:pt x="96031" y="274499"/>
                    <a:pt x="106203" y="272620"/>
                    <a:pt x="115824" y="269413"/>
                  </a:cubicBezTo>
                  <a:lnTo>
                    <a:pt x="192796" y="279035"/>
                  </a:lnTo>
                  <a:cubicBezTo>
                    <a:pt x="205213" y="289678"/>
                    <a:pt x="199094" y="323398"/>
                    <a:pt x="183175" y="327144"/>
                  </a:cubicBezTo>
                  <a:cubicBezTo>
                    <a:pt x="133127" y="338920"/>
                    <a:pt x="80546" y="320729"/>
                    <a:pt x="29231" y="317522"/>
                  </a:cubicBezTo>
                  <a:cubicBezTo>
                    <a:pt x="16378" y="298242"/>
                    <a:pt x="-2903" y="276332"/>
                    <a:pt x="367" y="250169"/>
                  </a:cubicBezTo>
                  <a:cubicBezTo>
                    <a:pt x="5287" y="210804"/>
                    <a:pt x="14498" y="171541"/>
                    <a:pt x="29231" y="134707"/>
                  </a:cubicBezTo>
                  <a:cubicBezTo>
                    <a:pt x="34284" y="122073"/>
                    <a:pt x="47643" y="114552"/>
                    <a:pt x="58096" y="105841"/>
                  </a:cubicBezTo>
                  <a:cubicBezTo>
                    <a:pt x="86188" y="82430"/>
                    <a:pt x="111982" y="54842"/>
                    <a:pt x="144689" y="38488"/>
                  </a:cubicBezTo>
                  <a:cubicBezTo>
                    <a:pt x="157518" y="32073"/>
                    <a:pt x="169992" y="24894"/>
                    <a:pt x="183175" y="19244"/>
                  </a:cubicBezTo>
                  <a:cubicBezTo>
                    <a:pt x="221869" y="2660"/>
                    <a:pt x="202396" y="19266"/>
                    <a:pt x="221660" y="0"/>
                  </a:cubicBezTo>
                </a:path>
              </a:pathLst>
            </a:cu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3" name="Oval 282"/>
          <p:cNvSpPr/>
          <p:nvPr/>
        </p:nvSpPr>
        <p:spPr>
          <a:xfrm>
            <a:off x="6568285" y="5019359"/>
            <a:ext cx="1029497" cy="1164249"/>
          </a:xfrm>
          <a:prstGeom prst="ellipse">
            <a:avLst/>
          </a:prstGeom>
          <a:solidFill>
            <a:srgbClr val="CCFF66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3" name="Group 332"/>
          <p:cNvGrpSpPr/>
          <p:nvPr/>
        </p:nvGrpSpPr>
        <p:grpSpPr>
          <a:xfrm>
            <a:off x="5625381" y="5442722"/>
            <a:ext cx="2915305" cy="173194"/>
            <a:chOff x="5625381" y="5442722"/>
            <a:chExt cx="2915305" cy="173194"/>
          </a:xfrm>
        </p:grpSpPr>
        <p:sp>
          <p:nvSpPr>
            <p:cNvPr id="285" name="Oval 284"/>
            <p:cNvSpPr/>
            <p:nvPr/>
          </p:nvSpPr>
          <p:spPr>
            <a:xfrm>
              <a:off x="5625381" y="5442722"/>
              <a:ext cx="942904" cy="173194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7597782" y="5442722"/>
              <a:ext cx="942904" cy="173194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7" name="Diamond 286"/>
          <p:cNvSpPr/>
          <p:nvPr/>
        </p:nvSpPr>
        <p:spPr>
          <a:xfrm>
            <a:off x="7029345" y="5471588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8"/>
          <p:cNvSpPr/>
          <p:nvPr/>
        </p:nvSpPr>
        <p:spPr>
          <a:xfrm>
            <a:off x="6661565" y="4576752"/>
            <a:ext cx="224228" cy="481095"/>
          </a:xfrm>
          <a:custGeom>
            <a:avLst/>
            <a:gdLst>
              <a:gd name="connsiteX0" fmla="*/ 224228 w 224228"/>
              <a:gd name="connsiteY0" fmla="*/ 481095 h 481095"/>
              <a:gd name="connsiteX1" fmla="*/ 99149 w 224228"/>
              <a:gd name="connsiteY1" fmla="*/ 452229 h 481095"/>
              <a:gd name="connsiteX2" fmla="*/ 60663 w 224228"/>
              <a:gd name="connsiteY2" fmla="*/ 432985 h 481095"/>
              <a:gd name="connsiteX3" fmla="*/ 22178 w 224228"/>
              <a:gd name="connsiteY3" fmla="*/ 375254 h 481095"/>
              <a:gd name="connsiteX4" fmla="*/ 2935 w 224228"/>
              <a:gd name="connsiteY4" fmla="*/ 288657 h 481095"/>
              <a:gd name="connsiteX5" fmla="*/ 41421 w 224228"/>
              <a:gd name="connsiteY5" fmla="*/ 173194 h 481095"/>
              <a:gd name="connsiteX6" fmla="*/ 108771 w 224228"/>
              <a:gd name="connsiteY6" fmla="*/ 182816 h 481095"/>
              <a:gd name="connsiteX7" fmla="*/ 118392 w 224228"/>
              <a:gd name="connsiteY7" fmla="*/ 250169 h 481095"/>
              <a:gd name="connsiteX8" fmla="*/ 60663 w 224228"/>
              <a:gd name="connsiteY8" fmla="*/ 269413 h 481095"/>
              <a:gd name="connsiteX9" fmla="*/ 22178 w 224228"/>
              <a:gd name="connsiteY9" fmla="*/ 259791 h 481095"/>
              <a:gd name="connsiteX10" fmla="*/ 2935 w 224228"/>
              <a:gd name="connsiteY10" fmla="*/ 230926 h 481095"/>
              <a:gd name="connsiteX11" fmla="*/ 31799 w 224228"/>
              <a:gd name="connsiteY11" fmla="*/ 76976 h 481095"/>
              <a:gd name="connsiteX12" fmla="*/ 99149 w 224228"/>
              <a:gd name="connsiteY12" fmla="*/ 19244 h 481095"/>
              <a:gd name="connsiteX13" fmla="*/ 137635 w 224228"/>
              <a:gd name="connsiteY13" fmla="*/ 9622 h 481095"/>
              <a:gd name="connsiteX14" fmla="*/ 166500 w 224228"/>
              <a:gd name="connsiteY14" fmla="*/ 0 h 48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4228" h="481095">
                <a:moveTo>
                  <a:pt x="224228" y="481095"/>
                </a:moveTo>
                <a:cubicBezTo>
                  <a:pt x="198549" y="475959"/>
                  <a:pt x="134085" y="467202"/>
                  <a:pt x="99149" y="452229"/>
                </a:cubicBezTo>
                <a:cubicBezTo>
                  <a:pt x="85966" y="446579"/>
                  <a:pt x="73492" y="439400"/>
                  <a:pt x="60663" y="432985"/>
                </a:cubicBezTo>
                <a:cubicBezTo>
                  <a:pt x="47835" y="413741"/>
                  <a:pt x="27787" y="397691"/>
                  <a:pt x="22178" y="375254"/>
                </a:cubicBezTo>
                <a:cubicBezTo>
                  <a:pt x="8590" y="320900"/>
                  <a:pt x="15149" y="349733"/>
                  <a:pt x="2935" y="288657"/>
                </a:cubicBezTo>
                <a:cubicBezTo>
                  <a:pt x="4474" y="274809"/>
                  <a:pt x="-3490" y="182177"/>
                  <a:pt x="41421" y="173194"/>
                </a:cubicBezTo>
                <a:cubicBezTo>
                  <a:pt x="63659" y="168746"/>
                  <a:pt x="86321" y="179609"/>
                  <a:pt x="108771" y="182816"/>
                </a:cubicBezTo>
                <a:cubicBezTo>
                  <a:pt x="120861" y="200952"/>
                  <a:pt x="147386" y="225316"/>
                  <a:pt x="118392" y="250169"/>
                </a:cubicBezTo>
                <a:cubicBezTo>
                  <a:pt x="102991" y="263370"/>
                  <a:pt x="60663" y="269413"/>
                  <a:pt x="60663" y="269413"/>
                </a:cubicBezTo>
                <a:cubicBezTo>
                  <a:pt x="47835" y="266206"/>
                  <a:pt x="33180" y="267126"/>
                  <a:pt x="22178" y="259791"/>
                </a:cubicBezTo>
                <a:cubicBezTo>
                  <a:pt x="12557" y="253376"/>
                  <a:pt x="3656" y="242467"/>
                  <a:pt x="2935" y="230926"/>
                </a:cubicBezTo>
                <a:cubicBezTo>
                  <a:pt x="-1329" y="162701"/>
                  <a:pt x="-6555" y="121725"/>
                  <a:pt x="31799" y="76976"/>
                </a:cubicBezTo>
                <a:cubicBezTo>
                  <a:pt x="45676" y="60786"/>
                  <a:pt x="76086" y="29129"/>
                  <a:pt x="99149" y="19244"/>
                </a:cubicBezTo>
                <a:cubicBezTo>
                  <a:pt x="111303" y="14035"/>
                  <a:pt x="124920" y="13255"/>
                  <a:pt x="137635" y="9622"/>
                </a:cubicBezTo>
                <a:cubicBezTo>
                  <a:pt x="147387" y="6836"/>
                  <a:pt x="166500" y="0"/>
                  <a:pt x="166500" y="0"/>
                </a:cubicBezTo>
              </a:path>
            </a:pathLst>
          </a:custGeom>
          <a:solidFill>
            <a:srgbClr val="FFFFFF"/>
          </a:solidFill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reeform 289"/>
          <p:cNvSpPr/>
          <p:nvPr/>
        </p:nvSpPr>
        <p:spPr>
          <a:xfrm>
            <a:off x="7251409" y="4615240"/>
            <a:ext cx="259831" cy="442607"/>
          </a:xfrm>
          <a:custGeom>
            <a:avLst/>
            <a:gdLst>
              <a:gd name="connsiteX0" fmla="*/ 28864 w 259831"/>
              <a:gd name="connsiteY0" fmla="*/ 442607 h 442607"/>
              <a:gd name="connsiteX1" fmla="*/ 182808 w 259831"/>
              <a:gd name="connsiteY1" fmla="*/ 404119 h 442607"/>
              <a:gd name="connsiteX2" fmla="*/ 202051 w 259831"/>
              <a:gd name="connsiteY2" fmla="*/ 375254 h 442607"/>
              <a:gd name="connsiteX3" fmla="*/ 211672 w 259831"/>
              <a:gd name="connsiteY3" fmla="*/ 250169 h 442607"/>
              <a:gd name="connsiteX4" fmla="*/ 182808 w 259831"/>
              <a:gd name="connsiteY4" fmla="*/ 221303 h 442607"/>
              <a:gd name="connsiteX5" fmla="*/ 153944 w 259831"/>
              <a:gd name="connsiteY5" fmla="*/ 211681 h 442607"/>
              <a:gd name="connsiteX6" fmla="*/ 76972 w 259831"/>
              <a:gd name="connsiteY6" fmla="*/ 221303 h 442607"/>
              <a:gd name="connsiteX7" fmla="*/ 86593 w 259831"/>
              <a:gd name="connsiteY7" fmla="*/ 250169 h 442607"/>
              <a:gd name="connsiteX8" fmla="*/ 115458 w 259831"/>
              <a:gd name="connsiteY8" fmla="*/ 259791 h 442607"/>
              <a:gd name="connsiteX9" fmla="*/ 240537 w 259831"/>
              <a:gd name="connsiteY9" fmla="*/ 240547 h 442607"/>
              <a:gd name="connsiteX10" fmla="*/ 259780 w 259831"/>
              <a:gd name="connsiteY10" fmla="*/ 211681 h 442607"/>
              <a:gd name="connsiteX11" fmla="*/ 230915 w 259831"/>
              <a:gd name="connsiteY11" fmla="*/ 105841 h 442607"/>
              <a:gd name="connsiteX12" fmla="*/ 144322 w 259831"/>
              <a:gd name="connsiteY12" fmla="*/ 28866 h 442607"/>
              <a:gd name="connsiteX13" fmla="*/ 57729 w 259831"/>
              <a:gd name="connsiteY13" fmla="*/ 0 h 442607"/>
              <a:gd name="connsiteX14" fmla="*/ 0 w 259831"/>
              <a:gd name="connsiteY14" fmla="*/ 0 h 44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9831" h="442607">
                <a:moveTo>
                  <a:pt x="28864" y="442607"/>
                </a:moveTo>
                <a:cubicBezTo>
                  <a:pt x="135537" y="434401"/>
                  <a:pt x="134781" y="461754"/>
                  <a:pt x="182808" y="404119"/>
                </a:cubicBezTo>
                <a:cubicBezTo>
                  <a:pt x="190211" y="395235"/>
                  <a:pt x="195637" y="384876"/>
                  <a:pt x="202051" y="375254"/>
                </a:cubicBezTo>
                <a:cubicBezTo>
                  <a:pt x="213287" y="330309"/>
                  <a:pt x="233885" y="294596"/>
                  <a:pt x="211672" y="250169"/>
                </a:cubicBezTo>
                <a:cubicBezTo>
                  <a:pt x="205587" y="237998"/>
                  <a:pt x="194130" y="228851"/>
                  <a:pt x="182808" y="221303"/>
                </a:cubicBezTo>
                <a:cubicBezTo>
                  <a:pt x="174370" y="215677"/>
                  <a:pt x="163565" y="214888"/>
                  <a:pt x="153944" y="211681"/>
                </a:cubicBezTo>
                <a:cubicBezTo>
                  <a:pt x="128287" y="214888"/>
                  <a:pt x="99422" y="208474"/>
                  <a:pt x="76972" y="221303"/>
                </a:cubicBezTo>
                <a:cubicBezTo>
                  <a:pt x="68166" y="226335"/>
                  <a:pt x="79421" y="242997"/>
                  <a:pt x="86593" y="250169"/>
                </a:cubicBezTo>
                <a:cubicBezTo>
                  <a:pt x="93764" y="257341"/>
                  <a:pt x="105836" y="256584"/>
                  <a:pt x="115458" y="259791"/>
                </a:cubicBezTo>
                <a:cubicBezTo>
                  <a:pt x="157151" y="253376"/>
                  <a:pt x="200518" y="253887"/>
                  <a:pt x="240537" y="240547"/>
                </a:cubicBezTo>
                <a:cubicBezTo>
                  <a:pt x="251508" y="236890"/>
                  <a:pt x="260604" y="223216"/>
                  <a:pt x="259780" y="211681"/>
                </a:cubicBezTo>
                <a:cubicBezTo>
                  <a:pt x="257175" y="175205"/>
                  <a:pt x="248024" y="138160"/>
                  <a:pt x="230915" y="105841"/>
                </a:cubicBezTo>
                <a:cubicBezTo>
                  <a:pt x="225385" y="95394"/>
                  <a:pt x="170176" y="39639"/>
                  <a:pt x="144322" y="28866"/>
                </a:cubicBezTo>
                <a:cubicBezTo>
                  <a:pt x="116237" y="17163"/>
                  <a:pt x="88155" y="0"/>
                  <a:pt x="57729" y="0"/>
                </a:cubicBezTo>
                <a:lnTo>
                  <a:pt x="0" y="0"/>
                </a:lnTo>
              </a:path>
            </a:pathLst>
          </a:custGeom>
          <a:solidFill>
            <a:srgbClr val="FFFFFF"/>
          </a:solidFill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1" name="Group 290"/>
          <p:cNvGrpSpPr/>
          <p:nvPr/>
        </p:nvGrpSpPr>
        <p:grpSpPr>
          <a:xfrm>
            <a:off x="5641658" y="5503877"/>
            <a:ext cx="121151" cy="509960"/>
            <a:chOff x="583943" y="2164925"/>
            <a:chExt cx="121151" cy="509960"/>
          </a:xfrm>
        </p:grpSpPr>
        <p:grpSp>
          <p:nvGrpSpPr>
            <p:cNvPr id="292" name="Group 291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95" name="Oval 294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3" name="Freeform 292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Freeform 293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8" name="Diamond 297"/>
          <p:cNvSpPr/>
          <p:nvPr/>
        </p:nvSpPr>
        <p:spPr>
          <a:xfrm>
            <a:off x="7029345" y="5623988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0" name="Group 299"/>
          <p:cNvGrpSpPr/>
          <p:nvPr/>
        </p:nvGrpSpPr>
        <p:grpSpPr>
          <a:xfrm>
            <a:off x="5794058" y="5503877"/>
            <a:ext cx="121151" cy="509960"/>
            <a:chOff x="583943" y="2164925"/>
            <a:chExt cx="121151" cy="509960"/>
          </a:xfrm>
        </p:grpSpPr>
        <p:grpSp>
          <p:nvGrpSpPr>
            <p:cNvPr id="301" name="Group 300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304" name="Oval 303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2" name="Freeform 301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Freeform 302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5946458" y="5503877"/>
            <a:ext cx="121151" cy="509960"/>
            <a:chOff x="583943" y="2164925"/>
            <a:chExt cx="121151" cy="509960"/>
          </a:xfrm>
        </p:grpSpPr>
        <p:grpSp>
          <p:nvGrpSpPr>
            <p:cNvPr id="307" name="Group 306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310" name="Oval 309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8" name="Freeform 307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Freeform 308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8126173" y="5503877"/>
            <a:ext cx="425951" cy="509960"/>
            <a:chOff x="736343" y="2317325"/>
            <a:chExt cx="425951" cy="509960"/>
          </a:xfrm>
        </p:grpSpPr>
        <p:grpSp>
          <p:nvGrpSpPr>
            <p:cNvPr id="313" name="Group 312"/>
            <p:cNvGrpSpPr/>
            <p:nvPr/>
          </p:nvGrpSpPr>
          <p:grpSpPr>
            <a:xfrm>
              <a:off x="736343" y="2317325"/>
              <a:ext cx="121151" cy="509960"/>
              <a:chOff x="583943" y="2164925"/>
              <a:chExt cx="121151" cy="509960"/>
            </a:xfrm>
          </p:grpSpPr>
          <p:grpSp>
            <p:nvGrpSpPr>
              <p:cNvPr id="326" name="Group 325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329" name="Oval 328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Oval 329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7" name="Freeform 326"/>
              <p:cNvSpPr/>
              <p:nvPr/>
            </p:nvSpPr>
            <p:spPr>
              <a:xfrm>
                <a:off x="583943" y="2424716"/>
                <a:ext cx="45719" cy="25016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Freeform 327"/>
              <p:cNvSpPr/>
              <p:nvPr/>
            </p:nvSpPr>
            <p:spPr>
              <a:xfrm>
                <a:off x="659375" y="2413542"/>
                <a:ext cx="45719" cy="261343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888743" y="2317325"/>
              <a:ext cx="152401" cy="509960"/>
              <a:chOff x="583943" y="2164925"/>
              <a:chExt cx="152401" cy="509960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324" name="Oval 323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Oval 324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2" name="Freeform 321"/>
              <p:cNvSpPr/>
              <p:nvPr/>
            </p:nvSpPr>
            <p:spPr>
              <a:xfrm>
                <a:off x="583943" y="2424716"/>
                <a:ext cx="48683" cy="25016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Freeform 322"/>
              <p:cNvSpPr/>
              <p:nvPr/>
            </p:nvSpPr>
            <p:spPr>
              <a:xfrm>
                <a:off x="659376" y="2413542"/>
                <a:ext cx="76968" cy="261343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>
              <a:off x="1041143" y="2317325"/>
              <a:ext cx="121151" cy="509960"/>
              <a:chOff x="583943" y="2164925"/>
              <a:chExt cx="121151" cy="509960"/>
            </a:xfrm>
          </p:grpSpPr>
          <p:grpSp>
            <p:nvGrpSpPr>
              <p:cNvPr id="316" name="Group 315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319" name="Oval 318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Oval 319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7" name="Freeform 316"/>
              <p:cNvSpPr/>
              <p:nvPr/>
            </p:nvSpPr>
            <p:spPr>
              <a:xfrm>
                <a:off x="583943" y="2424716"/>
                <a:ext cx="45719" cy="25016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Freeform 317"/>
              <p:cNvSpPr/>
              <p:nvPr/>
            </p:nvSpPr>
            <p:spPr>
              <a:xfrm>
                <a:off x="659375" y="2413542"/>
                <a:ext cx="45719" cy="261343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1" name="TextBox 330"/>
          <p:cNvSpPr txBox="1"/>
          <p:nvPr/>
        </p:nvSpPr>
        <p:spPr>
          <a:xfrm>
            <a:off x="4395467" y="3646733"/>
            <a:ext cx="620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16)</a:t>
            </a:r>
          </a:p>
          <a:p>
            <a:r>
              <a:rPr lang="en-US" sz="1200" dirty="0" smtClean="0"/>
              <a:t>Small1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Light2</a:t>
            </a:r>
          </a:p>
          <a:p>
            <a:r>
              <a:rPr lang="en-US" sz="1200" dirty="0" smtClean="0"/>
              <a:t>Curly1</a:t>
            </a:r>
          </a:p>
          <a:p>
            <a:r>
              <a:rPr lang="en-US" sz="1200" dirty="0" smtClean="0"/>
              <a:t>Short1</a:t>
            </a:r>
          </a:p>
        </p:txBody>
      </p:sp>
      <p:sp>
        <p:nvSpPr>
          <p:cNvPr id="332" name="Freeform 331"/>
          <p:cNvSpPr/>
          <p:nvPr/>
        </p:nvSpPr>
        <p:spPr>
          <a:xfrm>
            <a:off x="7049358" y="6183608"/>
            <a:ext cx="202051" cy="242097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/>
          <p:cNvGrpSpPr/>
          <p:nvPr/>
        </p:nvGrpSpPr>
        <p:grpSpPr>
          <a:xfrm>
            <a:off x="6087420" y="5503877"/>
            <a:ext cx="121151" cy="509960"/>
            <a:chOff x="583943" y="2164925"/>
            <a:chExt cx="121151" cy="509960"/>
          </a:xfrm>
        </p:grpSpPr>
        <p:grpSp>
          <p:nvGrpSpPr>
            <p:cNvPr id="336" name="Group 335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339" name="Oval 338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7" name="Freeform 336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Freeform 337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7993855" y="5503877"/>
            <a:ext cx="121151" cy="509960"/>
            <a:chOff x="583943" y="2164925"/>
            <a:chExt cx="121151" cy="509960"/>
          </a:xfrm>
        </p:grpSpPr>
        <p:grpSp>
          <p:nvGrpSpPr>
            <p:cNvPr id="342" name="Group 341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345" name="Oval 344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3" name="Freeform 342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Freeform 343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46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859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Contrasting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1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526958" y="1788112"/>
            <a:ext cx="2915305" cy="173194"/>
            <a:chOff x="5625381" y="5442722"/>
            <a:chExt cx="2915305" cy="173194"/>
          </a:xfrm>
        </p:grpSpPr>
        <p:sp>
          <p:nvSpPr>
            <p:cNvPr id="50" name="Oval 49"/>
            <p:cNvSpPr/>
            <p:nvPr/>
          </p:nvSpPr>
          <p:spPr>
            <a:xfrm>
              <a:off x="5625381" y="5442722"/>
              <a:ext cx="942904" cy="173194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597782" y="5442722"/>
              <a:ext cx="942904" cy="173194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/>
          <p:cNvSpPr/>
          <p:nvPr/>
        </p:nvSpPr>
        <p:spPr>
          <a:xfrm>
            <a:off x="1475525" y="1292590"/>
            <a:ext cx="1029497" cy="1164249"/>
          </a:xfrm>
          <a:prstGeom prst="ellipse">
            <a:avLst/>
          </a:prstGeom>
          <a:solidFill>
            <a:srgbClr val="408000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889738" y="2456839"/>
            <a:ext cx="615284" cy="939687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1936585" y="1897219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40168" y="1847550"/>
            <a:ext cx="121151" cy="509960"/>
            <a:chOff x="583943" y="2164925"/>
            <a:chExt cx="121151" cy="509960"/>
          </a:xfrm>
        </p:grpSpPr>
        <p:grpSp>
          <p:nvGrpSpPr>
            <p:cNvPr id="12" name="Group 11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Freeform 12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46158" y="83630"/>
            <a:ext cx="752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4)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Dark1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Short1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3301763" y="1847550"/>
            <a:ext cx="121151" cy="509960"/>
            <a:chOff x="583943" y="2164925"/>
            <a:chExt cx="121151" cy="509960"/>
          </a:xfrm>
        </p:grpSpPr>
        <p:grpSp>
          <p:nvGrpSpPr>
            <p:cNvPr id="53" name="Group 52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Freeform 53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594482" y="868460"/>
            <a:ext cx="837068" cy="495524"/>
            <a:chOff x="6475246" y="1087274"/>
            <a:chExt cx="837068" cy="495524"/>
          </a:xfrm>
        </p:grpSpPr>
        <p:cxnSp>
          <p:nvCxnSpPr>
            <p:cNvPr id="59" name="Straight Connector 58"/>
            <p:cNvCxnSpPr/>
            <p:nvPr/>
          </p:nvCxnSpPr>
          <p:spPr>
            <a:xfrm flipH="1" flipV="1">
              <a:off x="6475246" y="1087274"/>
              <a:ext cx="211672" cy="4570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7127967" y="1087274"/>
              <a:ext cx="184347" cy="4955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5349727" y="1363984"/>
            <a:ext cx="2915305" cy="173194"/>
            <a:chOff x="5625381" y="5442722"/>
            <a:chExt cx="2915305" cy="173194"/>
          </a:xfrm>
        </p:grpSpPr>
        <p:sp>
          <p:nvSpPr>
            <p:cNvPr id="62" name="Oval 61"/>
            <p:cNvSpPr/>
            <p:nvPr/>
          </p:nvSpPr>
          <p:spPr>
            <a:xfrm>
              <a:off x="5625381" y="5442722"/>
              <a:ext cx="942904" cy="173194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597782" y="5442722"/>
              <a:ext cx="942904" cy="173194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Oval 63"/>
          <p:cNvSpPr/>
          <p:nvPr/>
        </p:nvSpPr>
        <p:spPr>
          <a:xfrm>
            <a:off x="6298294" y="868462"/>
            <a:ext cx="1029497" cy="1164249"/>
          </a:xfrm>
          <a:prstGeom prst="ellipse">
            <a:avLst/>
          </a:prstGeom>
          <a:solidFill>
            <a:srgbClr val="005B1E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6712507" y="2032711"/>
            <a:ext cx="615284" cy="939687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170173" y="218452"/>
            <a:ext cx="620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7)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Dark2</a:t>
            </a:r>
          </a:p>
          <a:p>
            <a:r>
              <a:rPr lang="en-US" sz="1200" dirty="0" smtClean="0"/>
              <a:t>Curly2</a:t>
            </a:r>
          </a:p>
          <a:p>
            <a:r>
              <a:rPr lang="en-US" sz="1200" dirty="0" smtClean="0"/>
              <a:t>Short1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6760348" y="1359326"/>
            <a:ext cx="105840" cy="261344"/>
            <a:chOff x="2420427" y="4886360"/>
            <a:chExt cx="105840" cy="261344"/>
          </a:xfrm>
        </p:grpSpPr>
        <p:sp>
          <p:nvSpPr>
            <p:cNvPr id="86" name="Diamond 85"/>
            <p:cNvSpPr/>
            <p:nvPr/>
          </p:nvSpPr>
          <p:spPr>
            <a:xfrm>
              <a:off x="2420427" y="5041864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Diamond 86"/>
            <p:cNvSpPr/>
            <p:nvPr/>
          </p:nvSpPr>
          <p:spPr>
            <a:xfrm>
              <a:off x="2420427" y="4886360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354631" y="1449794"/>
            <a:ext cx="2910466" cy="509960"/>
            <a:chOff x="583943" y="2164925"/>
            <a:chExt cx="2910466" cy="509960"/>
          </a:xfrm>
        </p:grpSpPr>
        <p:grpSp>
          <p:nvGrpSpPr>
            <p:cNvPr id="94" name="Group 93"/>
            <p:cNvGrpSpPr/>
            <p:nvPr/>
          </p:nvGrpSpPr>
          <p:grpSpPr>
            <a:xfrm>
              <a:off x="583943" y="2164925"/>
              <a:ext cx="121151" cy="509960"/>
              <a:chOff x="583943" y="2164925"/>
              <a:chExt cx="121151" cy="509960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" name="Freeform 95"/>
              <p:cNvSpPr/>
              <p:nvPr/>
            </p:nvSpPr>
            <p:spPr>
              <a:xfrm>
                <a:off x="583943" y="2424716"/>
                <a:ext cx="45719" cy="25016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659375" y="2413542"/>
                <a:ext cx="45719" cy="261343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36343" y="2164925"/>
              <a:ext cx="121151" cy="509960"/>
              <a:chOff x="583943" y="2164925"/>
              <a:chExt cx="121151" cy="509960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2" name="Freeform 101"/>
              <p:cNvSpPr/>
              <p:nvPr/>
            </p:nvSpPr>
            <p:spPr>
              <a:xfrm>
                <a:off x="583943" y="2424716"/>
                <a:ext cx="45719" cy="25016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659375" y="2413542"/>
                <a:ext cx="45719" cy="261343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888743" y="2164925"/>
              <a:ext cx="121151" cy="509960"/>
              <a:chOff x="583943" y="2164925"/>
              <a:chExt cx="121151" cy="509960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Freeform 107"/>
              <p:cNvSpPr/>
              <p:nvPr/>
            </p:nvSpPr>
            <p:spPr>
              <a:xfrm>
                <a:off x="583943" y="2424716"/>
                <a:ext cx="45719" cy="25016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659375" y="2413542"/>
                <a:ext cx="45719" cy="261343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3068458" y="2164925"/>
              <a:ext cx="425951" cy="509960"/>
              <a:chOff x="736343" y="2317325"/>
              <a:chExt cx="425951" cy="509960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736343" y="2317325"/>
                <a:ext cx="121151" cy="509960"/>
                <a:chOff x="583943" y="2164925"/>
                <a:chExt cx="121151" cy="509960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586908" y="2164925"/>
                  <a:ext cx="106748" cy="259791"/>
                  <a:chOff x="586908" y="2145681"/>
                  <a:chExt cx="106748" cy="259791"/>
                </a:xfrm>
              </p:grpSpPr>
              <p:sp>
                <p:nvSpPr>
                  <p:cNvPr id="129" name="Oval 128"/>
                  <p:cNvSpPr/>
                  <p:nvPr/>
                </p:nvSpPr>
                <p:spPr>
                  <a:xfrm>
                    <a:off x="586908" y="2145681"/>
                    <a:ext cx="45719" cy="259791"/>
                  </a:xfrm>
                  <a:prstGeom prst="ellipse">
                    <a:avLst/>
                  </a:prstGeom>
                  <a:solidFill>
                    <a:srgbClr val="FFCC66"/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647937" y="2145681"/>
                    <a:ext cx="45719" cy="259791"/>
                  </a:xfrm>
                  <a:prstGeom prst="ellipse">
                    <a:avLst/>
                  </a:prstGeom>
                  <a:solidFill>
                    <a:srgbClr val="FFCC66"/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7" name="Freeform 126"/>
                <p:cNvSpPr/>
                <p:nvPr/>
              </p:nvSpPr>
              <p:spPr>
                <a:xfrm>
                  <a:off x="583943" y="2424716"/>
                  <a:ext cx="45719" cy="250169"/>
                </a:xfrm>
                <a:custGeom>
                  <a:avLst/>
                  <a:gdLst>
                    <a:gd name="connsiteX0" fmla="*/ 22208 w 22208"/>
                    <a:gd name="connsiteY0" fmla="*/ 0 h 606178"/>
                    <a:gd name="connsiteX1" fmla="*/ 2965 w 22208"/>
                    <a:gd name="connsiteY1" fmla="*/ 48109 h 606178"/>
                    <a:gd name="connsiteX2" fmla="*/ 12587 w 22208"/>
                    <a:gd name="connsiteY2" fmla="*/ 76975 h 606178"/>
                    <a:gd name="connsiteX3" fmla="*/ 2965 w 22208"/>
                    <a:gd name="connsiteY3" fmla="*/ 125084 h 606178"/>
                    <a:gd name="connsiteX4" fmla="*/ 2965 w 22208"/>
                    <a:gd name="connsiteY4" fmla="*/ 298278 h 606178"/>
                    <a:gd name="connsiteX5" fmla="*/ 22208 w 22208"/>
                    <a:gd name="connsiteY5" fmla="*/ 356009 h 606178"/>
                    <a:gd name="connsiteX6" fmla="*/ 2965 w 22208"/>
                    <a:gd name="connsiteY6" fmla="*/ 384875 h 606178"/>
                    <a:gd name="connsiteX7" fmla="*/ 12587 w 22208"/>
                    <a:gd name="connsiteY7" fmla="*/ 413741 h 606178"/>
                    <a:gd name="connsiteX8" fmla="*/ 2965 w 22208"/>
                    <a:gd name="connsiteY8" fmla="*/ 442606 h 606178"/>
                    <a:gd name="connsiteX9" fmla="*/ 22208 w 22208"/>
                    <a:gd name="connsiteY9" fmla="*/ 529203 h 606178"/>
                    <a:gd name="connsiteX10" fmla="*/ 12587 w 22208"/>
                    <a:gd name="connsiteY10" fmla="*/ 567691 h 606178"/>
                    <a:gd name="connsiteX11" fmla="*/ 12587 w 22208"/>
                    <a:gd name="connsiteY11" fmla="*/ 606178 h 606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208" h="606178">
                      <a:moveTo>
                        <a:pt x="22208" y="0"/>
                      </a:moveTo>
                      <a:cubicBezTo>
                        <a:pt x="15794" y="16036"/>
                        <a:pt x="5107" y="30971"/>
                        <a:pt x="2965" y="48109"/>
                      </a:cubicBezTo>
                      <a:cubicBezTo>
                        <a:pt x="1707" y="58173"/>
                        <a:pt x="12587" y="66833"/>
                        <a:pt x="12587" y="76975"/>
                      </a:cubicBezTo>
                      <a:cubicBezTo>
                        <a:pt x="12587" y="93329"/>
                        <a:pt x="6172" y="109048"/>
                        <a:pt x="2965" y="125084"/>
                      </a:cubicBezTo>
                      <a:cubicBezTo>
                        <a:pt x="30510" y="262808"/>
                        <a:pt x="-11017" y="32596"/>
                        <a:pt x="2965" y="298278"/>
                      </a:cubicBezTo>
                      <a:cubicBezTo>
                        <a:pt x="4031" y="318535"/>
                        <a:pt x="22208" y="356009"/>
                        <a:pt x="22208" y="356009"/>
                      </a:cubicBezTo>
                      <a:cubicBezTo>
                        <a:pt x="15794" y="365631"/>
                        <a:pt x="4866" y="373468"/>
                        <a:pt x="2965" y="384875"/>
                      </a:cubicBezTo>
                      <a:cubicBezTo>
                        <a:pt x="1298" y="394880"/>
                        <a:pt x="12587" y="403599"/>
                        <a:pt x="12587" y="413741"/>
                      </a:cubicBezTo>
                      <a:cubicBezTo>
                        <a:pt x="12587" y="423883"/>
                        <a:pt x="6172" y="432984"/>
                        <a:pt x="2965" y="442606"/>
                      </a:cubicBezTo>
                      <a:cubicBezTo>
                        <a:pt x="12888" y="472374"/>
                        <a:pt x="22208" y="495332"/>
                        <a:pt x="22208" y="529203"/>
                      </a:cubicBezTo>
                      <a:cubicBezTo>
                        <a:pt x="22208" y="542427"/>
                        <a:pt x="14227" y="554569"/>
                        <a:pt x="12587" y="567691"/>
                      </a:cubicBezTo>
                      <a:cubicBezTo>
                        <a:pt x="10996" y="580421"/>
                        <a:pt x="12587" y="593349"/>
                        <a:pt x="12587" y="60617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reeform 127"/>
                <p:cNvSpPr/>
                <p:nvPr/>
              </p:nvSpPr>
              <p:spPr>
                <a:xfrm>
                  <a:off x="659375" y="2413542"/>
                  <a:ext cx="45719" cy="261343"/>
                </a:xfrm>
                <a:custGeom>
                  <a:avLst/>
                  <a:gdLst>
                    <a:gd name="connsiteX0" fmla="*/ 22208 w 22208"/>
                    <a:gd name="connsiteY0" fmla="*/ 0 h 606178"/>
                    <a:gd name="connsiteX1" fmla="*/ 2965 w 22208"/>
                    <a:gd name="connsiteY1" fmla="*/ 48109 h 606178"/>
                    <a:gd name="connsiteX2" fmla="*/ 12587 w 22208"/>
                    <a:gd name="connsiteY2" fmla="*/ 76975 h 606178"/>
                    <a:gd name="connsiteX3" fmla="*/ 2965 w 22208"/>
                    <a:gd name="connsiteY3" fmla="*/ 125084 h 606178"/>
                    <a:gd name="connsiteX4" fmla="*/ 2965 w 22208"/>
                    <a:gd name="connsiteY4" fmla="*/ 298278 h 606178"/>
                    <a:gd name="connsiteX5" fmla="*/ 22208 w 22208"/>
                    <a:gd name="connsiteY5" fmla="*/ 356009 h 606178"/>
                    <a:gd name="connsiteX6" fmla="*/ 2965 w 22208"/>
                    <a:gd name="connsiteY6" fmla="*/ 384875 h 606178"/>
                    <a:gd name="connsiteX7" fmla="*/ 12587 w 22208"/>
                    <a:gd name="connsiteY7" fmla="*/ 413741 h 606178"/>
                    <a:gd name="connsiteX8" fmla="*/ 2965 w 22208"/>
                    <a:gd name="connsiteY8" fmla="*/ 442606 h 606178"/>
                    <a:gd name="connsiteX9" fmla="*/ 22208 w 22208"/>
                    <a:gd name="connsiteY9" fmla="*/ 529203 h 606178"/>
                    <a:gd name="connsiteX10" fmla="*/ 12587 w 22208"/>
                    <a:gd name="connsiteY10" fmla="*/ 567691 h 606178"/>
                    <a:gd name="connsiteX11" fmla="*/ 12587 w 22208"/>
                    <a:gd name="connsiteY11" fmla="*/ 606178 h 606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208" h="606178">
                      <a:moveTo>
                        <a:pt x="22208" y="0"/>
                      </a:moveTo>
                      <a:cubicBezTo>
                        <a:pt x="15794" y="16036"/>
                        <a:pt x="5107" y="30971"/>
                        <a:pt x="2965" y="48109"/>
                      </a:cubicBezTo>
                      <a:cubicBezTo>
                        <a:pt x="1707" y="58173"/>
                        <a:pt x="12587" y="66833"/>
                        <a:pt x="12587" y="76975"/>
                      </a:cubicBezTo>
                      <a:cubicBezTo>
                        <a:pt x="12587" y="93329"/>
                        <a:pt x="6172" y="109048"/>
                        <a:pt x="2965" y="125084"/>
                      </a:cubicBezTo>
                      <a:cubicBezTo>
                        <a:pt x="30510" y="262808"/>
                        <a:pt x="-11017" y="32596"/>
                        <a:pt x="2965" y="298278"/>
                      </a:cubicBezTo>
                      <a:cubicBezTo>
                        <a:pt x="4031" y="318535"/>
                        <a:pt x="22208" y="356009"/>
                        <a:pt x="22208" y="356009"/>
                      </a:cubicBezTo>
                      <a:cubicBezTo>
                        <a:pt x="15794" y="365631"/>
                        <a:pt x="4866" y="373468"/>
                        <a:pt x="2965" y="384875"/>
                      </a:cubicBezTo>
                      <a:cubicBezTo>
                        <a:pt x="1298" y="394880"/>
                        <a:pt x="12587" y="403599"/>
                        <a:pt x="12587" y="413741"/>
                      </a:cubicBezTo>
                      <a:cubicBezTo>
                        <a:pt x="12587" y="423883"/>
                        <a:pt x="6172" y="432984"/>
                        <a:pt x="2965" y="442606"/>
                      </a:cubicBezTo>
                      <a:cubicBezTo>
                        <a:pt x="12888" y="472374"/>
                        <a:pt x="22208" y="495332"/>
                        <a:pt x="22208" y="529203"/>
                      </a:cubicBezTo>
                      <a:cubicBezTo>
                        <a:pt x="22208" y="542427"/>
                        <a:pt x="14227" y="554569"/>
                        <a:pt x="12587" y="567691"/>
                      </a:cubicBezTo>
                      <a:cubicBezTo>
                        <a:pt x="10996" y="580421"/>
                        <a:pt x="12587" y="593349"/>
                        <a:pt x="12587" y="60617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888743" y="2317325"/>
                <a:ext cx="152401" cy="509960"/>
                <a:chOff x="583943" y="2164925"/>
                <a:chExt cx="152401" cy="509960"/>
              </a:xfrm>
            </p:grpSpPr>
            <p:grpSp>
              <p:nvGrpSpPr>
                <p:cNvPr id="121" name="Group 120"/>
                <p:cNvGrpSpPr/>
                <p:nvPr/>
              </p:nvGrpSpPr>
              <p:grpSpPr>
                <a:xfrm>
                  <a:off x="586908" y="2164925"/>
                  <a:ext cx="106748" cy="259791"/>
                  <a:chOff x="586908" y="2145681"/>
                  <a:chExt cx="106748" cy="259791"/>
                </a:xfrm>
              </p:grpSpPr>
              <p:sp>
                <p:nvSpPr>
                  <p:cNvPr id="124" name="Oval 123"/>
                  <p:cNvSpPr/>
                  <p:nvPr/>
                </p:nvSpPr>
                <p:spPr>
                  <a:xfrm>
                    <a:off x="586908" y="2145681"/>
                    <a:ext cx="45719" cy="259791"/>
                  </a:xfrm>
                  <a:prstGeom prst="ellipse">
                    <a:avLst/>
                  </a:prstGeom>
                  <a:solidFill>
                    <a:srgbClr val="FFCC66"/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647937" y="2145681"/>
                    <a:ext cx="45719" cy="259791"/>
                  </a:xfrm>
                  <a:prstGeom prst="ellipse">
                    <a:avLst/>
                  </a:prstGeom>
                  <a:solidFill>
                    <a:srgbClr val="FFCC66"/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2" name="Freeform 121"/>
                <p:cNvSpPr/>
                <p:nvPr/>
              </p:nvSpPr>
              <p:spPr>
                <a:xfrm>
                  <a:off x="583943" y="2424716"/>
                  <a:ext cx="48683" cy="250169"/>
                </a:xfrm>
                <a:custGeom>
                  <a:avLst/>
                  <a:gdLst>
                    <a:gd name="connsiteX0" fmla="*/ 22208 w 22208"/>
                    <a:gd name="connsiteY0" fmla="*/ 0 h 606178"/>
                    <a:gd name="connsiteX1" fmla="*/ 2965 w 22208"/>
                    <a:gd name="connsiteY1" fmla="*/ 48109 h 606178"/>
                    <a:gd name="connsiteX2" fmla="*/ 12587 w 22208"/>
                    <a:gd name="connsiteY2" fmla="*/ 76975 h 606178"/>
                    <a:gd name="connsiteX3" fmla="*/ 2965 w 22208"/>
                    <a:gd name="connsiteY3" fmla="*/ 125084 h 606178"/>
                    <a:gd name="connsiteX4" fmla="*/ 2965 w 22208"/>
                    <a:gd name="connsiteY4" fmla="*/ 298278 h 606178"/>
                    <a:gd name="connsiteX5" fmla="*/ 22208 w 22208"/>
                    <a:gd name="connsiteY5" fmla="*/ 356009 h 606178"/>
                    <a:gd name="connsiteX6" fmla="*/ 2965 w 22208"/>
                    <a:gd name="connsiteY6" fmla="*/ 384875 h 606178"/>
                    <a:gd name="connsiteX7" fmla="*/ 12587 w 22208"/>
                    <a:gd name="connsiteY7" fmla="*/ 413741 h 606178"/>
                    <a:gd name="connsiteX8" fmla="*/ 2965 w 22208"/>
                    <a:gd name="connsiteY8" fmla="*/ 442606 h 606178"/>
                    <a:gd name="connsiteX9" fmla="*/ 22208 w 22208"/>
                    <a:gd name="connsiteY9" fmla="*/ 529203 h 606178"/>
                    <a:gd name="connsiteX10" fmla="*/ 12587 w 22208"/>
                    <a:gd name="connsiteY10" fmla="*/ 567691 h 606178"/>
                    <a:gd name="connsiteX11" fmla="*/ 12587 w 22208"/>
                    <a:gd name="connsiteY11" fmla="*/ 606178 h 606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208" h="606178">
                      <a:moveTo>
                        <a:pt x="22208" y="0"/>
                      </a:moveTo>
                      <a:cubicBezTo>
                        <a:pt x="15794" y="16036"/>
                        <a:pt x="5107" y="30971"/>
                        <a:pt x="2965" y="48109"/>
                      </a:cubicBezTo>
                      <a:cubicBezTo>
                        <a:pt x="1707" y="58173"/>
                        <a:pt x="12587" y="66833"/>
                        <a:pt x="12587" y="76975"/>
                      </a:cubicBezTo>
                      <a:cubicBezTo>
                        <a:pt x="12587" y="93329"/>
                        <a:pt x="6172" y="109048"/>
                        <a:pt x="2965" y="125084"/>
                      </a:cubicBezTo>
                      <a:cubicBezTo>
                        <a:pt x="30510" y="262808"/>
                        <a:pt x="-11017" y="32596"/>
                        <a:pt x="2965" y="298278"/>
                      </a:cubicBezTo>
                      <a:cubicBezTo>
                        <a:pt x="4031" y="318535"/>
                        <a:pt x="22208" y="356009"/>
                        <a:pt x="22208" y="356009"/>
                      </a:cubicBezTo>
                      <a:cubicBezTo>
                        <a:pt x="15794" y="365631"/>
                        <a:pt x="4866" y="373468"/>
                        <a:pt x="2965" y="384875"/>
                      </a:cubicBezTo>
                      <a:cubicBezTo>
                        <a:pt x="1298" y="394880"/>
                        <a:pt x="12587" y="403599"/>
                        <a:pt x="12587" y="413741"/>
                      </a:cubicBezTo>
                      <a:cubicBezTo>
                        <a:pt x="12587" y="423883"/>
                        <a:pt x="6172" y="432984"/>
                        <a:pt x="2965" y="442606"/>
                      </a:cubicBezTo>
                      <a:cubicBezTo>
                        <a:pt x="12888" y="472374"/>
                        <a:pt x="22208" y="495332"/>
                        <a:pt x="22208" y="529203"/>
                      </a:cubicBezTo>
                      <a:cubicBezTo>
                        <a:pt x="22208" y="542427"/>
                        <a:pt x="14227" y="554569"/>
                        <a:pt x="12587" y="567691"/>
                      </a:cubicBezTo>
                      <a:cubicBezTo>
                        <a:pt x="10996" y="580421"/>
                        <a:pt x="12587" y="593349"/>
                        <a:pt x="12587" y="60617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Freeform 122"/>
                <p:cNvSpPr/>
                <p:nvPr/>
              </p:nvSpPr>
              <p:spPr>
                <a:xfrm>
                  <a:off x="659376" y="2413542"/>
                  <a:ext cx="76968" cy="261343"/>
                </a:xfrm>
                <a:custGeom>
                  <a:avLst/>
                  <a:gdLst>
                    <a:gd name="connsiteX0" fmla="*/ 22208 w 22208"/>
                    <a:gd name="connsiteY0" fmla="*/ 0 h 606178"/>
                    <a:gd name="connsiteX1" fmla="*/ 2965 w 22208"/>
                    <a:gd name="connsiteY1" fmla="*/ 48109 h 606178"/>
                    <a:gd name="connsiteX2" fmla="*/ 12587 w 22208"/>
                    <a:gd name="connsiteY2" fmla="*/ 76975 h 606178"/>
                    <a:gd name="connsiteX3" fmla="*/ 2965 w 22208"/>
                    <a:gd name="connsiteY3" fmla="*/ 125084 h 606178"/>
                    <a:gd name="connsiteX4" fmla="*/ 2965 w 22208"/>
                    <a:gd name="connsiteY4" fmla="*/ 298278 h 606178"/>
                    <a:gd name="connsiteX5" fmla="*/ 22208 w 22208"/>
                    <a:gd name="connsiteY5" fmla="*/ 356009 h 606178"/>
                    <a:gd name="connsiteX6" fmla="*/ 2965 w 22208"/>
                    <a:gd name="connsiteY6" fmla="*/ 384875 h 606178"/>
                    <a:gd name="connsiteX7" fmla="*/ 12587 w 22208"/>
                    <a:gd name="connsiteY7" fmla="*/ 413741 h 606178"/>
                    <a:gd name="connsiteX8" fmla="*/ 2965 w 22208"/>
                    <a:gd name="connsiteY8" fmla="*/ 442606 h 606178"/>
                    <a:gd name="connsiteX9" fmla="*/ 22208 w 22208"/>
                    <a:gd name="connsiteY9" fmla="*/ 529203 h 606178"/>
                    <a:gd name="connsiteX10" fmla="*/ 12587 w 22208"/>
                    <a:gd name="connsiteY10" fmla="*/ 567691 h 606178"/>
                    <a:gd name="connsiteX11" fmla="*/ 12587 w 22208"/>
                    <a:gd name="connsiteY11" fmla="*/ 606178 h 606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208" h="606178">
                      <a:moveTo>
                        <a:pt x="22208" y="0"/>
                      </a:moveTo>
                      <a:cubicBezTo>
                        <a:pt x="15794" y="16036"/>
                        <a:pt x="5107" y="30971"/>
                        <a:pt x="2965" y="48109"/>
                      </a:cubicBezTo>
                      <a:cubicBezTo>
                        <a:pt x="1707" y="58173"/>
                        <a:pt x="12587" y="66833"/>
                        <a:pt x="12587" y="76975"/>
                      </a:cubicBezTo>
                      <a:cubicBezTo>
                        <a:pt x="12587" y="93329"/>
                        <a:pt x="6172" y="109048"/>
                        <a:pt x="2965" y="125084"/>
                      </a:cubicBezTo>
                      <a:cubicBezTo>
                        <a:pt x="30510" y="262808"/>
                        <a:pt x="-11017" y="32596"/>
                        <a:pt x="2965" y="298278"/>
                      </a:cubicBezTo>
                      <a:cubicBezTo>
                        <a:pt x="4031" y="318535"/>
                        <a:pt x="22208" y="356009"/>
                        <a:pt x="22208" y="356009"/>
                      </a:cubicBezTo>
                      <a:cubicBezTo>
                        <a:pt x="15794" y="365631"/>
                        <a:pt x="4866" y="373468"/>
                        <a:pt x="2965" y="384875"/>
                      </a:cubicBezTo>
                      <a:cubicBezTo>
                        <a:pt x="1298" y="394880"/>
                        <a:pt x="12587" y="403599"/>
                        <a:pt x="12587" y="413741"/>
                      </a:cubicBezTo>
                      <a:cubicBezTo>
                        <a:pt x="12587" y="423883"/>
                        <a:pt x="6172" y="432984"/>
                        <a:pt x="2965" y="442606"/>
                      </a:cubicBezTo>
                      <a:cubicBezTo>
                        <a:pt x="12888" y="472374"/>
                        <a:pt x="22208" y="495332"/>
                        <a:pt x="22208" y="529203"/>
                      </a:cubicBezTo>
                      <a:cubicBezTo>
                        <a:pt x="22208" y="542427"/>
                        <a:pt x="14227" y="554569"/>
                        <a:pt x="12587" y="567691"/>
                      </a:cubicBezTo>
                      <a:cubicBezTo>
                        <a:pt x="10996" y="580421"/>
                        <a:pt x="12587" y="593349"/>
                        <a:pt x="12587" y="60617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41143" y="2317325"/>
                <a:ext cx="121151" cy="509960"/>
                <a:chOff x="583943" y="2164925"/>
                <a:chExt cx="121151" cy="509960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586908" y="2164925"/>
                  <a:ext cx="106748" cy="259791"/>
                  <a:chOff x="586908" y="2145681"/>
                  <a:chExt cx="106748" cy="259791"/>
                </a:xfrm>
              </p:grpSpPr>
              <p:sp>
                <p:nvSpPr>
                  <p:cNvPr id="119" name="Oval 118"/>
                  <p:cNvSpPr/>
                  <p:nvPr/>
                </p:nvSpPr>
                <p:spPr>
                  <a:xfrm>
                    <a:off x="586908" y="2145681"/>
                    <a:ext cx="45719" cy="259791"/>
                  </a:xfrm>
                  <a:prstGeom prst="ellipse">
                    <a:avLst/>
                  </a:prstGeom>
                  <a:solidFill>
                    <a:srgbClr val="FFCC66"/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/>
                  <p:cNvSpPr/>
                  <p:nvPr/>
                </p:nvSpPr>
                <p:spPr>
                  <a:xfrm>
                    <a:off x="647937" y="2145681"/>
                    <a:ext cx="45719" cy="259791"/>
                  </a:xfrm>
                  <a:prstGeom prst="ellipse">
                    <a:avLst/>
                  </a:prstGeom>
                  <a:solidFill>
                    <a:srgbClr val="FFCC66"/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7" name="Freeform 116"/>
                <p:cNvSpPr/>
                <p:nvPr/>
              </p:nvSpPr>
              <p:spPr>
                <a:xfrm>
                  <a:off x="583943" y="2424716"/>
                  <a:ext cx="45719" cy="250169"/>
                </a:xfrm>
                <a:custGeom>
                  <a:avLst/>
                  <a:gdLst>
                    <a:gd name="connsiteX0" fmla="*/ 22208 w 22208"/>
                    <a:gd name="connsiteY0" fmla="*/ 0 h 606178"/>
                    <a:gd name="connsiteX1" fmla="*/ 2965 w 22208"/>
                    <a:gd name="connsiteY1" fmla="*/ 48109 h 606178"/>
                    <a:gd name="connsiteX2" fmla="*/ 12587 w 22208"/>
                    <a:gd name="connsiteY2" fmla="*/ 76975 h 606178"/>
                    <a:gd name="connsiteX3" fmla="*/ 2965 w 22208"/>
                    <a:gd name="connsiteY3" fmla="*/ 125084 h 606178"/>
                    <a:gd name="connsiteX4" fmla="*/ 2965 w 22208"/>
                    <a:gd name="connsiteY4" fmla="*/ 298278 h 606178"/>
                    <a:gd name="connsiteX5" fmla="*/ 22208 w 22208"/>
                    <a:gd name="connsiteY5" fmla="*/ 356009 h 606178"/>
                    <a:gd name="connsiteX6" fmla="*/ 2965 w 22208"/>
                    <a:gd name="connsiteY6" fmla="*/ 384875 h 606178"/>
                    <a:gd name="connsiteX7" fmla="*/ 12587 w 22208"/>
                    <a:gd name="connsiteY7" fmla="*/ 413741 h 606178"/>
                    <a:gd name="connsiteX8" fmla="*/ 2965 w 22208"/>
                    <a:gd name="connsiteY8" fmla="*/ 442606 h 606178"/>
                    <a:gd name="connsiteX9" fmla="*/ 22208 w 22208"/>
                    <a:gd name="connsiteY9" fmla="*/ 529203 h 606178"/>
                    <a:gd name="connsiteX10" fmla="*/ 12587 w 22208"/>
                    <a:gd name="connsiteY10" fmla="*/ 567691 h 606178"/>
                    <a:gd name="connsiteX11" fmla="*/ 12587 w 22208"/>
                    <a:gd name="connsiteY11" fmla="*/ 606178 h 606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208" h="606178">
                      <a:moveTo>
                        <a:pt x="22208" y="0"/>
                      </a:moveTo>
                      <a:cubicBezTo>
                        <a:pt x="15794" y="16036"/>
                        <a:pt x="5107" y="30971"/>
                        <a:pt x="2965" y="48109"/>
                      </a:cubicBezTo>
                      <a:cubicBezTo>
                        <a:pt x="1707" y="58173"/>
                        <a:pt x="12587" y="66833"/>
                        <a:pt x="12587" y="76975"/>
                      </a:cubicBezTo>
                      <a:cubicBezTo>
                        <a:pt x="12587" y="93329"/>
                        <a:pt x="6172" y="109048"/>
                        <a:pt x="2965" y="125084"/>
                      </a:cubicBezTo>
                      <a:cubicBezTo>
                        <a:pt x="30510" y="262808"/>
                        <a:pt x="-11017" y="32596"/>
                        <a:pt x="2965" y="298278"/>
                      </a:cubicBezTo>
                      <a:cubicBezTo>
                        <a:pt x="4031" y="318535"/>
                        <a:pt x="22208" y="356009"/>
                        <a:pt x="22208" y="356009"/>
                      </a:cubicBezTo>
                      <a:cubicBezTo>
                        <a:pt x="15794" y="365631"/>
                        <a:pt x="4866" y="373468"/>
                        <a:pt x="2965" y="384875"/>
                      </a:cubicBezTo>
                      <a:cubicBezTo>
                        <a:pt x="1298" y="394880"/>
                        <a:pt x="12587" y="403599"/>
                        <a:pt x="12587" y="413741"/>
                      </a:cubicBezTo>
                      <a:cubicBezTo>
                        <a:pt x="12587" y="423883"/>
                        <a:pt x="6172" y="432984"/>
                        <a:pt x="2965" y="442606"/>
                      </a:cubicBezTo>
                      <a:cubicBezTo>
                        <a:pt x="12888" y="472374"/>
                        <a:pt x="22208" y="495332"/>
                        <a:pt x="22208" y="529203"/>
                      </a:cubicBezTo>
                      <a:cubicBezTo>
                        <a:pt x="22208" y="542427"/>
                        <a:pt x="14227" y="554569"/>
                        <a:pt x="12587" y="567691"/>
                      </a:cubicBezTo>
                      <a:cubicBezTo>
                        <a:pt x="10996" y="580421"/>
                        <a:pt x="12587" y="593349"/>
                        <a:pt x="12587" y="60617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>
                  <a:off x="659375" y="2413542"/>
                  <a:ext cx="45719" cy="261343"/>
                </a:xfrm>
                <a:custGeom>
                  <a:avLst/>
                  <a:gdLst>
                    <a:gd name="connsiteX0" fmla="*/ 22208 w 22208"/>
                    <a:gd name="connsiteY0" fmla="*/ 0 h 606178"/>
                    <a:gd name="connsiteX1" fmla="*/ 2965 w 22208"/>
                    <a:gd name="connsiteY1" fmla="*/ 48109 h 606178"/>
                    <a:gd name="connsiteX2" fmla="*/ 12587 w 22208"/>
                    <a:gd name="connsiteY2" fmla="*/ 76975 h 606178"/>
                    <a:gd name="connsiteX3" fmla="*/ 2965 w 22208"/>
                    <a:gd name="connsiteY3" fmla="*/ 125084 h 606178"/>
                    <a:gd name="connsiteX4" fmla="*/ 2965 w 22208"/>
                    <a:gd name="connsiteY4" fmla="*/ 298278 h 606178"/>
                    <a:gd name="connsiteX5" fmla="*/ 22208 w 22208"/>
                    <a:gd name="connsiteY5" fmla="*/ 356009 h 606178"/>
                    <a:gd name="connsiteX6" fmla="*/ 2965 w 22208"/>
                    <a:gd name="connsiteY6" fmla="*/ 384875 h 606178"/>
                    <a:gd name="connsiteX7" fmla="*/ 12587 w 22208"/>
                    <a:gd name="connsiteY7" fmla="*/ 413741 h 606178"/>
                    <a:gd name="connsiteX8" fmla="*/ 2965 w 22208"/>
                    <a:gd name="connsiteY8" fmla="*/ 442606 h 606178"/>
                    <a:gd name="connsiteX9" fmla="*/ 22208 w 22208"/>
                    <a:gd name="connsiteY9" fmla="*/ 529203 h 606178"/>
                    <a:gd name="connsiteX10" fmla="*/ 12587 w 22208"/>
                    <a:gd name="connsiteY10" fmla="*/ 567691 h 606178"/>
                    <a:gd name="connsiteX11" fmla="*/ 12587 w 22208"/>
                    <a:gd name="connsiteY11" fmla="*/ 606178 h 606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208" h="606178">
                      <a:moveTo>
                        <a:pt x="22208" y="0"/>
                      </a:moveTo>
                      <a:cubicBezTo>
                        <a:pt x="15794" y="16036"/>
                        <a:pt x="5107" y="30971"/>
                        <a:pt x="2965" y="48109"/>
                      </a:cubicBezTo>
                      <a:cubicBezTo>
                        <a:pt x="1707" y="58173"/>
                        <a:pt x="12587" y="66833"/>
                        <a:pt x="12587" y="76975"/>
                      </a:cubicBezTo>
                      <a:cubicBezTo>
                        <a:pt x="12587" y="93329"/>
                        <a:pt x="6172" y="109048"/>
                        <a:pt x="2965" y="125084"/>
                      </a:cubicBezTo>
                      <a:cubicBezTo>
                        <a:pt x="30510" y="262808"/>
                        <a:pt x="-11017" y="32596"/>
                        <a:pt x="2965" y="298278"/>
                      </a:cubicBezTo>
                      <a:cubicBezTo>
                        <a:pt x="4031" y="318535"/>
                        <a:pt x="22208" y="356009"/>
                        <a:pt x="22208" y="356009"/>
                      </a:cubicBezTo>
                      <a:cubicBezTo>
                        <a:pt x="15794" y="365631"/>
                        <a:pt x="4866" y="373468"/>
                        <a:pt x="2965" y="384875"/>
                      </a:cubicBezTo>
                      <a:cubicBezTo>
                        <a:pt x="1298" y="394880"/>
                        <a:pt x="12587" y="403599"/>
                        <a:pt x="12587" y="413741"/>
                      </a:cubicBezTo>
                      <a:cubicBezTo>
                        <a:pt x="12587" y="423883"/>
                        <a:pt x="6172" y="432984"/>
                        <a:pt x="2965" y="442606"/>
                      </a:cubicBezTo>
                      <a:cubicBezTo>
                        <a:pt x="12888" y="472374"/>
                        <a:pt x="22208" y="495332"/>
                        <a:pt x="22208" y="529203"/>
                      </a:cubicBezTo>
                      <a:cubicBezTo>
                        <a:pt x="22208" y="542427"/>
                        <a:pt x="14227" y="554569"/>
                        <a:pt x="12587" y="567691"/>
                      </a:cubicBezTo>
                      <a:cubicBezTo>
                        <a:pt x="10996" y="580421"/>
                        <a:pt x="12587" y="593349"/>
                        <a:pt x="12587" y="606178"/>
                      </a:cubicBezTo>
                    </a:path>
                  </a:pathLst>
                </a:cu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2" name="Group 131"/>
          <p:cNvGrpSpPr/>
          <p:nvPr/>
        </p:nvGrpSpPr>
        <p:grpSpPr>
          <a:xfrm>
            <a:off x="6246006" y="431783"/>
            <a:ext cx="1240364" cy="554254"/>
            <a:chOff x="6301693" y="4243252"/>
            <a:chExt cx="1240364" cy="554254"/>
          </a:xfrm>
        </p:grpSpPr>
        <p:sp>
          <p:nvSpPr>
            <p:cNvPr id="133" name="Freeform 132"/>
            <p:cNvSpPr/>
            <p:nvPr/>
          </p:nvSpPr>
          <p:spPr>
            <a:xfrm>
              <a:off x="6301693" y="4243252"/>
              <a:ext cx="414090" cy="507695"/>
            </a:xfrm>
            <a:custGeom>
              <a:avLst/>
              <a:gdLst>
                <a:gd name="connsiteX0" fmla="*/ 414090 w 414090"/>
                <a:gd name="connsiteY0" fmla="*/ 471473 h 507695"/>
                <a:gd name="connsiteX1" fmla="*/ 365982 w 414090"/>
                <a:gd name="connsiteY1" fmla="*/ 481095 h 507695"/>
                <a:gd name="connsiteX2" fmla="*/ 221660 w 414090"/>
                <a:gd name="connsiteY2" fmla="*/ 500338 h 507695"/>
                <a:gd name="connsiteX3" fmla="*/ 29231 w 414090"/>
                <a:gd name="connsiteY3" fmla="*/ 461851 h 507695"/>
                <a:gd name="connsiteX4" fmla="*/ 19610 w 414090"/>
                <a:gd name="connsiteY4" fmla="*/ 423363 h 507695"/>
                <a:gd name="connsiteX5" fmla="*/ 29231 w 414090"/>
                <a:gd name="connsiteY5" fmla="*/ 336766 h 507695"/>
                <a:gd name="connsiteX6" fmla="*/ 86960 w 414090"/>
                <a:gd name="connsiteY6" fmla="*/ 279035 h 507695"/>
                <a:gd name="connsiteX7" fmla="*/ 115824 w 414090"/>
                <a:gd name="connsiteY7" fmla="*/ 269413 h 507695"/>
                <a:gd name="connsiteX8" fmla="*/ 192796 w 414090"/>
                <a:gd name="connsiteY8" fmla="*/ 279035 h 507695"/>
                <a:gd name="connsiteX9" fmla="*/ 183175 w 414090"/>
                <a:gd name="connsiteY9" fmla="*/ 327144 h 507695"/>
                <a:gd name="connsiteX10" fmla="*/ 29231 w 414090"/>
                <a:gd name="connsiteY10" fmla="*/ 317522 h 507695"/>
                <a:gd name="connsiteX11" fmla="*/ 367 w 414090"/>
                <a:gd name="connsiteY11" fmla="*/ 250169 h 507695"/>
                <a:gd name="connsiteX12" fmla="*/ 29231 w 414090"/>
                <a:gd name="connsiteY12" fmla="*/ 134707 h 507695"/>
                <a:gd name="connsiteX13" fmla="*/ 58096 w 414090"/>
                <a:gd name="connsiteY13" fmla="*/ 105841 h 507695"/>
                <a:gd name="connsiteX14" fmla="*/ 144689 w 414090"/>
                <a:gd name="connsiteY14" fmla="*/ 38488 h 507695"/>
                <a:gd name="connsiteX15" fmla="*/ 183175 w 414090"/>
                <a:gd name="connsiteY15" fmla="*/ 19244 h 507695"/>
                <a:gd name="connsiteX16" fmla="*/ 221660 w 414090"/>
                <a:gd name="connsiteY16" fmla="*/ 0 h 5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4090" h="507695">
                  <a:moveTo>
                    <a:pt x="414090" y="471473"/>
                  </a:moveTo>
                  <a:cubicBezTo>
                    <a:pt x="398054" y="474680"/>
                    <a:pt x="382113" y="478406"/>
                    <a:pt x="365982" y="481095"/>
                  </a:cubicBezTo>
                  <a:cubicBezTo>
                    <a:pt x="326170" y="487730"/>
                    <a:pt x="260551" y="495476"/>
                    <a:pt x="221660" y="500338"/>
                  </a:cubicBezTo>
                  <a:cubicBezTo>
                    <a:pt x="130800" y="495290"/>
                    <a:pt x="61770" y="537780"/>
                    <a:pt x="29231" y="461851"/>
                  </a:cubicBezTo>
                  <a:cubicBezTo>
                    <a:pt x="24022" y="449696"/>
                    <a:pt x="22817" y="436192"/>
                    <a:pt x="19610" y="423363"/>
                  </a:cubicBezTo>
                  <a:cubicBezTo>
                    <a:pt x="22817" y="394497"/>
                    <a:pt x="20690" y="364525"/>
                    <a:pt x="29231" y="336766"/>
                  </a:cubicBezTo>
                  <a:cubicBezTo>
                    <a:pt x="36532" y="313036"/>
                    <a:pt x="65306" y="289863"/>
                    <a:pt x="86960" y="279035"/>
                  </a:cubicBezTo>
                  <a:cubicBezTo>
                    <a:pt x="96031" y="274499"/>
                    <a:pt x="106203" y="272620"/>
                    <a:pt x="115824" y="269413"/>
                  </a:cubicBezTo>
                  <a:lnTo>
                    <a:pt x="192796" y="279035"/>
                  </a:lnTo>
                  <a:cubicBezTo>
                    <a:pt x="205213" y="289678"/>
                    <a:pt x="199094" y="323398"/>
                    <a:pt x="183175" y="327144"/>
                  </a:cubicBezTo>
                  <a:cubicBezTo>
                    <a:pt x="133127" y="338920"/>
                    <a:pt x="80546" y="320729"/>
                    <a:pt x="29231" y="317522"/>
                  </a:cubicBezTo>
                  <a:cubicBezTo>
                    <a:pt x="16378" y="298242"/>
                    <a:pt x="-2903" y="276332"/>
                    <a:pt x="367" y="250169"/>
                  </a:cubicBezTo>
                  <a:cubicBezTo>
                    <a:pt x="5287" y="210804"/>
                    <a:pt x="14498" y="171541"/>
                    <a:pt x="29231" y="134707"/>
                  </a:cubicBezTo>
                  <a:cubicBezTo>
                    <a:pt x="34284" y="122073"/>
                    <a:pt x="47643" y="114552"/>
                    <a:pt x="58096" y="105841"/>
                  </a:cubicBezTo>
                  <a:cubicBezTo>
                    <a:pt x="86188" y="82430"/>
                    <a:pt x="111982" y="54842"/>
                    <a:pt x="144689" y="38488"/>
                  </a:cubicBezTo>
                  <a:cubicBezTo>
                    <a:pt x="157518" y="32073"/>
                    <a:pt x="169992" y="24894"/>
                    <a:pt x="183175" y="19244"/>
                  </a:cubicBezTo>
                  <a:cubicBezTo>
                    <a:pt x="221869" y="2660"/>
                    <a:pt x="202396" y="19266"/>
                    <a:pt x="221660" y="0"/>
                  </a:cubicBezTo>
                </a:path>
              </a:pathLst>
            </a:cu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133"/>
            <p:cNvSpPr/>
            <p:nvPr/>
          </p:nvSpPr>
          <p:spPr>
            <a:xfrm flipH="1">
              <a:off x="7127967" y="4289811"/>
              <a:ext cx="414090" cy="507695"/>
            </a:xfrm>
            <a:custGeom>
              <a:avLst/>
              <a:gdLst>
                <a:gd name="connsiteX0" fmla="*/ 414090 w 414090"/>
                <a:gd name="connsiteY0" fmla="*/ 471473 h 507695"/>
                <a:gd name="connsiteX1" fmla="*/ 365982 w 414090"/>
                <a:gd name="connsiteY1" fmla="*/ 481095 h 507695"/>
                <a:gd name="connsiteX2" fmla="*/ 221660 w 414090"/>
                <a:gd name="connsiteY2" fmla="*/ 500338 h 507695"/>
                <a:gd name="connsiteX3" fmla="*/ 29231 w 414090"/>
                <a:gd name="connsiteY3" fmla="*/ 461851 h 507695"/>
                <a:gd name="connsiteX4" fmla="*/ 19610 w 414090"/>
                <a:gd name="connsiteY4" fmla="*/ 423363 h 507695"/>
                <a:gd name="connsiteX5" fmla="*/ 29231 w 414090"/>
                <a:gd name="connsiteY5" fmla="*/ 336766 h 507695"/>
                <a:gd name="connsiteX6" fmla="*/ 86960 w 414090"/>
                <a:gd name="connsiteY6" fmla="*/ 279035 h 507695"/>
                <a:gd name="connsiteX7" fmla="*/ 115824 w 414090"/>
                <a:gd name="connsiteY7" fmla="*/ 269413 h 507695"/>
                <a:gd name="connsiteX8" fmla="*/ 192796 w 414090"/>
                <a:gd name="connsiteY8" fmla="*/ 279035 h 507695"/>
                <a:gd name="connsiteX9" fmla="*/ 183175 w 414090"/>
                <a:gd name="connsiteY9" fmla="*/ 327144 h 507695"/>
                <a:gd name="connsiteX10" fmla="*/ 29231 w 414090"/>
                <a:gd name="connsiteY10" fmla="*/ 317522 h 507695"/>
                <a:gd name="connsiteX11" fmla="*/ 367 w 414090"/>
                <a:gd name="connsiteY11" fmla="*/ 250169 h 507695"/>
                <a:gd name="connsiteX12" fmla="*/ 29231 w 414090"/>
                <a:gd name="connsiteY12" fmla="*/ 134707 h 507695"/>
                <a:gd name="connsiteX13" fmla="*/ 58096 w 414090"/>
                <a:gd name="connsiteY13" fmla="*/ 105841 h 507695"/>
                <a:gd name="connsiteX14" fmla="*/ 144689 w 414090"/>
                <a:gd name="connsiteY14" fmla="*/ 38488 h 507695"/>
                <a:gd name="connsiteX15" fmla="*/ 183175 w 414090"/>
                <a:gd name="connsiteY15" fmla="*/ 19244 h 507695"/>
                <a:gd name="connsiteX16" fmla="*/ 221660 w 414090"/>
                <a:gd name="connsiteY16" fmla="*/ 0 h 5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4090" h="507695">
                  <a:moveTo>
                    <a:pt x="414090" y="471473"/>
                  </a:moveTo>
                  <a:cubicBezTo>
                    <a:pt x="398054" y="474680"/>
                    <a:pt x="382113" y="478406"/>
                    <a:pt x="365982" y="481095"/>
                  </a:cubicBezTo>
                  <a:cubicBezTo>
                    <a:pt x="326170" y="487730"/>
                    <a:pt x="260551" y="495476"/>
                    <a:pt x="221660" y="500338"/>
                  </a:cubicBezTo>
                  <a:cubicBezTo>
                    <a:pt x="130800" y="495290"/>
                    <a:pt x="61770" y="537780"/>
                    <a:pt x="29231" y="461851"/>
                  </a:cubicBezTo>
                  <a:cubicBezTo>
                    <a:pt x="24022" y="449696"/>
                    <a:pt x="22817" y="436192"/>
                    <a:pt x="19610" y="423363"/>
                  </a:cubicBezTo>
                  <a:cubicBezTo>
                    <a:pt x="22817" y="394497"/>
                    <a:pt x="20690" y="364525"/>
                    <a:pt x="29231" y="336766"/>
                  </a:cubicBezTo>
                  <a:cubicBezTo>
                    <a:pt x="36532" y="313036"/>
                    <a:pt x="65306" y="289863"/>
                    <a:pt x="86960" y="279035"/>
                  </a:cubicBezTo>
                  <a:cubicBezTo>
                    <a:pt x="96031" y="274499"/>
                    <a:pt x="106203" y="272620"/>
                    <a:pt x="115824" y="269413"/>
                  </a:cubicBezTo>
                  <a:lnTo>
                    <a:pt x="192796" y="279035"/>
                  </a:lnTo>
                  <a:cubicBezTo>
                    <a:pt x="205213" y="289678"/>
                    <a:pt x="199094" y="323398"/>
                    <a:pt x="183175" y="327144"/>
                  </a:cubicBezTo>
                  <a:cubicBezTo>
                    <a:pt x="133127" y="338920"/>
                    <a:pt x="80546" y="320729"/>
                    <a:pt x="29231" y="317522"/>
                  </a:cubicBezTo>
                  <a:cubicBezTo>
                    <a:pt x="16378" y="298242"/>
                    <a:pt x="-2903" y="276332"/>
                    <a:pt x="367" y="250169"/>
                  </a:cubicBezTo>
                  <a:cubicBezTo>
                    <a:pt x="5287" y="210804"/>
                    <a:pt x="14498" y="171541"/>
                    <a:pt x="29231" y="134707"/>
                  </a:cubicBezTo>
                  <a:cubicBezTo>
                    <a:pt x="34284" y="122073"/>
                    <a:pt x="47643" y="114552"/>
                    <a:pt x="58096" y="105841"/>
                  </a:cubicBezTo>
                  <a:cubicBezTo>
                    <a:pt x="86188" y="82430"/>
                    <a:pt x="111982" y="54842"/>
                    <a:pt x="144689" y="38488"/>
                  </a:cubicBezTo>
                  <a:cubicBezTo>
                    <a:pt x="157518" y="32073"/>
                    <a:pt x="169992" y="24894"/>
                    <a:pt x="183175" y="19244"/>
                  </a:cubicBezTo>
                  <a:cubicBezTo>
                    <a:pt x="221869" y="2660"/>
                    <a:pt x="202396" y="19266"/>
                    <a:pt x="221660" y="0"/>
                  </a:cubicBezTo>
                </a:path>
              </a:pathLst>
            </a:cu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481366" y="5049655"/>
            <a:ext cx="2152509" cy="181266"/>
            <a:chOff x="5859720" y="4422601"/>
            <a:chExt cx="2152509" cy="181266"/>
          </a:xfrm>
        </p:grpSpPr>
        <p:sp>
          <p:nvSpPr>
            <p:cNvPr id="136" name="Oval 135"/>
            <p:cNvSpPr/>
            <p:nvPr/>
          </p:nvSpPr>
          <p:spPr>
            <a:xfrm>
              <a:off x="5859720" y="4422601"/>
              <a:ext cx="557833" cy="181266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7454396" y="4422601"/>
              <a:ext cx="557833" cy="181266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371730" y="3188380"/>
            <a:ext cx="75243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6)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Short1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Dark1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Long1</a:t>
            </a:r>
          </a:p>
          <a:p>
            <a:endParaRPr lang="en-US" sz="1200" dirty="0" smtClean="0"/>
          </a:p>
        </p:txBody>
      </p:sp>
      <p:sp>
        <p:nvSpPr>
          <p:cNvPr id="139" name="Oval 138"/>
          <p:cNvSpPr/>
          <p:nvPr/>
        </p:nvSpPr>
        <p:spPr>
          <a:xfrm>
            <a:off x="2042425" y="4584904"/>
            <a:ext cx="1029497" cy="1164249"/>
          </a:xfrm>
          <a:prstGeom prst="ellipse">
            <a:avLst/>
          </a:prstGeom>
          <a:solidFill>
            <a:srgbClr val="408000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/>
          <p:cNvSpPr/>
          <p:nvPr/>
        </p:nvSpPr>
        <p:spPr>
          <a:xfrm>
            <a:off x="2456638" y="5749153"/>
            <a:ext cx="615284" cy="939687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Diamond 164"/>
          <p:cNvSpPr/>
          <p:nvPr/>
        </p:nvSpPr>
        <p:spPr>
          <a:xfrm>
            <a:off x="2498370" y="5192432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/>
          <p:cNvGrpSpPr/>
          <p:nvPr/>
        </p:nvGrpSpPr>
        <p:grpSpPr>
          <a:xfrm>
            <a:off x="1500099" y="5120638"/>
            <a:ext cx="119334" cy="1000676"/>
            <a:chOff x="574322" y="2164925"/>
            <a:chExt cx="119334" cy="1000676"/>
          </a:xfrm>
        </p:grpSpPr>
        <p:grpSp>
          <p:nvGrpSpPr>
            <p:cNvPr id="186" name="Group 185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Freeform 186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reeform 187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1629054" y="5120638"/>
            <a:ext cx="119334" cy="1000676"/>
            <a:chOff x="574322" y="2164925"/>
            <a:chExt cx="119334" cy="1000676"/>
          </a:xfrm>
        </p:grpSpPr>
        <p:grpSp>
          <p:nvGrpSpPr>
            <p:cNvPr id="198" name="Group 197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9" name="Freeform 198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reeform 199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762212" y="5119086"/>
            <a:ext cx="119334" cy="1000676"/>
            <a:chOff x="574322" y="2164925"/>
            <a:chExt cx="119334" cy="1000676"/>
          </a:xfrm>
        </p:grpSpPr>
        <p:grpSp>
          <p:nvGrpSpPr>
            <p:cNvPr id="210" name="Group 209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1" name="Freeform 210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 211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248240" y="5120638"/>
            <a:ext cx="119334" cy="1000676"/>
            <a:chOff x="574322" y="2164925"/>
            <a:chExt cx="119334" cy="1000676"/>
          </a:xfrm>
        </p:grpSpPr>
        <p:grpSp>
          <p:nvGrpSpPr>
            <p:cNvPr id="216" name="Group 215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7" name="Freeform 216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Freeform 217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3377195" y="5120638"/>
            <a:ext cx="119334" cy="1000676"/>
            <a:chOff x="574322" y="2164925"/>
            <a:chExt cx="119334" cy="1000676"/>
          </a:xfrm>
        </p:grpSpPr>
        <p:grpSp>
          <p:nvGrpSpPr>
            <p:cNvPr id="222" name="Group 221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3" name="Freeform 222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reeform 223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3510353" y="5119086"/>
            <a:ext cx="119334" cy="1000676"/>
            <a:chOff x="574322" y="2164925"/>
            <a:chExt cx="119334" cy="1000676"/>
          </a:xfrm>
        </p:grpSpPr>
        <p:grpSp>
          <p:nvGrpSpPr>
            <p:cNvPr id="228" name="Group 227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Freeform 228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Freeform 229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2165416" y="4176839"/>
            <a:ext cx="837068" cy="495524"/>
            <a:chOff x="6475246" y="1087274"/>
            <a:chExt cx="837068" cy="495524"/>
          </a:xfrm>
        </p:grpSpPr>
        <p:cxnSp>
          <p:nvCxnSpPr>
            <p:cNvPr id="234" name="Straight Connector 233"/>
            <p:cNvCxnSpPr/>
            <p:nvPr/>
          </p:nvCxnSpPr>
          <p:spPr>
            <a:xfrm flipH="1" flipV="1">
              <a:off x="6475246" y="1087274"/>
              <a:ext cx="211672" cy="4570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V="1">
              <a:off x="7127967" y="1087274"/>
              <a:ext cx="184347" cy="4955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6098654" y="4977733"/>
            <a:ext cx="2152509" cy="181266"/>
            <a:chOff x="5859720" y="4422601"/>
            <a:chExt cx="2152509" cy="181266"/>
          </a:xfrm>
        </p:grpSpPr>
        <p:sp>
          <p:nvSpPr>
            <p:cNvPr id="237" name="Oval 236"/>
            <p:cNvSpPr/>
            <p:nvPr/>
          </p:nvSpPr>
          <p:spPr>
            <a:xfrm>
              <a:off x="5859720" y="4422601"/>
              <a:ext cx="557833" cy="181266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7454396" y="4422601"/>
              <a:ext cx="557833" cy="181266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9" name="TextBox 238"/>
          <p:cNvSpPr txBox="1"/>
          <p:nvPr/>
        </p:nvSpPr>
        <p:spPr>
          <a:xfrm>
            <a:off x="4989018" y="3116458"/>
            <a:ext cx="75243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15)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Short1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Dark1</a:t>
            </a:r>
          </a:p>
          <a:p>
            <a:r>
              <a:rPr lang="en-US" sz="1200" dirty="0" smtClean="0"/>
              <a:t>Straight2</a:t>
            </a:r>
          </a:p>
          <a:p>
            <a:r>
              <a:rPr lang="en-US" sz="1200" dirty="0" smtClean="0"/>
              <a:t>Short1</a:t>
            </a:r>
          </a:p>
          <a:p>
            <a:endParaRPr lang="en-US" sz="1200" dirty="0" smtClean="0"/>
          </a:p>
        </p:txBody>
      </p:sp>
      <p:sp>
        <p:nvSpPr>
          <p:cNvPr id="240" name="Oval 239"/>
          <p:cNvSpPr/>
          <p:nvPr/>
        </p:nvSpPr>
        <p:spPr>
          <a:xfrm>
            <a:off x="6659713" y="4512982"/>
            <a:ext cx="1029497" cy="1164249"/>
          </a:xfrm>
          <a:prstGeom prst="ellipse">
            <a:avLst/>
          </a:prstGeom>
          <a:solidFill>
            <a:srgbClr val="408000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 240"/>
          <p:cNvSpPr/>
          <p:nvPr/>
        </p:nvSpPr>
        <p:spPr>
          <a:xfrm>
            <a:off x="7073926" y="5677231"/>
            <a:ext cx="615284" cy="939687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281"/>
          <p:cNvGrpSpPr/>
          <p:nvPr/>
        </p:nvGrpSpPr>
        <p:grpSpPr>
          <a:xfrm>
            <a:off x="6134028" y="5033670"/>
            <a:ext cx="121151" cy="509960"/>
            <a:chOff x="583943" y="2164925"/>
            <a:chExt cx="121151" cy="509960"/>
          </a:xfrm>
        </p:grpSpPr>
        <p:grpSp>
          <p:nvGrpSpPr>
            <p:cNvPr id="283" name="Group 282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86" name="Oval 285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4" name="Freeform 283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Freeform 284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7140722" y="4729469"/>
            <a:ext cx="105840" cy="712026"/>
            <a:chOff x="1971630" y="1855469"/>
            <a:chExt cx="105840" cy="712026"/>
          </a:xfrm>
        </p:grpSpPr>
        <p:sp>
          <p:nvSpPr>
            <p:cNvPr id="289" name="Diamond 288"/>
            <p:cNvSpPr/>
            <p:nvPr/>
          </p:nvSpPr>
          <p:spPr>
            <a:xfrm>
              <a:off x="1971630" y="2136059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Diamond 289"/>
            <p:cNvSpPr/>
            <p:nvPr/>
          </p:nvSpPr>
          <p:spPr>
            <a:xfrm>
              <a:off x="1971630" y="1991729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Diamond 290"/>
            <p:cNvSpPr/>
            <p:nvPr/>
          </p:nvSpPr>
          <p:spPr>
            <a:xfrm>
              <a:off x="1971630" y="2461655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Diamond 291"/>
            <p:cNvSpPr/>
            <p:nvPr/>
          </p:nvSpPr>
          <p:spPr>
            <a:xfrm>
              <a:off x="1971630" y="2288459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Diamond 292"/>
            <p:cNvSpPr/>
            <p:nvPr/>
          </p:nvSpPr>
          <p:spPr>
            <a:xfrm>
              <a:off x="1971630" y="1855469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8129089" y="5033670"/>
            <a:ext cx="121151" cy="509960"/>
            <a:chOff x="583943" y="2164925"/>
            <a:chExt cx="121151" cy="509960"/>
          </a:xfrm>
        </p:grpSpPr>
        <p:grpSp>
          <p:nvGrpSpPr>
            <p:cNvPr id="295" name="Group 294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98" name="Oval 297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Freeform 295"/>
            <p:cNvSpPr/>
            <p:nvPr/>
          </p:nvSpPr>
          <p:spPr>
            <a:xfrm>
              <a:off x="583943" y="2424716"/>
              <a:ext cx="45719" cy="25016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Freeform 296"/>
            <p:cNvSpPr/>
            <p:nvPr/>
          </p:nvSpPr>
          <p:spPr>
            <a:xfrm>
              <a:off x="659375" y="2413542"/>
              <a:ext cx="45719" cy="261343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6469816" y="4204842"/>
            <a:ext cx="1597163" cy="380062"/>
            <a:chOff x="6167360" y="1202736"/>
            <a:chExt cx="1597163" cy="380062"/>
          </a:xfrm>
        </p:grpSpPr>
        <p:cxnSp>
          <p:nvCxnSpPr>
            <p:cNvPr id="301" name="Straight Connector 300"/>
            <p:cNvCxnSpPr/>
            <p:nvPr/>
          </p:nvCxnSpPr>
          <p:spPr>
            <a:xfrm flipH="1" flipV="1">
              <a:off x="6167360" y="1202736"/>
              <a:ext cx="519558" cy="34157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V="1">
              <a:off x="7127967" y="1202736"/>
              <a:ext cx="636556" cy="380062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733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10255" y="1494039"/>
            <a:ext cx="2339896" cy="205322"/>
            <a:chOff x="5926824" y="1928408"/>
            <a:chExt cx="2339896" cy="205322"/>
          </a:xfrm>
        </p:grpSpPr>
        <p:sp>
          <p:nvSpPr>
            <p:cNvPr id="3" name="Oval 2"/>
            <p:cNvSpPr/>
            <p:nvPr/>
          </p:nvSpPr>
          <p:spPr>
            <a:xfrm>
              <a:off x="7611520" y="1928408"/>
              <a:ext cx="655200" cy="205322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926824" y="1928408"/>
              <a:ext cx="655200" cy="205322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1665454" y="1057019"/>
            <a:ext cx="1029497" cy="1164249"/>
          </a:xfrm>
          <a:prstGeom prst="ellipse">
            <a:avLst/>
          </a:prstGeom>
          <a:solidFill>
            <a:srgbClr val="005B1E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2122794" y="1637765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21572" y="314874"/>
            <a:ext cx="62068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12)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Dark2</a:t>
            </a:r>
          </a:p>
          <a:p>
            <a:r>
              <a:rPr lang="en-US" sz="1200" dirty="0" smtClean="0"/>
              <a:t>Curly1</a:t>
            </a:r>
          </a:p>
          <a:p>
            <a:r>
              <a:rPr lang="en-US" sz="1200" dirty="0" smtClean="0"/>
              <a:t>Long1</a:t>
            </a:r>
          </a:p>
          <a:p>
            <a:endParaRPr lang="en-US" sz="1200" dirty="0" smtClean="0"/>
          </a:p>
        </p:txBody>
      </p:sp>
      <p:sp>
        <p:nvSpPr>
          <p:cNvPr id="42" name="Freeform 41"/>
          <p:cNvSpPr/>
          <p:nvPr/>
        </p:nvSpPr>
        <p:spPr>
          <a:xfrm>
            <a:off x="2139375" y="2221268"/>
            <a:ext cx="615284" cy="939687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1010255" y="1549533"/>
            <a:ext cx="507164" cy="1000676"/>
            <a:chOff x="1010255" y="1549533"/>
            <a:chExt cx="507164" cy="1000676"/>
          </a:xfrm>
        </p:grpSpPr>
        <p:grpSp>
          <p:nvGrpSpPr>
            <p:cNvPr id="7" name="Group 6"/>
            <p:cNvGrpSpPr/>
            <p:nvPr/>
          </p:nvGrpSpPr>
          <p:grpSpPr>
            <a:xfrm>
              <a:off x="1010255" y="1549533"/>
              <a:ext cx="119334" cy="1000676"/>
              <a:chOff x="574322" y="2164925"/>
              <a:chExt cx="119334" cy="100067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Freeform 8"/>
              <p:cNvSpPr/>
              <p:nvPr/>
            </p:nvSpPr>
            <p:spPr>
              <a:xfrm>
                <a:off x="574322" y="2424716"/>
                <a:ext cx="45719" cy="740885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620891" y="2413542"/>
                <a:ext cx="53473" cy="75205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139449" y="1549533"/>
              <a:ext cx="119334" cy="1000676"/>
              <a:chOff x="574322" y="2164925"/>
              <a:chExt cx="119334" cy="1000676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Freeform 27"/>
              <p:cNvSpPr/>
              <p:nvPr/>
            </p:nvSpPr>
            <p:spPr>
              <a:xfrm>
                <a:off x="574322" y="2424716"/>
                <a:ext cx="45719" cy="740885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620891" y="2413542"/>
                <a:ext cx="53473" cy="75205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98085" y="1549533"/>
              <a:ext cx="119334" cy="1000676"/>
              <a:chOff x="574322" y="2164925"/>
              <a:chExt cx="119334" cy="1000676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Freeform 47"/>
              <p:cNvSpPr/>
              <p:nvPr/>
            </p:nvSpPr>
            <p:spPr>
              <a:xfrm>
                <a:off x="574322" y="2424716"/>
                <a:ext cx="45719" cy="740885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620891" y="2413542"/>
                <a:ext cx="53473" cy="75205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269130" y="1549533"/>
              <a:ext cx="119334" cy="1000676"/>
              <a:chOff x="574322" y="2164925"/>
              <a:chExt cx="119334" cy="1000676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Freeform 60"/>
              <p:cNvSpPr/>
              <p:nvPr/>
            </p:nvSpPr>
            <p:spPr>
              <a:xfrm>
                <a:off x="574322" y="2424716"/>
                <a:ext cx="45719" cy="740885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620891" y="2413542"/>
                <a:ext cx="53473" cy="75205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2828138" y="1569272"/>
            <a:ext cx="507164" cy="1000676"/>
            <a:chOff x="1010255" y="1549533"/>
            <a:chExt cx="507164" cy="1000676"/>
          </a:xfrm>
        </p:grpSpPr>
        <p:grpSp>
          <p:nvGrpSpPr>
            <p:cNvPr id="73" name="Group 72"/>
            <p:cNvGrpSpPr/>
            <p:nvPr/>
          </p:nvGrpSpPr>
          <p:grpSpPr>
            <a:xfrm>
              <a:off x="1010255" y="1549533"/>
              <a:ext cx="119334" cy="1000676"/>
              <a:chOff x="574322" y="2164925"/>
              <a:chExt cx="119334" cy="1000676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Freeform 92"/>
              <p:cNvSpPr/>
              <p:nvPr/>
            </p:nvSpPr>
            <p:spPr>
              <a:xfrm>
                <a:off x="574322" y="2424716"/>
                <a:ext cx="45719" cy="740885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620891" y="2413542"/>
                <a:ext cx="53473" cy="75205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139449" y="1549533"/>
              <a:ext cx="119334" cy="1000676"/>
              <a:chOff x="574322" y="2164925"/>
              <a:chExt cx="119334" cy="1000676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8" name="Freeform 87"/>
              <p:cNvSpPr/>
              <p:nvPr/>
            </p:nvSpPr>
            <p:spPr>
              <a:xfrm>
                <a:off x="574322" y="2424716"/>
                <a:ext cx="45719" cy="740885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620891" y="2413542"/>
                <a:ext cx="53473" cy="75205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398085" y="1549533"/>
              <a:ext cx="119334" cy="1000676"/>
              <a:chOff x="574322" y="2164925"/>
              <a:chExt cx="119334" cy="1000676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Freeform 82"/>
              <p:cNvSpPr/>
              <p:nvPr/>
            </p:nvSpPr>
            <p:spPr>
              <a:xfrm>
                <a:off x="574322" y="2424716"/>
                <a:ext cx="45719" cy="740885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620891" y="2413542"/>
                <a:ext cx="53473" cy="75205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269130" y="1549533"/>
              <a:ext cx="119334" cy="1000676"/>
              <a:chOff x="574322" y="2164925"/>
              <a:chExt cx="119334" cy="1000676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86908" y="2164925"/>
                <a:ext cx="106748" cy="259791"/>
                <a:chOff x="586908" y="2145681"/>
                <a:chExt cx="106748" cy="259791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586908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647937" y="2145681"/>
                  <a:ext cx="45719" cy="259791"/>
                </a:xfrm>
                <a:prstGeom prst="ellipse">
                  <a:avLst/>
                </a:prstGeom>
                <a:solidFill>
                  <a:srgbClr val="FFCC66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Freeform 77"/>
              <p:cNvSpPr/>
              <p:nvPr/>
            </p:nvSpPr>
            <p:spPr>
              <a:xfrm>
                <a:off x="574322" y="2424716"/>
                <a:ext cx="45719" cy="740885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20891" y="2413542"/>
                <a:ext cx="53473" cy="752059"/>
              </a:xfrm>
              <a:custGeom>
                <a:avLst/>
                <a:gdLst>
                  <a:gd name="connsiteX0" fmla="*/ 22208 w 22208"/>
                  <a:gd name="connsiteY0" fmla="*/ 0 h 606178"/>
                  <a:gd name="connsiteX1" fmla="*/ 2965 w 22208"/>
                  <a:gd name="connsiteY1" fmla="*/ 48109 h 606178"/>
                  <a:gd name="connsiteX2" fmla="*/ 12587 w 22208"/>
                  <a:gd name="connsiteY2" fmla="*/ 76975 h 606178"/>
                  <a:gd name="connsiteX3" fmla="*/ 2965 w 22208"/>
                  <a:gd name="connsiteY3" fmla="*/ 125084 h 606178"/>
                  <a:gd name="connsiteX4" fmla="*/ 2965 w 22208"/>
                  <a:gd name="connsiteY4" fmla="*/ 298278 h 606178"/>
                  <a:gd name="connsiteX5" fmla="*/ 22208 w 22208"/>
                  <a:gd name="connsiteY5" fmla="*/ 356009 h 606178"/>
                  <a:gd name="connsiteX6" fmla="*/ 2965 w 22208"/>
                  <a:gd name="connsiteY6" fmla="*/ 384875 h 606178"/>
                  <a:gd name="connsiteX7" fmla="*/ 12587 w 22208"/>
                  <a:gd name="connsiteY7" fmla="*/ 413741 h 606178"/>
                  <a:gd name="connsiteX8" fmla="*/ 2965 w 22208"/>
                  <a:gd name="connsiteY8" fmla="*/ 442606 h 606178"/>
                  <a:gd name="connsiteX9" fmla="*/ 22208 w 22208"/>
                  <a:gd name="connsiteY9" fmla="*/ 529203 h 606178"/>
                  <a:gd name="connsiteX10" fmla="*/ 12587 w 22208"/>
                  <a:gd name="connsiteY10" fmla="*/ 567691 h 606178"/>
                  <a:gd name="connsiteX11" fmla="*/ 12587 w 22208"/>
                  <a:gd name="connsiteY11" fmla="*/ 606178 h 60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08" h="606178">
                    <a:moveTo>
                      <a:pt x="22208" y="0"/>
                    </a:moveTo>
                    <a:cubicBezTo>
                      <a:pt x="15794" y="16036"/>
                      <a:pt x="5107" y="30971"/>
                      <a:pt x="2965" y="48109"/>
                    </a:cubicBezTo>
                    <a:cubicBezTo>
                      <a:pt x="1707" y="58173"/>
                      <a:pt x="12587" y="66833"/>
                      <a:pt x="12587" y="76975"/>
                    </a:cubicBezTo>
                    <a:cubicBezTo>
                      <a:pt x="12587" y="93329"/>
                      <a:pt x="6172" y="109048"/>
                      <a:pt x="2965" y="125084"/>
                    </a:cubicBezTo>
                    <a:cubicBezTo>
                      <a:pt x="30510" y="262808"/>
                      <a:pt x="-11017" y="32596"/>
                      <a:pt x="2965" y="298278"/>
                    </a:cubicBezTo>
                    <a:cubicBezTo>
                      <a:pt x="4031" y="318535"/>
                      <a:pt x="22208" y="356009"/>
                      <a:pt x="22208" y="356009"/>
                    </a:cubicBezTo>
                    <a:cubicBezTo>
                      <a:pt x="15794" y="365631"/>
                      <a:pt x="4866" y="373468"/>
                      <a:pt x="2965" y="384875"/>
                    </a:cubicBezTo>
                    <a:cubicBezTo>
                      <a:pt x="1298" y="394880"/>
                      <a:pt x="12587" y="403599"/>
                      <a:pt x="12587" y="413741"/>
                    </a:cubicBezTo>
                    <a:cubicBezTo>
                      <a:pt x="12587" y="423883"/>
                      <a:pt x="6172" y="432984"/>
                      <a:pt x="2965" y="442606"/>
                    </a:cubicBezTo>
                    <a:cubicBezTo>
                      <a:pt x="12888" y="472374"/>
                      <a:pt x="22208" y="495332"/>
                      <a:pt x="22208" y="529203"/>
                    </a:cubicBezTo>
                    <a:cubicBezTo>
                      <a:pt x="22208" y="542427"/>
                      <a:pt x="14227" y="554569"/>
                      <a:pt x="12587" y="567691"/>
                    </a:cubicBezTo>
                    <a:cubicBezTo>
                      <a:pt x="10996" y="580421"/>
                      <a:pt x="12587" y="593349"/>
                      <a:pt x="12587" y="606178"/>
                    </a:cubicBezTo>
                  </a:path>
                </a:pathLst>
              </a:custGeom>
              <a:solidFill>
                <a:srgbClr val="FFFFFF"/>
              </a:solidFill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760731" y="624938"/>
            <a:ext cx="849675" cy="481095"/>
            <a:chOff x="1603850" y="1241223"/>
            <a:chExt cx="849675" cy="481095"/>
          </a:xfrm>
        </p:grpSpPr>
        <p:sp>
          <p:nvSpPr>
            <p:cNvPr id="98" name="Freeform 97"/>
            <p:cNvSpPr/>
            <p:nvPr/>
          </p:nvSpPr>
          <p:spPr>
            <a:xfrm>
              <a:off x="1603850" y="1241223"/>
              <a:ext cx="224228" cy="481095"/>
            </a:xfrm>
            <a:custGeom>
              <a:avLst/>
              <a:gdLst>
                <a:gd name="connsiteX0" fmla="*/ 224228 w 224228"/>
                <a:gd name="connsiteY0" fmla="*/ 481095 h 481095"/>
                <a:gd name="connsiteX1" fmla="*/ 99149 w 224228"/>
                <a:gd name="connsiteY1" fmla="*/ 452229 h 481095"/>
                <a:gd name="connsiteX2" fmla="*/ 60663 w 224228"/>
                <a:gd name="connsiteY2" fmla="*/ 432985 h 481095"/>
                <a:gd name="connsiteX3" fmla="*/ 22178 w 224228"/>
                <a:gd name="connsiteY3" fmla="*/ 375254 h 481095"/>
                <a:gd name="connsiteX4" fmla="*/ 2935 w 224228"/>
                <a:gd name="connsiteY4" fmla="*/ 288657 h 481095"/>
                <a:gd name="connsiteX5" fmla="*/ 41421 w 224228"/>
                <a:gd name="connsiteY5" fmla="*/ 173194 h 481095"/>
                <a:gd name="connsiteX6" fmla="*/ 108771 w 224228"/>
                <a:gd name="connsiteY6" fmla="*/ 182816 h 481095"/>
                <a:gd name="connsiteX7" fmla="*/ 118392 w 224228"/>
                <a:gd name="connsiteY7" fmla="*/ 250169 h 481095"/>
                <a:gd name="connsiteX8" fmla="*/ 60663 w 224228"/>
                <a:gd name="connsiteY8" fmla="*/ 269413 h 481095"/>
                <a:gd name="connsiteX9" fmla="*/ 22178 w 224228"/>
                <a:gd name="connsiteY9" fmla="*/ 259791 h 481095"/>
                <a:gd name="connsiteX10" fmla="*/ 2935 w 224228"/>
                <a:gd name="connsiteY10" fmla="*/ 230926 h 481095"/>
                <a:gd name="connsiteX11" fmla="*/ 31799 w 224228"/>
                <a:gd name="connsiteY11" fmla="*/ 76976 h 481095"/>
                <a:gd name="connsiteX12" fmla="*/ 99149 w 224228"/>
                <a:gd name="connsiteY12" fmla="*/ 19244 h 481095"/>
                <a:gd name="connsiteX13" fmla="*/ 137635 w 224228"/>
                <a:gd name="connsiteY13" fmla="*/ 9622 h 481095"/>
                <a:gd name="connsiteX14" fmla="*/ 166500 w 224228"/>
                <a:gd name="connsiteY14" fmla="*/ 0 h 481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4228" h="481095">
                  <a:moveTo>
                    <a:pt x="224228" y="481095"/>
                  </a:moveTo>
                  <a:cubicBezTo>
                    <a:pt x="198549" y="475959"/>
                    <a:pt x="134085" y="467202"/>
                    <a:pt x="99149" y="452229"/>
                  </a:cubicBezTo>
                  <a:cubicBezTo>
                    <a:pt x="85966" y="446579"/>
                    <a:pt x="73492" y="439400"/>
                    <a:pt x="60663" y="432985"/>
                  </a:cubicBezTo>
                  <a:cubicBezTo>
                    <a:pt x="47835" y="413741"/>
                    <a:pt x="27787" y="397691"/>
                    <a:pt x="22178" y="375254"/>
                  </a:cubicBezTo>
                  <a:cubicBezTo>
                    <a:pt x="8590" y="320900"/>
                    <a:pt x="15149" y="349733"/>
                    <a:pt x="2935" y="288657"/>
                  </a:cubicBezTo>
                  <a:cubicBezTo>
                    <a:pt x="4474" y="274809"/>
                    <a:pt x="-3490" y="182177"/>
                    <a:pt x="41421" y="173194"/>
                  </a:cubicBezTo>
                  <a:cubicBezTo>
                    <a:pt x="63659" y="168746"/>
                    <a:pt x="86321" y="179609"/>
                    <a:pt x="108771" y="182816"/>
                  </a:cubicBezTo>
                  <a:cubicBezTo>
                    <a:pt x="120861" y="200952"/>
                    <a:pt x="147386" y="225316"/>
                    <a:pt x="118392" y="250169"/>
                  </a:cubicBezTo>
                  <a:cubicBezTo>
                    <a:pt x="102991" y="263370"/>
                    <a:pt x="60663" y="269413"/>
                    <a:pt x="60663" y="269413"/>
                  </a:cubicBezTo>
                  <a:cubicBezTo>
                    <a:pt x="47835" y="266206"/>
                    <a:pt x="33180" y="267126"/>
                    <a:pt x="22178" y="259791"/>
                  </a:cubicBezTo>
                  <a:cubicBezTo>
                    <a:pt x="12557" y="253376"/>
                    <a:pt x="3656" y="242467"/>
                    <a:pt x="2935" y="230926"/>
                  </a:cubicBezTo>
                  <a:cubicBezTo>
                    <a:pt x="-1329" y="162701"/>
                    <a:pt x="-6555" y="121725"/>
                    <a:pt x="31799" y="76976"/>
                  </a:cubicBezTo>
                  <a:cubicBezTo>
                    <a:pt x="45676" y="60786"/>
                    <a:pt x="76086" y="29129"/>
                    <a:pt x="99149" y="19244"/>
                  </a:cubicBezTo>
                  <a:cubicBezTo>
                    <a:pt x="111303" y="14035"/>
                    <a:pt x="124920" y="13255"/>
                    <a:pt x="137635" y="9622"/>
                  </a:cubicBezTo>
                  <a:cubicBezTo>
                    <a:pt x="147387" y="6836"/>
                    <a:pt x="166500" y="0"/>
                    <a:pt x="166500" y="0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2193694" y="1279711"/>
              <a:ext cx="259831" cy="442607"/>
            </a:xfrm>
            <a:custGeom>
              <a:avLst/>
              <a:gdLst>
                <a:gd name="connsiteX0" fmla="*/ 28864 w 259831"/>
                <a:gd name="connsiteY0" fmla="*/ 442607 h 442607"/>
                <a:gd name="connsiteX1" fmla="*/ 182808 w 259831"/>
                <a:gd name="connsiteY1" fmla="*/ 404119 h 442607"/>
                <a:gd name="connsiteX2" fmla="*/ 202051 w 259831"/>
                <a:gd name="connsiteY2" fmla="*/ 375254 h 442607"/>
                <a:gd name="connsiteX3" fmla="*/ 211672 w 259831"/>
                <a:gd name="connsiteY3" fmla="*/ 250169 h 442607"/>
                <a:gd name="connsiteX4" fmla="*/ 182808 w 259831"/>
                <a:gd name="connsiteY4" fmla="*/ 221303 h 442607"/>
                <a:gd name="connsiteX5" fmla="*/ 153944 w 259831"/>
                <a:gd name="connsiteY5" fmla="*/ 211681 h 442607"/>
                <a:gd name="connsiteX6" fmla="*/ 76972 w 259831"/>
                <a:gd name="connsiteY6" fmla="*/ 221303 h 442607"/>
                <a:gd name="connsiteX7" fmla="*/ 86593 w 259831"/>
                <a:gd name="connsiteY7" fmla="*/ 250169 h 442607"/>
                <a:gd name="connsiteX8" fmla="*/ 115458 w 259831"/>
                <a:gd name="connsiteY8" fmla="*/ 259791 h 442607"/>
                <a:gd name="connsiteX9" fmla="*/ 240537 w 259831"/>
                <a:gd name="connsiteY9" fmla="*/ 240547 h 442607"/>
                <a:gd name="connsiteX10" fmla="*/ 259780 w 259831"/>
                <a:gd name="connsiteY10" fmla="*/ 211681 h 442607"/>
                <a:gd name="connsiteX11" fmla="*/ 230915 w 259831"/>
                <a:gd name="connsiteY11" fmla="*/ 105841 h 442607"/>
                <a:gd name="connsiteX12" fmla="*/ 144322 w 259831"/>
                <a:gd name="connsiteY12" fmla="*/ 28866 h 442607"/>
                <a:gd name="connsiteX13" fmla="*/ 57729 w 259831"/>
                <a:gd name="connsiteY13" fmla="*/ 0 h 442607"/>
                <a:gd name="connsiteX14" fmla="*/ 0 w 259831"/>
                <a:gd name="connsiteY14" fmla="*/ 0 h 44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9831" h="442607">
                  <a:moveTo>
                    <a:pt x="28864" y="442607"/>
                  </a:moveTo>
                  <a:cubicBezTo>
                    <a:pt x="135537" y="434401"/>
                    <a:pt x="134781" y="461754"/>
                    <a:pt x="182808" y="404119"/>
                  </a:cubicBezTo>
                  <a:cubicBezTo>
                    <a:pt x="190211" y="395235"/>
                    <a:pt x="195637" y="384876"/>
                    <a:pt x="202051" y="375254"/>
                  </a:cubicBezTo>
                  <a:cubicBezTo>
                    <a:pt x="213287" y="330309"/>
                    <a:pt x="233885" y="294596"/>
                    <a:pt x="211672" y="250169"/>
                  </a:cubicBezTo>
                  <a:cubicBezTo>
                    <a:pt x="205587" y="237998"/>
                    <a:pt x="194130" y="228851"/>
                    <a:pt x="182808" y="221303"/>
                  </a:cubicBezTo>
                  <a:cubicBezTo>
                    <a:pt x="174370" y="215677"/>
                    <a:pt x="163565" y="214888"/>
                    <a:pt x="153944" y="211681"/>
                  </a:cubicBezTo>
                  <a:cubicBezTo>
                    <a:pt x="128287" y="214888"/>
                    <a:pt x="99422" y="208474"/>
                    <a:pt x="76972" y="221303"/>
                  </a:cubicBezTo>
                  <a:cubicBezTo>
                    <a:pt x="68166" y="226335"/>
                    <a:pt x="79421" y="242997"/>
                    <a:pt x="86593" y="250169"/>
                  </a:cubicBezTo>
                  <a:cubicBezTo>
                    <a:pt x="93764" y="257341"/>
                    <a:pt x="105836" y="256584"/>
                    <a:pt x="115458" y="259791"/>
                  </a:cubicBezTo>
                  <a:cubicBezTo>
                    <a:pt x="157151" y="253376"/>
                    <a:pt x="200518" y="253887"/>
                    <a:pt x="240537" y="240547"/>
                  </a:cubicBezTo>
                  <a:cubicBezTo>
                    <a:pt x="251508" y="236890"/>
                    <a:pt x="260604" y="223216"/>
                    <a:pt x="259780" y="211681"/>
                  </a:cubicBezTo>
                  <a:cubicBezTo>
                    <a:pt x="257175" y="175205"/>
                    <a:pt x="248024" y="138160"/>
                    <a:pt x="230915" y="105841"/>
                  </a:cubicBezTo>
                  <a:cubicBezTo>
                    <a:pt x="225385" y="95394"/>
                    <a:pt x="170176" y="39639"/>
                    <a:pt x="144322" y="28866"/>
                  </a:cubicBezTo>
                  <a:cubicBezTo>
                    <a:pt x="116237" y="17163"/>
                    <a:pt x="88155" y="0"/>
                    <a:pt x="57729" y="0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655879" y="1706656"/>
            <a:ext cx="2339896" cy="205322"/>
            <a:chOff x="5926824" y="1928408"/>
            <a:chExt cx="2339896" cy="205322"/>
          </a:xfrm>
        </p:grpSpPr>
        <p:sp>
          <p:nvSpPr>
            <p:cNvPr id="101" name="Oval 100"/>
            <p:cNvSpPr/>
            <p:nvPr/>
          </p:nvSpPr>
          <p:spPr>
            <a:xfrm>
              <a:off x="7611520" y="1928408"/>
              <a:ext cx="655200" cy="205322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926824" y="1928408"/>
              <a:ext cx="655200" cy="205322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Oval 102"/>
          <p:cNvSpPr/>
          <p:nvPr/>
        </p:nvSpPr>
        <p:spPr>
          <a:xfrm>
            <a:off x="6311078" y="1269636"/>
            <a:ext cx="1029497" cy="1164249"/>
          </a:xfrm>
          <a:prstGeom prst="ellipse">
            <a:avLst/>
          </a:prstGeom>
          <a:solidFill>
            <a:srgbClr val="005B1E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iamond 103"/>
          <p:cNvSpPr/>
          <p:nvPr/>
        </p:nvSpPr>
        <p:spPr>
          <a:xfrm>
            <a:off x="6768418" y="1850382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4767196" y="527491"/>
            <a:ext cx="75243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1)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Dark2</a:t>
            </a:r>
          </a:p>
          <a:p>
            <a:r>
              <a:rPr lang="en-US" sz="1200" dirty="0" smtClean="0"/>
              <a:t>Straight2</a:t>
            </a:r>
          </a:p>
          <a:p>
            <a:r>
              <a:rPr lang="en-US" sz="1200" dirty="0" smtClean="0"/>
              <a:t>Long1</a:t>
            </a:r>
          </a:p>
          <a:p>
            <a:endParaRPr lang="en-US" sz="1200" dirty="0" smtClean="0"/>
          </a:p>
        </p:txBody>
      </p:sp>
      <p:sp>
        <p:nvSpPr>
          <p:cNvPr id="106" name="Freeform 105"/>
          <p:cNvSpPr/>
          <p:nvPr/>
        </p:nvSpPr>
        <p:spPr>
          <a:xfrm>
            <a:off x="6784999" y="2433885"/>
            <a:ext cx="615284" cy="939687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5655879" y="1762150"/>
            <a:ext cx="119334" cy="1000676"/>
            <a:chOff x="574322" y="2164925"/>
            <a:chExt cx="119334" cy="1000676"/>
          </a:xfrm>
        </p:grpSpPr>
        <p:grpSp>
          <p:nvGrpSpPr>
            <p:cNvPr id="127" name="Group 126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Freeform 127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785073" y="1762150"/>
            <a:ext cx="119334" cy="1000676"/>
            <a:chOff x="574322" y="2164925"/>
            <a:chExt cx="119334" cy="1000676"/>
          </a:xfrm>
        </p:grpSpPr>
        <p:grpSp>
          <p:nvGrpSpPr>
            <p:cNvPr id="122" name="Group 121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Freeform 122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914754" y="1762150"/>
            <a:ext cx="119334" cy="1000676"/>
            <a:chOff x="574322" y="2164925"/>
            <a:chExt cx="119334" cy="1000676"/>
          </a:xfrm>
        </p:grpSpPr>
        <p:grpSp>
          <p:nvGrpSpPr>
            <p:cNvPr id="112" name="Group 111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Freeform 112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7602956" y="1781889"/>
            <a:ext cx="119334" cy="1000676"/>
            <a:chOff x="574322" y="2164925"/>
            <a:chExt cx="119334" cy="1000676"/>
          </a:xfrm>
        </p:grpSpPr>
        <p:grpSp>
          <p:nvGrpSpPr>
            <p:cNvPr id="147" name="Group 146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8" name="Freeform 147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7861592" y="1781889"/>
            <a:ext cx="119334" cy="1000676"/>
            <a:chOff x="574322" y="2164925"/>
            <a:chExt cx="119334" cy="1000676"/>
          </a:xfrm>
        </p:grpSpPr>
        <p:grpSp>
          <p:nvGrpSpPr>
            <p:cNvPr id="142" name="Group 141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3" name="Freeform 142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7732637" y="1781889"/>
            <a:ext cx="119334" cy="1000676"/>
            <a:chOff x="574322" y="2164925"/>
            <a:chExt cx="119334" cy="1000676"/>
          </a:xfrm>
        </p:grpSpPr>
        <p:grpSp>
          <p:nvGrpSpPr>
            <p:cNvPr id="137" name="Group 136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Freeform 137"/>
            <p:cNvSpPr/>
            <p:nvPr/>
          </p:nvSpPr>
          <p:spPr>
            <a:xfrm>
              <a:off x="574322" y="2424716"/>
              <a:ext cx="45719" cy="740885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620891" y="2413542"/>
              <a:ext cx="53473" cy="752059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6116312" y="964112"/>
            <a:ext cx="1597163" cy="380062"/>
            <a:chOff x="6167360" y="1202736"/>
            <a:chExt cx="1597163" cy="380062"/>
          </a:xfrm>
        </p:grpSpPr>
        <p:cxnSp>
          <p:nvCxnSpPr>
            <p:cNvPr id="161" name="Straight Connector 160"/>
            <p:cNvCxnSpPr/>
            <p:nvPr/>
          </p:nvCxnSpPr>
          <p:spPr>
            <a:xfrm flipH="1" flipV="1">
              <a:off x="6167360" y="1202736"/>
              <a:ext cx="519558" cy="34157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7127967" y="1202736"/>
              <a:ext cx="636556" cy="380062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762798" y="4411334"/>
            <a:ext cx="2339896" cy="205322"/>
            <a:chOff x="5926824" y="1928408"/>
            <a:chExt cx="2339896" cy="205322"/>
          </a:xfrm>
        </p:grpSpPr>
        <p:sp>
          <p:nvSpPr>
            <p:cNvPr id="164" name="Oval 163"/>
            <p:cNvSpPr/>
            <p:nvPr/>
          </p:nvSpPr>
          <p:spPr>
            <a:xfrm>
              <a:off x="7611520" y="1928408"/>
              <a:ext cx="655200" cy="205322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926824" y="1928408"/>
              <a:ext cx="655200" cy="205322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Oval 165"/>
          <p:cNvSpPr/>
          <p:nvPr/>
        </p:nvSpPr>
        <p:spPr>
          <a:xfrm>
            <a:off x="1410671" y="3947000"/>
            <a:ext cx="1029497" cy="1164249"/>
          </a:xfrm>
          <a:prstGeom prst="ellipse">
            <a:avLst/>
          </a:prstGeom>
          <a:solidFill>
            <a:srgbClr val="408000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533454" y="3528452"/>
            <a:ext cx="837068" cy="495524"/>
            <a:chOff x="6475246" y="1087274"/>
            <a:chExt cx="837068" cy="495524"/>
          </a:xfrm>
        </p:grpSpPr>
        <p:cxnSp>
          <p:nvCxnSpPr>
            <p:cNvPr id="170" name="Straight Connector 169"/>
            <p:cNvCxnSpPr/>
            <p:nvPr/>
          </p:nvCxnSpPr>
          <p:spPr>
            <a:xfrm flipH="1" flipV="1">
              <a:off x="6475246" y="1087274"/>
              <a:ext cx="211672" cy="45703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V="1">
              <a:off x="7127967" y="1087274"/>
              <a:ext cx="184347" cy="4955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762798" y="4491566"/>
            <a:ext cx="116948" cy="1563559"/>
            <a:chOff x="576708" y="2164925"/>
            <a:chExt cx="116948" cy="1563559"/>
          </a:xfrm>
        </p:grpSpPr>
        <p:grpSp>
          <p:nvGrpSpPr>
            <p:cNvPr id="173" name="Group 172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76" name="Oval 175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4" name="Freeform 173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 174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962273" y="4491566"/>
            <a:ext cx="116948" cy="1563559"/>
            <a:chOff x="576708" y="2164925"/>
            <a:chExt cx="116948" cy="1563559"/>
          </a:xfrm>
        </p:grpSpPr>
        <p:grpSp>
          <p:nvGrpSpPr>
            <p:cNvPr id="179" name="Group 178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Freeform 179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reeform 180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889367" y="4491566"/>
            <a:ext cx="116948" cy="1563559"/>
            <a:chOff x="576708" y="2164925"/>
            <a:chExt cx="116948" cy="1563559"/>
          </a:xfrm>
        </p:grpSpPr>
        <p:grpSp>
          <p:nvGrpSpPr>
            <p:cNvPr id="185" name="Group 184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Freeform 185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2837700" y="4491566"/>
            <a:ext cx="116948" cy="1563559"/>
            <a:chOff x="576708" y="2164925"/>
            <a:chExt cx="116948" cy="1563559"/>
          </a:xfrm>
        </p:grpSpPr>
        <p:grpSp>
          <p:nvGrpSpPr>
            <p:cNvPr id="191" name="Group 190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194" name="Oval 193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2" name="Freeform 191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 192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64172" y="2642367"/>
            <a:ext cx="75243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11)</a:t>
            </a:r>
          </a:p>
          <a:p>
            <a:r>
              <a:rPr lang="en-US" sz="1200" dirty="0" smtClean="0"/>
              <a:t>Big1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Dark1</a:t>
            </a:r>
          </a:p>
          <a:p>
            <a:r>
              <a:rPr lang="en-US" sz="1200" dirty="0" smtClean="0"/>
              <a:t>Straight1</a:t>
            </a:r>
          </a:p>
          <a:p>
            <a:r>
              <a:rPr lang="en-US" sz="1200" dirty="0" smtClean="0"/>
              <a:t>Long2</a:t>
            </a:r>
          </a:p>
          <a:p>
            <a:endParaRPr lang="en-US" sz="1200" dirty="0" smtClean="0"/>
          </a:p>
        </p:txBody>
      </p:sp>
      <p:sp>
        <p:nvSpPr>
          <p:cNvPr id="197" name="Freeform 196"/>
          <p:cNvSpPr/>
          <p:nvPr/>
        </p:nvSpPr>
        <p:spPr>
          <a:xfrm>
            <a:off x="1832210" y="5105816"/>
            <a:ext cx="615284" cy="939687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8" name="Group 197"/>
          <p:cNvGrpSpPr/>
          <p:nvPr/>
        </p:nvGrpSpPr>
        <p:grpSpPr>
          <a:xfrm>
            <a:off x="1879119" y="4179163"/>
            <a:ext cx="105840" cy="712026"/>
            <a:chOff x="1971630" y="1855469"/>
            <a:chExt cx="105840" cy="712026"/>
          </a:xfrm>
        </p:grpSpPr>
        <p:sp>
          <p:nvSpPr>
            <p:cNvPr id="199" name="Diamond 198"/>
            <p:cNvSpPr/>
            <p:nvPr/>
          </p:nvSpPr>
          <p:spPr>
            <a:xfrm>
              <a:off x="1971630" y="2136059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Diamond 199"/>
            <p:cNvSpPr/>
            <p:nvPr/>
          </p:nvSpPr>
          <p:spPr>
            <a:xfrm>
              <a:off x="1971630" y="1991729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Diamond 200"/>
            <p:cNvSpPr/>
            <p:nvPr/>
          </p:nvSpPr>
          <p:spPr>
            <a:xfrm>
              <a:off x="1971630" y="2461655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Diamond 201"/>
            <p:cNvSpPr/>
            <p:nvPr/>
          </p:nvSpPr>
          <p:spPr>
            <a:xfrm>
              <a:off x="1971630" y="2288459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Diamond 202"/>
            <p:cNvSpPr/>
            <p:nvPr/>
          </p:nvSpPr>
          <p:spPr>
            <a:xfrm>
              <a:off x="1971630" y="1855469"/>
              <a:ext cx="105840" cy="105840"/>
            </a:xfrm>
            <a:prstGeom prst="diamond">
              <a:avLst/>
            </a:prstGeom>
            <a:solidFill>
              <a:srgbClr val="8000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1012641" y="4491566"/>
            <a:ext cx="116948" cy="1563559"/>
            <a:chOff x="576708" y="2164925"/>
            <a:chExt cx="116948" cy="1563559"/>
          </a:xfrm>
        </p:grpSpPr>
        <p:grpSp>
          <p:nvGrpSpPr>
            <p:cNvPr id="205" name="Group 204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08" name="Oval 207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6" name="Freeform 205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Freeform 206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711190" y="4491566"/>
            <a:ext cx="116948" cy="1563559"/>
            <a:chOff x="576708" y="2164925"/>
            <a:chExt cx="116948" cy="1563559"/>
          </a:xfrm>
        </p:grpSpPr>
        <p:grpSp>
          <p:nvGrpSpPr>
            <p:cNvPr id="211" name="Group 210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14" name="Oval 213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2" name="Freeform 211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4594907" y="3072773"/>
            <a:ext cx="58418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10)</a:t>
            </a:r>
          </a:p>
          <a:p>
            <a:r>
              <a:rPr lang="en-US" sz="1200" dirty="0" smtClean="0"/>
              <a:t>Big2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Dark2</a:t>
            </a:r>
          </a:p>
          <a:p>
            <a:r>
              <a:rPr lang="en-US" sz="1200" dirty="0" smtClean="0"/>
              <a:t>Curly2</a:t>
            </a:r>
          </a:p>
          <a:p>
            <a:r>
              <a:rPr lang="en-US" sz="1200" dirty="0" smtClean="0"/>
              <a:t>Long2</a:t>
            </a:r>
          </a:p>
          <a:p>
            <a:endParaRPr lang="en-US" sz="1200" dirty="0" smtClean="0"/>
          </a:p>
        </p:txBody>
      </p:sp>
      <p:sp>
        <p:nvSpPr>
          <p:cNvPr id="218" name="Oval 217"/>
          <p:cNvSpPr/>
          <p:nvPr/>
        </p:nvSpPr>
        <p:spPr>
          <a:xfrm>
            <a:off x="6396735" y="4440658"/>
            <a:ext cx="1029497" cy="1164249"/>
          </a:xfrm>
          <a:prstGeom prst="ellipse">
            <a:avLst/>
          </a:prstGeom>
          <a:solidFill>
            <a:srgbClr val="005B1E"/>
          </a:solidFill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/>
          <p:cNvGrpSpPr/>
          <p:nvPr/>
        </p:nvGrpSpPr>
        <p:grpSpPr>
          <a:xfrm>
            <a:off x="5255680" y="4993756"/>
            <a:ext cx="3297075" cy="134706"/>
            <a:chOff x="765091" y="4910420"/>
            <a:chExt cx="3297075" cy="134706"/>
          </a:xfrm>
        </p:grpSpPr>
        <p:sp>
          <p:nvSpPr>
            <p:cNvPr id="224" name="Oval 223"/>
            <p:cNvSpPr/>
            <p:nvPr/>
          </p:nvSpPr>
          <p:spPr>
            <a:xfrm>
              <a:off x="765091" y="4910420"/>
              <a:ext cx="1133789" cy="134706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2928377" y="4910420"/>
              <a:ext cx="1133789" cy="134706"/>
            </a:xfrm>
            <a:prstGeom prst="ellipse">
              <a:avLst/>
            </a:prstGeom>
            <a:solidFill>
              <a:srgbClr val="FFCC6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5263096" y="5027394"/>
            <a:ext cx="116948" cy="1563559"/>
            <a:chOff x="576708" y="2164925"/>
            <a:chExt cx="116948" cy="1563559"/>
          </a:xfrm>
        </p:grpSpPr>
        <p:grpSp>
          <p:nvGrpSpPr>
            <p:cNvPr id="227" name="Group 226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30" name="Oval 229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8" name="Freeform 227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8414054" y="5027394"/>
            <a:ext cx="116948" cy="1563559"/>
            <a:chOff x="576708" y="2164925"/>
            <a:chExt cx="116948" cy="1563559"/>
          </a:xfrm>
        </p:grpSpPr>
        <p:grpSp>
          <p:nvGrpSpPr>
            <p:cNvPr id="239" name="Group 238"/>
            <p:cNvGrpSpPr/>
            <p:nvPr/>
          </p:nvGrpSpPr>
          <p:grpSpPr>
            <a:xfrm>
              <a:off x="586908" y="2164925"/>
              <a:ext cx="106748" cy="259791"/>
              <a:chOff x="586908" y="2145681"/>
              <a:chExt cx="106748" cy="259791"/>
            </a:xfrm>
          </p:grpSpPr>
          <p:sp>
            <p:nvSpPr>
              <p:cNvPr id="242" name="Oval 241"/>
              <p:cNvSpPr/>
              <p:nvPr/>
            </p:nvSpPr>
            <p:spPr>
              <a:xfrm>
                <a:off x="586908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647937" y="2145681"/>
                <a:ext cx="45719" cy="259791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0" name="Freeform 239"/>
            <p:cNvSpPr/>
            <p:nvPr/>
          </p:nvSpPr>
          <p:spPr>
            <a:xfrm>
              <a:off x="576708" y="2405472"/>
              <a:ext cx="45719" cy="1313390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630512" y="2403920"/>
              <a:ext cx="45719" cy="1324564"/>
            </a:xfrm>
            <a:custGeom>
              <a:avLst/>
              <a:gdLst>
                <a:gd name="connsiteX0" fmla="*/ 22208 w 22208"/>
                <a:gd name="connsiteY0" fmla="*/ 0 h 606178"/>
                <a:gd name="connsiteX1" fmla="*/ 2965 w 22208"/>
                <a:gd name="connsiteY1" fmla="*/ 48109 h 606178"/>
                <a:gd name="connsiteX2" fmla="*/ 12587 w 22208"/>
                <a:gd name="connsiteY2" fmla="*/ 76975 h 606178"/>
                <a:gd name="connsiteX3" fmla="*/ 2965 w 22208"/>
                <a:gd name="connsiteY3" fmla="*/ 125084 h 606178"/>
                <a:gd name="connsiteX4" fmla="*/ 2965 w 22208"/>
                <a:gd name="connsiteY4" fmla="*/ 298278 h 606178"/>
                <a:gd name="connsiteX5" fmla="*/ 22208 w 22208"/>
                <a:gd name="connsiteY5" fmla="*/ 356009 h 606178"/>
                <a:gd name="connsiteX6" fmla="*/ 2965 w 22208"/>
                <a:gd name="connsiteY6" fmla="*/ 384875 h 606178"/>
                <a:gd name="connsiteX7" fmla="*/ 12587 w 22208"/>
                <a:gd name="connsiteY7" fmla="*/ 413741 h 606178"/>
                <a:gd name="connsiteX8" fmla="*/ 2965 w 22208"/>
                <a:gd name="connsiteY8" fmla="*/ 442606 h 606178"/>
                <a:gd name="connsiteX9" fmla="*/ 22208 w 22208"/>
                <a:gd name="connsiteY9" fmla="*/ 529203 h 606178"/>
                <a:gd name="connsiteX10" fmla="*/ 12587 w 22208"/>
                <a:gd name="connsiteY10" fmla="*/ 567691 h 606178"/>
                <a:gd name="connsiteX11" fmla="*/ 12587 w 22208"/>
                <a:gd name="connsiteY11" fmla="*/ 606178 h 60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08" h="606178">
                  <a:moveTo>
                    <a:pt x="22208" y="0"/>
                  </a:moveTo>
                  <a:cubicBezTo>
                    <a:pt x="15794" y="16036"/>
                    <a:pt x="5107" y="30971"/>
                    <a:pt x="2965" y="48109"/>
                  </a:cubicBezTo>
                  <a:cubicBezTo>
                    <a:pt x="1707" y="58173"/>
                    <a:pt x="12587" y="66833"/>
                    <a:pt x="12587" y="76975"/>
                  </a:cubicBezTo>
                  <a:cubicBezTo>
                    <a:pt x="12587" y="93329"/>
                    <a:pt x="6172" y="109048"/>
                    <a:pt x="2965" y="125084"/>
                  </a:cubicBezTo>
                  <a:cubicBezTo>
                    <a:pt x="30510" y="262808"/>
                    <a:pt x="-11017" y="32596"/>
                    <a:pt x="2965" y="298278"/>
                  </a:cubicBezTo>
                  <a:cubicBezTo>
                    <a:pt x="4031" y="318535"/>
                    <a:pt x="22208" y="356009"/>
                    <a:pt x="22208" y="356009"/>
                  </a:cubicBezTo>
                  <a:cubicBezTo>
                    <a:pt x="15794" y="365631"/>
                    <a:pt x="4866" y="373468"/>
                    <a:pt x="2965" y="384875"/>
                  </a:cubicBezTo>
                  <a:cubicBezTo>
                    <a:pt x="1298" y="394880"/>
                    <a:pt x="12587" y="403599"/>
                    <a:pt x="12587" y="413741"/>
                  </a:cubicBezTo>
                  <a:cubicBezTo>
                    <a:pt x="12587" y="423883"/>
                    <a:pt x="6172" y="432984"/>
                    <a:pt x="2965" y="442606"/>
                  </a:cubicBezTo>
                  <a:cubicBezTo>
                    <a:pt x="12888" y="472374"/>
                    <a:pt x="22208" y="495332"/>
                    <a:pt x="22208" y="529203"/>
                  </a:cubicBezTo>
                  <a:cubicBezTo>
                    <a:pt x="22208" y="542427"/>
                    <a:pt x="14227" y="554569"/>
                    <a:pt x="12587" y="567691"/>
                  </a:cubicBezTo>
                  <a:cubicBezTo>
                    <a:pt x="10996" y="580421"/>
                    <a:pt x="12587" y="593349"/>
                    <a:pt x="12587" y="606178"/>
                  </a:cubicBezTo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Diamond 251"/>
          <p:cNvSpPr/>
          <p:nvPr/>
        </p:nvSpPr>
        <p:spPr>
          <a:xfrm>
            <a:off x="6857488" y="5050674"/>
            <a:ext cx="105840" cy="105840"/>
          </a:xfrm>
          <a:prstGeom prst="diamond">
            <a:avLst/>
          </a:prstGeom>
          <a:solidFill>
            <a:srgbClr val="8000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reeform 264"/>
          <p:cNvSpPr/>
          <p:nvPr/>
        </p:nvSpPr>
        <p:spPr>
          <a:xfrm>
            <a:off x="6857488" y="5595285"/>
            <a:ext cx="641864" cy="745699"/>
          </a:xfrm>
          <a:custGeom>
            <a:avLst/>
            <a:gdLst>
              <a:gd name="connsiteX0" fmla="*/ 0 w 254071"/>
              <a:gd name="connsiteY0" fmla="*/ 0 h 317522"/>
              <a:gd name="connsiteX1" fmla="*/ 86593 w 254071"/>
              <a:gd name="connsiteY1" fmla="*/ 19243 h 317522"/>
              <a:gd name="connsiteX2" fmla="*/ 144322 w 254071"/>
              <a:gd name="connsiteY2" fmla="*/ 48109 h 317522"/>
              <a:gd name="connsiteX3" fmla="*/ 173187 w 254071"/>
              <a:gd name="connsiteY3" fmla="*/ 76975 h 317522"/>
              <a:gd name="connsiteX4" fmla="*/ 202051 w 254071"/>
              <a:gd name="connsiteY4" fmla="*/ 96218 h 317522"/>
              <a:gd name="connsiteX5" fmla="*/ 240537 w 254071"/>
              <a:gd name="connsiteY5" fmla="*/ 153950 h 317522"/>
              <a:gd name="connsiteX6" fmla="*/ 240537 w 254071"/>
              <a:gd name="connsiteY6" fmla="*/ 279034 h 317522"/>
              <a:gd name="connsiteX7" fmla="*/ 221294 w 254071"/>
              <a:gd name="connsiteY7" fmla="*/ 307900 h 317522"/>
              <a:gd name="connsiteX8" fmla="*/ 192430 w 254071"/>
              <a:gd name="connsiteY8" fmla="*/ 317522 h 317522"/>
              <a:gd name="connsiteX9" fmla="*/ 48108 w 254071"/>
              <a:gd name="connsiteY9" fmla="*/ 307900 h 317522"/>
              <a:gd name="connsiteX10" fmla="*/ 19243 w 254071"/>
              <a:gd name="connsiteY10" fmla="*/ 298278 h 317522"/>
              <a:gd name="connsiteX11" fmla="*/ 9622 w 254071"/>
              <a:gd name="connsiteY11" fmla="*/ 269412 h 317522"/>
              <a:gd name="connsiteX12" fmla="*/ 38486 w 254071"/>
              <a:gd name="connsiteY12" fmla="*/ 163572 h 317522"/>
              <a:gd name="connsiteX13" fmla="*/ 67351 w 254071"/>
              <a:gd name="connsiteY13" fmla="*/ 144328 h 317522"/>
              <a:gd name="connsiteX14" fmla="*/ 134701 w 254071"/>
              <a:gd name="connsiteY14" fmla="*/ 153950 h 317522"/>
              <a:gd name="connsiteX15" fmla="*/ 144322 w 254071"/>
              <a:gd name="connsiteY15" fmla="*/ 259791 h 317522"/>
              <a:gd name="connsiteX16" fmla="*/ 86593 w 254071"/>
              <a:gd name="connsiteY16" fmla="*/ 250169 h 317522"/>
              <a:gd name="connsiteX17" fmla="*/ 96215 w 254071"/>
              <a:gd name="connsiteY17" fmla="*/ 211681 h 317522"/>
              <a:gd name="connsiteX18" fmla="*/ 125079 w 254071"/>
              <a:gd name="connsiteY18" fmla="*/ 211681 h 3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4071" h="317522">
                <a:moveTo>
                  <a:pt x="0" y="0"/>
                </a:moveTo>
                <a:cubicBezTo>
                  <a:pt x="22176" y="3696"/>
                  <a:pt x="62905" y="7399"/>
                  <a:pt x="86593" y="19243"/>
                </a:cubicBezTo>
                <a:cubicBezTo>
                  <a:pt x="161199" y="56548"/>
                  <a:pt x="71773" y="23924"/>
                  <a:pt x="144322" y="48109"/>
                </a:cubicBezTo>
                <a:cubicBezTo>
                  <a:pt x="153944" y="57731"/>
                  <a:pt x="162734" y="68264"/>
                  <a:pt x="173187" y="76975"/>
                </a:cubicBezTo>
                <a:cubicBezTo>
                  <a:pt x="182070" y="84378"/>
                  <a:pt x="194437" y="87515"/>
                  <a:pt x="202051" y="96218"/>
                </a:cubicBezTo>
                <a:cubicBezTo>
                  <a:pt x="217281" y="113624"/>
                  <a:pt x="240537" y="153950"/>
                  <a:pt x="240537" y="153950"/>
                </a:cubicBezTo>
                <a:cubicBezTo>
                  <a:pt x="257766" y="205639"/>
                  <a:pt x="259382" y="197369"/>
                  <a:pt x="240537" y="279034"/>
                </a:cubicBezTo>
                <a:cubicBezTo>
                  <a:pt x="237937" y="290302"/>
                  <a:pt x="230324" y="300676"/>
                  <a:pt x="221294" y="307900"/>
                </a:cubicBezTo>
                <a:cubicBezTo>
                  <a:pt x="213375" y="314236"/>
                  <a:pt x="202051" y="314315"/>
                  <a:pt x="192430" y="317522"/>
                </a:cubicBezTo>
                <a:cubicBezTo>
                  <a:pt x="144323" y="314315"/>
                  <a:pt x="96027" y="313225"/>
                  <a:pt x="48108" y="307900"/>
                </a:cubicBezTo>
                <a:cubicBezTo>
                  <a:pt x="38028" y="306780"/>
                  <a:pt x="26414" y="305450"/>
                  <a:pt x="19243" y="298278"/>
                </a:cubicBezTo>
                <a:cubicBezTo>
                  <a:pt x="12071" y="291106"/>
                  <a:pt x="12829" y="279034"/>
                  <a:pt x="9622" y="269412"/>
                </a:cubicBezTo>
                <a:cubicBezTo>
                  <a:pt x="15313" y="223879"/>
                  <a:pt x="7299" y="194760"/>
                  <a:pt x="38486" y="163572"/>
                </a:cubicBezTo>
                <a:cubicBezTo>
                  <a:pt x="46663" y="155395"/>
                  <a:pt x="57729" y="150743"/>
                  <a:pt x="67351" y="144328"/>
                </a:cubicBezTo>
                <a:cubicBezTo>
                  <a:pt x="89801" y="147535"/>
                  <a:pt x="113978" y="144739"/>
                  <a:pt x="134701" y="153950"/>
                </a:cubicBezTo>
                <a:cubicBezTo>
                  <a:pt x="172486" y="170744"/>
                  <a:pt x="145990" y="246446"/>
                  <a:pt x="144322" y="259791"/>
                </a:cubicBezTo>
                <a:cubicBezTo>
                  <a:pt x="125079" y="256584"/>
                  <a:pt x="100387" y="263964"/>
                  <a:pt x="86593" y="250169"/>
                </a:cubicBezTo>
                <a:cubicBezTo>
                  <a:pt x="77242" y="240818"/>
                  <a:pt x="86864" y="221032"/>
                  <a:pt x="96215" y="211681"/>
                </a:cubicBezTo>
                <a:cubicBezTo>
                  <a:pt x="103018" y="204878"/>
                  <a:pt x="115458" y="211681"/>
                  <a:pt x="125079" y="211681"/>
                </a:cubicBezTo>
              </a:path>
            </a:pathLst>
          </a:cu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6" name="Group 265"/>
          <p:cNvGrpSpPr/>
          <p:nvPr/>
        </p:nvGrpSpPr>
        <p:grpSpPr>
          <a:xfrm>
            <a:off x="6342746" y="4007876"/>
            <a:ext cx="1240364" cy="554254"/>
            <a:chOff x="6301693" y="4243252"/>
            <a:chExt cx="1240364" cy="554254"/>
          </a:xfrm>
        </p:grpSpPr>
        <p:sp>
          <p:nvSpPr>
            <p:cNvPr id="267" name="Freeform 266"/>
            <p:cNvSpPr/>
            <p:nvPr/>
          </p:nvSpPr>
          <p:spPr>
            <a:xfrm>
              <a:off x="6301693" y="4243252"/>
              <a:ext cx="414090" cy="507695"/>
            </a:xfrm>
            <a:custGeom>
              <a:avLst/>
              <a:gdLst>
                <a:gd name="connsiteX0" fmla="*/ 414090 w 414090"/>
                <a:gd name="connsiteY0" fmla="*/ 471473 h 507695"/>
                <a:gd name="connsiteX1" fmla="*/ 365982 w 414090"/>
                <a:gd name="connsiteY1" fmla="*/ 481095 h 507695"/>
                <a:gd name="connsiteX2" fmla="*/ 221660 w 414090"/>
                <a:gd name="connsiteY2" fmla="*/ 500338 h 507695"/>
                <a:gd name="connsiteX3" fmla="*/ 29231 w 414090"/>
                <a:gd name="connsiteY3" fmla="*/ 461851 h 507695"/>
                <a:gd name="connsiteX4" fmla="*/ 19610 w 414090"/>
                <a:gd name="connsiteY4" fmla="*/ 423363 h 507695"/>
                <a:gd name="connsiteX5" fmla="*/ 29231 w 414090"/>
                <a:gd name="connsiteY5" fmla="*/ 336766 h 507695"/>
                <a:gd name="connsiteX6" fmla="*/ 86960 w 414090"/>
                <a:gd name="connsiteY6" fmla="*/ 279035 h 507695"/>
                <a:gd name="connsiteX7" fmla="*/ 115824 w 414090"/>
                <a:gd name="connsiteY7" fmla="*/ 269413 h 507695"/>
                <a:gd name="connsiteX8" fmla="*/ 192796 w 414090"/>
                <a:gd name="connsiteY8" fmla="*/ 279035 h 507695"/>
                <a:gd name="connsiteX9" fmla="*/ 183175 w 414090"/>
                <a:gd name="connsiteY9" fmla="*/ 327144 h 507695"/>
                <a:gd name="connsiteX10" fmla="*/ 29231 w 414090"/>
                <a:gd name="connsiteY10" fmla="*/ 317522 h 507695"/>
                <a:gd name="connsiteX11" fmla="*/ 367 w 414090"/>
                <a:gd name="connsiteY11" fmla="*/ 250169 h 507695"/>
                <a:gd name="connsiteX12" fmla="*/ 29231 w 414090"/>
                <a:gd name="connsiteY12" fmla="*/ 134707 h 507695"/>
                <a:gd name="connsiteX13" fmla="*/ 58096 w 414090"/>
                <a:gd name="connsiteY13" fmla="*/ 105841 h 507695"/>
                <a:gd name="connsiteX14" fmla="*/ 144689 w 414090"/>
                <a:gd name="connsiteY14" fmla="*/ 38488 h 507695"/>
                <a:gd name="connsiteX15" fmla="*/ 183175 w 414090"/>
                <a:gd name="connsiteY15" fmla="*/ 19244 h 507695"/>
                <a:gd name="connsiteX16" fmla="*/ 221660 w 414090"/>
                <a:gd name="connsiteY16" fmla="*/ 0 h 5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4090" h="507695">
                  <a:moveTo>
                    <a:pt x="414090" y="471473"/>
                  </a:moveTo>
                  <a:cubicBezTo>
                    <a:pt x="398054" y="474680"/>
                    <a:pt x="382113" y="478406"/>
                    <a:pt x="365982" y="481095"/>
                  </a:cubicBezTo>
                  <a:cubicBezTo>
                    <a:pt x="326170" y="487730"/>
                    <a:pt x="260551" y="495476"/>
                    <a:pt x="221660" y="500338"/>
                  </a:cubicBezTo>
                  <a:cubicBezTo>
                    <a:pt x="130800" y="495290"/>
                    <a:pt x="61770" y="537780"/>
                    <a:pt x="29231" y="461851"/>
                  </a:cubicBezTo>
                  <a:cubicBezTo>
                    <a:pt x="24022" y="449696"/>
                    <a:pt x="22817" y="436192"/>
                    <a:pt x="19610" y="423363"/>
                  </a:cubicBezTo>
                  <a:cubicBezTo>
                    <a:pt x="22817" y="394497"/>
                    <a:pt x="20690" y="364525"/>
                    <a:pt x="29231" y="336766"/>
                  </a:cubicBezTo>
                  <a:cubicBezTo>
                    <a:pt x="36532" y="313036"/>
                    <a:pt x="65306" y="289863"/>
                    <a:pt x="86960" y="279035"/>
                  </a:cubicBezTo>
                  <a:cubicBezTo>
                    <a:pt x="96031" y="274499"/>
                    <a:pt x="106203" y="272620"/>
                    <a:pt x="115824" y="269413"/>
                  </a:cubicBezTo>
                  <a:lnTo>
                    <a:pt x="192796" y="279035"/>
                  </a:lnTo>
                  <a:cubicBezTo>
                    <a:pt x="205213" y="289678"/>
                    <a:pt x="199094" y="323398"/>
                    <a:pt x="183175" y="327144"/>
                  </a:cubicBezTo>
                  <a:cubicBezTo>
                    <a:pt x="133127" y="338920"/>
                    <a:pt x="80546" y="320729"/>
                    <a:pt x="29231" y="317522"/>
                  </a:cubicBezTo>
                  <a:cubicBezTo>
                    <a:pt x="16378" y="298242"/>
                    <a:pt x="-2903" y="276332"/>
                    <a:pt x="367" y="250169"/>
                  </a:cubicBezTo>
                  <a:cubicBezTo>
                    <a:pt x="5287" y="210804"/>
                    <a:pt x="14498" y="171541"/>
                    <a:pt x="29231" y="134707"/>
                  </a:cubicBezTo>
                  <a:cubicBezTo>
                    <a:pt x="34284" y="122073"/>
                    <a:pt x="47643" y="114552"/>
                    <a:pt x="58096" y="105841"/>
                  </a:cubicBezTo>
                  <a:cubicBezTo>
                    <a:pt x="86188" y="82430"/>
                    <a:pt x="111982" y="54842"/>
                    <a:pt x="144689" y="38488"/>
                  </a:cubicBezTo>
                  <a:cubicBezTo>
                    <a:pt x="157518" y="32073"/>
                    <a:pt x="169992" y="24894"/>
                    <a:pt x="183175" y="19244"/>
                  </a:cubicBezTo>
                  <a:cubicBezTo>
                    <a:pt x="221869" y="2660"/>
                    <a:pt x="202396" y="19266"/>
                    <a:pt x="221660" y="0"/>
                  </a:cubicBezTo>
                </a:path>
              </a:pathLst>
            </a:cu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Freeform 267"/>
            <p:cNvSpPr/>
            <p:nvPr/>
          </p:nvSpPr>
          <p:spPr>
            <a:xfrm flipH="1">
              <a:off x="7127967" y="4289811"/>
              <a:ext cx="414090" cy="507695"/>
            </a:xfrm>
            <a:custGeom>
              <a:avLst/>
              <a:gdLst>
                <a:gd name="connsiteX0" fmla="*/ 414090 w 414090"/>
                <a:gd name="connsiteY0" fmla="*/ 471473 h 507695"/>
                <a:gd name="connsiteX1" fmla="*/ 365982 w 414090"/>
                <a:gd name="connsiteY1" fmla="*/ 481095 h 507695"/>
                <a:gd name="connsiteX2" fmla="*/ 221660 w 414090"/>
                <a:gd name="connsiteY2" fmla="*/ 500338 h 507695"/>
                <a:gd name="connsiteX3" fmla="*/ 29231 w 414090"/>
                <a:gd name="connsiteY3" fmla="*/ 461851 h 507695"/>
                <a:gd name="connsiteX4" fmla="*/ 19610 w 414090"/>
                <a:gd name="connsiteY4" fmla="*/ 423363 h 507695"/>
                <a:gd name="connsiteX5" fmla="*/ 29231 w 414090"/>
                <a:gd name="connsiteY5" fmla="*/ 336766 h 507695"/>
                <a:gd name="connsiteX6" fmla="*/ 86960 w 414090"/>
                <a:gd name="connsiteY6" fmla="*/ 279035 h 507695"/>
                <a:gd name="connsiteX7" fmla="*/ 115824 w 414090"/>
                <a:gd name="connsiteY7" fmla="*/ 269413 h 507695"/>
                <a:gd name="connsiteX8" fmla="*/ 192796 w 414090"/>
                <a:gd name="connsiteY8" fmla="*/ 279035 h 507695"/>
                <a:gd name="connsiteX9" fmla="*/ 183175 w 414090"/>
                <a:gd name="connsiteY9" fmla="*/ 327144 h 507695"/>
                <a:gd name="connsiteX10" fmla="*/ 29231 w 414090"/>
                <a:gd name="connsiteY10" fmla="*/ 317522 h 507695"/>
                <a:gd name="connsiteX11" fmla="*/ 367 w 414090"/>
                <a:gd name="connsiteY11" fmla="*/ 250169 h 507695"/>
                <a:gd name="connsiteX12" fmla="*/ 29231 w 414090"/>
                <a:gd name="connsiteY12" fmla="*/ 134707 h 507695"/>
                <a:gd name="connsiteX13" fmla="*/ 58096 w 414090"/>
                <a:gd name="connsiteY13" fmla="*/ 105841 h 507695"/>
                <a:gd name="connsiteX14" fmla="*/ 144689 w 414090"/>
                <a:gd name="connsiteY14" fmla="*/ 38488 h 507695"/>
                <a:gd name="connsiteX15" fmla="*/ 183175 w 414090"/>
                <a:gd name="connsiteY15" fmla="*/ 19244 h 507695"/>
                <a:gd name="connsiteX16" fmla="*/ 221660 w 414090"/>
                <a:gd name="connsiteY16" fmla="*/ 0 h 5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4090" h="507695">
                  <a:moveTo>
                    <a:pt x="414090" y="471473"/>
                  </a:moveTo>
                  <a:cubicBezTo>
                    <a:pt x="398054" y="474680"/>
                    <a:pt x="382113" y="478406"/>
                    <a:pt x="365982" y="481095"/>
                  </a:cubicBezTo>
                  <a:cubicBezTo>
                    <a:pt x="326170" y="487730"/>
                    <a:pt x="260551" y="495476"/>
                    <a:pt x="221660" y="500338"/>
                  </a:cubicBezTo>
                  <a:cubicBezTo>
                    <a:pt x="130800" y="495290"/>
                    <a:pt x="61770" y="537780"/>
                    <a:pt x="29231" y="461851"/>
                  </a:cubicBezTo>
                  <a:cubicBezTo>
                    <a:pt x="24022" y="449696"/>
                    <a:pt x="22817" y="436192"/>
                    <a:pt x="19610" y="423363"/>
                  </a:cubicBezTo>
                  <a:cubicBezTo>
                    <a:pt x="22817" y="394497"/>
                    <a:pt x="20690" y="364525"/>
                    <a:pt x="29231" y="336766"/>
                  </a:cubicBezTo>
                  <a:cubicBezTo>
                    <a:pt x="36532" y="313036"/>
                    <a:pt x="65306" y="289863"/>
                    <a:pt x="86960" y="279035"/>
                  </a:cubicBezTo>
                  <a:cubicBezTo>
                    <a:pt x="96031" y="274499"/>
                    <a:pt x="106203" y="272620"/>
                    <a:pt x="115824" y="269413"/>
                  </a:cubicBezTo>
                  <a:lnTo>
                    <a:pt x="192796" y="279035"/>
                  </a:lnTo>
                  <a:cubicBezTo>
                    <a:pt x="205213" y="289678"/>
                    <a:pt x="199094" y="323398"/>
                    <a:pt x="183175" y="327144"/>
                  </a:cubicBezTo>
                  <a:cubicBezTo>
                    <a:pt x="133127" y="338920"/>
                    <a:pt x="80546" y="320729"/>
                    <a:pt x="29231" y="317522"/>
                  </a:cubicBezTo>
                  <a:cubicBezTo>
                    <a:pt x="16378" y="298242"/>
                    <a:pt x="-2903" y="276332"/>
                    <a:pt x="367" y="250169"/>
                  </a:cubicBezTo>
                  <a:cubicBezTo>
                    <a:pt x="5287" y="210804"/>
                    <a:pt x="14498" y="171541"/>
                    <a:pt x="29231" y="134707"/>
                  </a:cubicBezTo>
                  <a:cubicBezTo>
                    <a:pt x="34284" y="122073"/>
                    <a:pt x="47643" y="114552"/>
                    <a:pt x="58096" y="105841"/>
                  </a:cubicBezTo>
                  <a:cubicBezTo>
                    <a:pt x="86188" y="82430"/>
                    <a:pt x="111982" y="54842"/>
                    <a:pt x="144689" y="38488"/>
                  </a:cubicBezTo>
                  <a:cubicBezTo>
                    <a:pt x="157518" y="32073"/>
                    <a:pt x="169992" y="24894"/>
                    <a:pt x="183175" y="19244"/>
                  </a:cubicBezTo>
                  <a:cubicBezTo>
                    <a:pt x="221869" y="2660"/>
                    <a:pt x="202396" y="19266"/>
                    <a:pt x="221660" y="0"/>
                  </a:cubicBezTo>
                </a:path>
              </a:pathLst>
            </a:cu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969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294</Words>
  <Application>Microsoft Macintosh PowerPoint</Application>
  <PresentationFormat>On-screen Show (4:3)</PresentationFormat>
  <Paragraphs>259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Test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Contrasting items</vt:lpstr>
      <vt:lpstr>PowerPoint Presentation</vt:lpstr>
      <vt:lpstr>PowerPoint Presentation</vt:lpstr>
      <vt:lpstr>PowerPoint Presentation</vt:lpstr>
      <vt:lpstr>PowerPoint Presentation</vt:lpstr>
      <vt:lpstr>Catch items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</dc:creator>
  <cp:lastModifiedBy>Kayleigh</cp:lastModifiedBy>
  <cp:revision>19</cp:revision>
  <dcterms:created xsi:type="dcterms:W3CDTF">2017-06-30T21:21:32Z</dcterms:created>
  <dcterms:modified xsi:type="dcterms:W3CDTF">2017-07-23T23:55:53Z</dcterms:modified>
</cp:coreProperties>
</file>