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87DDD2"/>
    <a:srgbClr val="FAA987"/>
    <a:srgbClr val="DE8AD6"/>
    <a:srgbClr val="FE9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9" autoAdjust="0"/>
    <p:restoredTop sz="99885" autoAdjust="0"/>
  </p:normalViewPr>
  <p:slideViewPr>
    <p:cSldViewPr snapToGrid="0" snapToObjects="1">
      <p:cViewPr>
        <p:scale>
          <a:sx n="205" d="100"/>
          <a:sy n="205" d="100"/>
        </p:scale>
        <p:origin x="-640" y="2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9921-86EE-E347-824E-AA62A26F189F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A637-AC3B-3248-B86F-04B9B179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866" y="315204"/>
            <a:ext cx="1622303" cy="9919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866" y="1505923"/>
            <a:ext cx="1761358" cy="12845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166866" y="3383805"/>
            <a:ext cx="1622303" cy="129789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37806" y="4945352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0927" y="732385"/>
            <a:ext cx="110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ectangle1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0927" y="1867479"/>
            <a:ext cx="110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Rectangle2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8224" y="3934845"/>
            <a:ext cx="11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Trapezoid1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8224" y="5477850"/>
            <a:ext cx="11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Trapezoid2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823443" y="315204"/>
            <a:ext cx="1622303" cy="9919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3823443" y="315204"/>
            <a:ext cx="515061" cy="991965"/>
          </a:xfrm>
          <a:prstGeom prst="rt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0800000">
            <a:off x="4930685" y="315204"/>
            <a:ext cx="515061" cy="991965"/>
          </a:xfrm>
          <a:prstGeom prst="rt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31207" y="315204"/>
            <a:ext cx="499478" cy="99196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3443" y="1710050"/>
            <a:ext cx="1622303" cy="9919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3823443" y="1710050"/>
            <a:ext cx="515061" cy="991965"/>
          </a:xfrm>
          <a:prstGeom prst="rt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flipH="1">
            <a:off x="4930685" y="1710050"/>
            <a:ext cx="515061" cy="991965"/>
          </a:xfrm>
          <a:prstGeom prst="rt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431207" y="1710050"/>
            <a:ext cx="499478" cy="99196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23443" y="3044858"/>
            <a:ext cx="1622303" cy="9919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823443" y="3726255"/>
            <a:ext cx="16223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23443" y="3368766"/>
            <a:ext cx="16223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23443" y="4291374"/>
            <a:ext cx="1622303" cy="9919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823443" y="5056210"/>
            <a:ext cx="16223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3443" y="4531843"/>
            <a:ext cx="16223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3443" y="4788766"/>
            <a:ext cx="1622303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99052"/>
              </p:ext>
            </p:extLst>
          </p:nvPr>
        </p:nvGraphicFramePr>
        <p:xfrm>
          <a:off x="-2871033" y="1037926"/>
          <a:ext cx="2760501" cy="4561088"/>
        </p:xfrm>
        <a:graphic>
          <a:graphicData uri="http://schemas.openxmlformats.org/drawingml/2006/table">
            <a:tbl>
              <a:tblPr/>
              <a:tblGrid>
                <a:gridCol w="1249048"/>
                <a:gridCol w="724238"/>
                <a:gridCol w="787215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Stripes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shape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position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size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29050" y="77873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38321" y="20488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38321" y="3420888"/>
            <a:ext cx="127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84672" y="4635350"/>
            <a:ext cx="127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Horizontal2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7444057" y="435724"/>
            <a:ext cx="372648" cy="434225"/>
            <a:chOff x="7444057" y="435724"/>
            <a:chExt cx="372648" cy="434225"/>
          </a:xfrm>
        </p:grpSpPr>
        <p:sp>
          <p:nvSpPr>
            <p:cNvPr id="49" name="5-Point Star 48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517659" y="1145805"/>
            <a:ext cx="372648" cy="535606"/>
            <a:chOff x="7517659" y="1145805"/>
            <a:chExt cx="372648" cy="535606"/>
          </a:xfrm>
        </p:grpSpPr>
        <p:sp>
          <p:nvSpPr>
            <p:cNvPr id="54" name="5-Point Star 53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91401" y="1924208"/>
            <a:ext cx="162792" cy="278120"/>
            <a:chOff x="7691401" y="1924208"/>
            <a:chExt cx="162792" cy="278120"/>
          </a:xfrm>
        </p:grpSpPr>
        <p:sp>
          <p:nvSpPr>
            <p:cNvPr id="62" name="5-Point Star 61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5-Point Star 70"/>
          <p:cNvSpPr/>
          <p:nvPr/>
        </p:nvSpPr>
        <p:spPr>
          <a:xfrm>
            <a:off x="7696905" y="2632486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981735" y="584054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087" y="1270086"/>
            <a:ext cx="8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65168" y="2002471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24743" y="2517350"/>
            <a:ext cx="68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548986" y="3550678"/>
            <a:ext cx="284830" cy="239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981735" y="3550678"/>
            <a:ext cx="284830" cy="239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548986" y="3942620"/>
            <a:ext cx="284830" cy="239542"/>
          </a:xfrm>
          <a:prstGeom prst="rect">
            <a:avLst/>
          </a:prstGeom>
          <a:solidFill>
            <a:srgbClr val="FAA987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981735" y="3942620"/>
            <a:ext cx="284830" cy="239542"/>
          </a:xfrm>
          <a:prstGeom prst="rect">
            <a:avLst/>
          </a:prstGeom>
          <a:solidFill>
            <a:srgbClr val="87DDD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48986" y="4334562"/>
            <a:ext cx="284830" cy="2395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981735" y="4334562"/>
            <a:ext cx="284830" cy="239542"/>
          </a:xfrm>
          <a:prstGeom prst="rect">
            <a:avLst/>
          </a:prstGeom>
          <a:solidFill>
            <a:srgbClr val="FE9EF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42920" y="4705810"/>
            <a:ext cx="284830" cy="239542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975669" y="4705810"/>
            <a:ext cx="284830" cy="239542"/>
          </a:xfrm>
          <a:prstGeom prst="rect">
            <a:avLst/>
          </a:prstGeom>
          <a:solidFill>
            <a:srgbClr val="DE8AD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260499" y="3603144"/>
            <a:ext cx="909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Orange/blue1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266565" y="3940938"/>
            <a:ext cx="909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Orange/blue2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266565" y="4335454"/>
            <a:ext cx="8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Green/pink1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362195" y="4707442"/>
            <a:ext cx="8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Green/pink2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542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</a:t>
            </a:r>
            <a:r>
              <a:rPr lang="en-US" sz="1200" dirty="0"/>
              <a:t>Diagonal2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Left1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Rectangle1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Square1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/>
              <a:t>Rectangle2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  <a:r>
              <a:rPr lang="en-US" sz="1200" dirty="0"/>
              <a:t>Right1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/>
              <a:t>Rectangle2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Left1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Diagonal1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  <a:r>
              <a:rPr lang="en-US" sz="1200" dirty="0"/>
              <a:t>Right1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Small2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  <a:r>
              <a:rPr lang="en-US" sz="1200" dirty="0"/>
              <a:t>Right1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1672732" y="444994"/>
            <a:ext cx="1622303" cy="991965"/>
          </a:xfrm>
          <a:prstGeom prst="rect">
            <a:avLst/>
          </a:prstGeom>
          <a:solidFill>
            <a:srgbClr val="93CDDD"/>
          </a:solidFill>
          <a:ln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/>
          <p:cNvSpPr/>
          <p:nvPr/>
        </p:nvSpPr>
        <p:spPr>
          <a:xfrm flipH="1">
            <a:off x="2779973" y="444994"/>
            <a:ext cx="515061" cy="99196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/>
          <p:cNvSpPr/>
          <p:nvPr/>
        </p:nvSpPr>
        <p:spPr>
          <a:xfrm rot="10800000" flipH="1">
            <a:off x="1672732" y="444994"/>
            <a:ext cx="515061" cy="99196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295673" y="767329"/>
            <a:ext cx="372648" cy="434225"/>
            <a:chOff x="7444057" y="435724"/>
            <a:chExt cx="372648" cy="434225"/>
          </a:xfrm>
        </p:grpSpPr>
        <p:sp>
          <p:nvSpPr>
            <p:cNvPr id="81" name="5-Point Star 80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5-Point Star 83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5-Point Star 84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796033" y="612580"/>
            <a:ext cx="381329" cy="2938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98779" y="2104143"/>
            <a:ext cx="1623891" cy="99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698778" y="2366441"/>
            <a:ext cx="1623891" cy="459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/>
          <p:cNvSpPr/>
          <p:nvPr/>
        </p:nvSpPr>
        <p:spPr>
          <a:xfrm>
            <a:off x="2431927" y="2545822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797414" y="2545822"/>
            <a:ext cx="379948" cy="465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681956" y="3424156"/>
            <a:ext cx="1623891" cy="99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681956" y="3635391"/>
            <a:ext cx="1623892" cy="2353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681956" y="4189270"/>
            <a:ext cx="1623891" cy="2353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5-Point Star 142"/>
          <p:cNvSpPr/>
          <p:nvPr/>
        </p:nvSpPr>
        <p:spPr>
          <a:xfrm>
            <a:off x="2426731" y="3811113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740220" y="3549498"/>
            <a:ext cx="654118" cy="801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646571" y="5262749"/>
            <a:ext cx="1623891" cy="991965"/>
          </a:xfrm>
          <a:prstGeom prst="rect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46570" y="5473984"/>
            <a:ext cx="1627653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646571" y="6027863"/>
            <a:ext cx="1627652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2350482" y="5492261"/>
            <a:ext cx="372648" cy="434225"/>
            <a:chOff x="7444057" y="435724"/>
            <a:chExt cx="372648" cy="434225"/>
          </a:xfrm>
        </p:grpSpPr>
        <p:sp>
          <p:nvSpPr>
            <p:cNvPr id="176" name="5-Point Star 175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176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5-Point Star 177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5-Point Star 178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5-Point Star 179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1740220" y="5744579"/>
            <a:ext cx="478408" cy="363813"/>
          </a:xfrm>
          <a:prstGeom prst="rect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311421" y="449246"/>
            <a:ext cx="1761358" cy="1284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311421" y="826975"/>
            <a:ext cx="1761358" cy="4833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7364427" y="550483"/>
            <a:ext cx="656494" cy="505820"/>
          </a:xfrm>
          <a:prstGeom prst="rect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7054431" y="876092"/>
            <a:ext cx="372648" cy="434225"/>
            <a:chOff x="7444057" y="435724"/>
            <a:chExt cx="372648" cy="434225"/>
          </a:xfrm>
        </p:grpSpPr>
        <p:sp>
          <p:nvSpPr>
            <p:cNvPr id="189" name="5-Point Star 188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5-Point Star 189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5-Point Star 190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5-Point Star 191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5-Point Star 19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6311421" y="2018997"/>
            <a:ext cx="1761358" cy="1284558"/>
          </a:xfrm>
          <a:prstGeom prst="rect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311421" y="2283985"/>
            <a:ext cx="1761358" cy="3442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311421" y="2967009"/>
            <a:ext cx="1761358" cy="344282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7130631" y="2489207"/>
            <a:ext cx="162792" cy="278120"/>
            <a:chOff x="7691401" y="1924208"/>
            <a:chExt cx="162792" cy="278120"/>
          </a:xfrm>
        </p:grpSpPr>
        <p:sp>
          <p:nvSpPr>
            <p:cNvPr id="206" name="5-Point Star 205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5-Point Star 206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400313" y="2125896"/>
            <a:ext cx="654118" cy="801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Pentagon 208"/>
          <p:cNvSpPr/>
          <p:nvPr/>
        </p:nvSpPr>
        <p:spPr>
          <a:xfrm>
            <a:off x="6392029" y="3549498"/>
            <a:ext cx="1622303" cy="1297898"/>
          </a:xfrm>
          <a:prstGeom prst="homePlat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Parallelogram 209"/>
          <p:cNvSpPr/>
          <p:nvPr/>
        </p:nvSpPr>
        <p:spPr>
          <a:xfrm flipH="1">
            <a:off x="6569502" y="3549498"/>
            <a:ext cx="681614" cy="1297898"/>
          </a:xfrm>
          <a:prstGeom prst="parallelogra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049023" y="3811113"/>
            <a:ext cx="478408" cy="363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/>
          <p:cNvGrpSpPr/>
          <p:nvPr/>
        </p:nvGrpSpPr>
        <p:grpSpPr>
          <a:xfrm>
            <a:off x="6973035" y="4050210"/>
            <a:ext cx="162792" cy="278120"/>
            <a:chOff x="7691401" y="1924208"/>
            <a:chExt cx="162792" cy="278120"/>
          </a:xfrm>
        </p:grpSpPr>
        <p:sp>
          <p:nvSpPr>
            <p:cNvPr id="219" name="5-Point Star 218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5-Point Star 219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Pentagon 221"/>
          <p:cNvSpPr/>
          <p:nvPr/>
        </p:nvSpPr>
        <p:spPr>
          <a:xfrm>
            <a:off x="6348915" y="5090622"/>
            <a:ext cx="1622303" cy="1297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Pentagon 222"/>
          <p:cNvSpPr/>
          <p:nvPr/>
        </p:nvSpPr>
        <p:spPr>
          <a:xfrm>
            <a:off x="6348914" y="5536822"/>
            <a:ext cx="1623411" cy="4054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780334" y="5443888"/>
            <a:ext cx="654118" cy="801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6962643" y="5631321"/>
            <a:ext cx="162792" cy="278120"/>
            <a:chOff x="7691401" y="1924208"/>
            <a:chExt cx="162792" cy="278120"/>
          </a:xfrm>
        </p:grpSpPr>
        <p:sp>
          <p:nvSpPr>
            <p:cNvPr id="232" name="5-Point Star 231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5-Point Star 232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1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  <a:r>
              <a:rPr lang="en-US" sz="1200" dirty="0"/>
              <a:t>Right2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  <a:r>
              <a:rPr lang="en-US" sz="1200" dirty="0"/>
              <a:t>Right1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Left1 </a:t>
            </a:r>
          </a:p>
          <a:p>
            <a:r>
              <a:rPr lang="en-US" sz="1200" dirty="0" smtClean="0"/>
              <a:t>Small2 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Square2</a:t>
            </a:r>
            <a:r>
              <a:rPr lang="en-US" sz="1200" dirty="0" smtClean="0"/>
              <a:t> </a:t>
            </a:r>
            <a:r>
              <a:rPr lang="en-US" sz="1200" dirty="0"/>
              <a:t>Right2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  <a:r>
              <a:rPr lang="en-US" sz="1200" dirty="0"/>
              <a:t>Right1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Square1</a:t>
            </a:r>
            <a:r>
              <a:rPr lang="en-US" sz="1200" dirty="0" smtClean="0"/>
              <a:t> </a:t>
            </a:r>
            <a:r>
              <a:rPr lang="en-US" sz="1200" dirty="0"/>
              <a:t>Right2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75" name="Pentagon 74"/>
          <p:cNvSpPr/>
          <p:nvPr/>
        </p:nvSpPr>
        <p:spPr>
          <a:xfrm>
            <a:off x="1613389" y="353331"/>
            <a:ext cx="1622303" cy="1297898"/>
          </a:xfrm>
          <a:prstGeom prst="homePlate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entagon 75"/>
          <p:cNvSpPr/>
          <p:nvPr/>
        </p:nvSpPr>
        <p:spPr>
          <a:xfrm>
            <a:off x="1613388" y="799531"/>
            <a:ext cx="1623411" cy="405498"/>
          </a:xfrm>
          <a:prstGeom prst="homePlate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96174" y="1023122"/>
            <a:ext cx="478408" cy="363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2218094" y="933816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entagon 107"/>
          <p:cNvSpPr/>
          <p:nvPr/>
        </p:nvSpPr>
        <p:spPr>
          <a:xfrm>
            <a:off x="1613388" y="1922991"/>
            <a:ext cx="1622303" cy="12978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613388" y="2706225"/>
            <a:ext cx="1523839" cy="275501"/>
            <a:chOff x="1726739" y="5776262"/>
            <a:chExt cx="1523839" cy="275501"/>
          </a:xfrm>
        </p:grpSpPr>
        <p:sp>
          <p:nvSpPr>
            <p:cNvPr id="110" name="Pentagon 109"/>
            <p:cNvSpPr/>
            <p:nvPr/>
          </p:nvSpPr>
          <p:spPr>
            <a:xfrm>
              <a:off x="1726739" y="5776262"/>
              <a:ext cx="1351911" cy="275501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23270" y="5776262"/>
              <a:ext cx="327308" cy="145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Pentagon 111"/>
          <p:cNvSpPr/>
          <p:nvPr/>
        </p:nvSpPr>
        <p:spPr>
          <a:xfrm flipH="1">
            <a:off x="2891331" y="2706225"/>
            <a:ext cx="469687" cy="454698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1614494" y="2156584"/>
            <a:ext cx="1522733" cy="275501"/>
            <a:chOff x="1727845" y="5226621"/>
            <a:chExt cx="1522733" cy="2755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4" name="Pentagon 113"/>
            <p:cNvSpPr/>
            <p:nvPr/>
          </p:nvSpPr>
          <p:spPr>
            <a:xfrm>
              <a:off x="1727845" y="5226621"/>
              <a:ext cx="1348581" cy="275501"/>
            </a:xfrm>
            <a:prstGeom prst="homePlat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70342" y="5356134"/>
              <a:ext cx="380236" cy="145988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Pentagon 115"/>
          <p:cNvSpPr/>
          <p:nvPr/>
        </p:nvSpPr>
        <p:spPr>
          <a:xfrm flipH="1">
            <a:off x="2963075" y="2053153"/>
            <a:ext cx="469687" cy="454698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716376" y="2359574"/>
            <a:ext cx="654118" cy="801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212898" y="2428105"/>
            <a:ext cx="162792" cy="278120"/>
            <a:chOff x="7691401" y="1924208"/>
            <a:chExt cx="162792" cy="278120"/>
          </a:xfrm>
        </p:grpSpPr>
        <p:sp>
          <p:nvSpPr>
            <p:cNvPr id="120" name="5-Point Star 119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5-Point Star 120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Pentagon 122"/>
          <p:cNvSpPr/>
          <p:nvPr/>
        </p:nvSpPr>
        <p:spPr>
          <a:xfrm>
            <a:off x="1614494" y="3741962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entagon 123"/>
          <p:cNvSpPr/>
          <p:nvPr/>
        </p:nvSpPr>
        <p:spPr>
          <a:xfrm>
            <a:off x="1614494" y="4148828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047443" y="3892168"/>
            <a:ext cx="656494" cy="505820"/>
          </a:xfrm>
          <a:prstGeom prst="rect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2160417" y="4258928"/>
            <a:ext cx="162792" cy="278120"/>
            <a:chOff x="7691401" y="1924208"/>
            <a:chExt cx="162792" cy="278120"/>
          </a:xfrm>
        </p:grpSpPr>
        <p:sp>
          <p:nvSpPr>
            <p:cNvPr id="134" name="5-Point Star 133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Pentagon 136"/>
          <p:cNvSpPr/>
          <p:nvPr/>
        </p:nvSpPr>
        <p:spPr>
          <a:xfrm>
            <a:off x="1614494" y="5309426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Pentagon 137"/>
          <p:cNvSpPr/>
          <p:nvPr/>
        </p:nvSpPr>
        <p:spPr>
          <a:xfrm>
            <a:off x="1614494" y="5716292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5-Point Star 142"/>
          <p:cNvSpPr/>
          <p:nvPr/>
        </p:nvSpPr>
        <p:spPr>
          <a:xfrm>
            <a:off x="2139296" y="5926113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667495" y="6017127"/>
            <a:ext cx="379948" cy="465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Pentagon 144"/>
          <p:cNvSpPr/>
          <p:nvPr/>
        </p:nvSpPr>
        <p:spPr>
          <a:xfrm>
            <a:off x="6235723" y="469306"/>
            <a:ext cx="1386471" cy="1297898"/>
          </a:xfrm>
          <a:prstGeom prst="homePlate">
            <a:avLst>
              <a:gd name="adj" fmla="val 2214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entagon 145"/>
          <p:cNvSpPr/>
          <p:nvPr/>
        </p:nvSpPr>
        <p:spPr>
          <a:xfrm>
            <a:off x="6235723" y="586988"/>
            <a:ext cx="1209783" cy="260270"/>
          </a:xfrm>
          <a:prstGeom prst="homePlate">
            <a:avLst>
              <a:gd name="adj" fmla="val 221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entagon 146"/>
          <p:cNvSpPr/>
          <p:nvPr/>
        </p:nvSpPr>
        <p:spPr>
          <a:xfrm>
            <a:off x="6235723" y="1385530"/>
            <a:ext cx="1209783" cy="260270"/>
          </a:xfrm>
          <a:prstGeom prst="homePlate">
            <a:avLst>
              <a:gd name="adj" fmla="val 221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353015" y="501245"/>
            <a:ext cx="456141" cy="374927"/>
            <a:chOff x="7248525" y="5200650"/>
            <a:chExt cx="456141" cy="374927"/>
          </a:xfrm>
        </p:grpSpPr>
        <p:sp>
          <p:nvSpPr>
            <p:cNvPr id="149" name="Rectangle 148"/>
            <p:cNvSpPr/>
            <p:nvPr/>
          </p:nvSpPr>
          <p:spPr>
            <a:xfrm>
              <a:off x="7248525" y="5400675"/>
              <a:ext cx="171450" cy="14598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93CDD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entagon 149"/>
            <p:cNvSpPr/>
            <p:nvPr/>
          </p:nvSpPr>
          <p:spPr>
            <a:xfrm flipH="1">
              <a:off x="7338735" y="5200650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359781" y="1371699"/>
            <a:ext cx="445502" cy="374927"/>
            <a:chOff x="7255291" y="6071104"/>
            <a:chExt cx="445502" cy="374927"/>
          </a:xfrm>
        </p:grpSpPr>
        <p:sp>
          <p:nvSpPr>
            <p:cNvPr id="152" name="Rectangle 151"/>
            <p:cNvSpPr/>
            <p:nvPr/>
          </p:nvSpPr>
          <p:spPr>
            <a:xfrm>
              <a:off x="7255291" y="6084935"/>
              <a:ext cx="171450" cy="14598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93CDD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entagon 152"/>
            <p:cNvSpPr/>
            <p:nvPr/>
          </p:nvSpPr>
          <p:spPr>
            <a:xfrm flipH="1">
              <a:off x="7334862" y="6071104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6529390" y="975690"/>
            <a:ext cx="823625" cy="626339"/>
          </a:xfrm>
          <a:prstGeom prst="rect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6787988" y="988658"/>
            <a:ext cx="162792" cy="278120"/>
            <a:chOff x="7691401" y="1924208"/>
            <a:chExt cx="162792" cy="278120"/>
          </a:xfrm>
        </p:grpSpPr>
        <p:sp>
          <p:nvSpPr>
            <p:cNvPr id="163" name="5-Point Star 162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5-Point Star 163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Pentagon 165"/>
          <p:cNvSpPr/>
          <p:nvPr/>
        </p:nvSpPr>
        <p:spPr>
          <a:xfrm>
            <a:off x="6229569" y="2048603"/>
            <a:ext cx="1386471" cy="1297898"/>
          </a:xfrm>
          <a:prstGeom prst="homePlate">
            <a:avLst>
              <a:gd name="adj" fmla="val 22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entagon 166"/>
          <p:cNvSpPr/>
          <p:nvPr/>
        </p:nvSpPr>
        <p:spPr>
          <a:xfrm>
            <a:off x="6229569" y="2166285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entagon 167"/>
          <p:cNvSpPr/>
          <p:nvPr/>
        </p:nvSpPr>
        <p:spPr>
          <a:xfrm>
            <a:off x="6229569" y="2964827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7346861" y="2080542"/>
            <a:ext cx="456141" cy="374927"/>
            <a:chOff x="7248525" y="5200650"/>
            <a:chExt cx="456141" cy="374927"/>
          </a:xfrm>
        </p:grpSpPr>
        <p:sp>
          <p:nvSpPr>
            <p:cNvPr id="171" name="Rectangle 170"/>
            <p:cNvSpPr/>
            <p:nvPr/>
          </p:nvSpPr>
          <p:spPr>
            <a:xfrm>
              <a:off x="7248525" y="5400675"/>
              <a:ext cx="171450" cy="145988"/>
            </a:xfrm>
            <a:prstGeom prst="rect">
              <a:avLst/>
            </a:prstGeom>
            <a:solidFill>
              <a:srgbClr val="DE8AD6"/>
            </a:solidFill>
            <a:ln>
              <a:solidFill>
                <a:srgbClr val="DE8AD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entagon 171"/>
            <p:cNvSpPr/>
            <p:nvPr/>
          </p:nvSpPr>
          <p:spPr>
            <a:xfrm flipH="1">
              <a:off x="7338735" y="5200650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353627" y="2950996"/>
            <a:ext cx="445502" cy="374927"/>
            <a:chOff x="7255291" y="6071104"/>
            <a:chExt cx="445502" cy="374927"/>
          </a:xfrm>
        </p:grpSpPr>
        <p:sp>
          <p:nvSpPr>
            <p:cNvPr id="174" name="Rectangle 173"/>
            <p:cNvSpPr/>
            <p:nvPr/>
          </p:nvSpPr>
          <p:spPr>
            <a:xfrm>
              <a:off x="7255291" y="6084935"/>
              <a:ext cx="171450" cy="145988"/>
            </a:xfrm>
            <a:prstGeom prst="rect">
              <a:avLst/>
            </a:prstGeom>
            <a:solidFill>
              <a:srgbClr val="DE8AD6"/>
            </a:solidFill>
            <a:ln>
              <a:solidFill>
                <a:srgbClr val="DE8AD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Pentagon 174"/>
            <p:cNvSpPr/>
            <p:nvPr/>
          </p:nvSpPr>
          <p:spPr>
            <a:xfrm flipH="1">
              <a:off x="7334862" y="6071104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Rectangle 187"/>
          <p:cNvSpPr/>
          <p:nvPr/>
        </p:nvSpPr>
        <p:spPr>
          <a:xfrm>
            <a:off x="6284641" y="2570505"/>
            <a:ext cx="574759" cy="723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6701804" y="2489112"/>
            <a:ext cx="372648" cy="434225"/>
            <a:chOff x="7444057" y="435724"/>
            <a:chExt cx="372648" cy="434225"/>
          </a:xfrm>
        </p:grpSpPr>
        <p:sp>
          <p:nvSpPr>
            <p:cNvPr id="183" name="5-Point Star 182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5-Point Star 183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5-Point Star 184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5-Point Star 185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5-Point Star 186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Pentagon 188"/>
          <p:cNvSpPr/>
          <p:nvPr/>
        </p:nvSpPr>
        <p:spPr>
          <a:xfrm>
            <a:off x="6235723" y="3720742"/>
            <a:ext cx="1386471" cy="1297898"/>
          </a:xfrm>
          <a:prstGeom prst="homePlate">
            <a:avLst>
              <a:gd name="adj" fmla="val 22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Pentagon 189"/>
          <p:cNvSpPr/>
          <p:nvPr/>
        </p:nvSpPr>
        <p:spPr>
          <a:xfrm>
            <a:off x="6235723" y="3838424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Pentagon 190"/>
          <p:cNvSpPr/>
          <p:nvPr/>
        </p:nvSpPr>
        <p:spPr>
          <a:xfrm>
            <a:off x="6235723" y="4636966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7353015" y="3752681"/>
            <a:ext cx="456141" cy="374927"/>
            <a:chOff x="7248525" y="5200650"/>
            <a:chExt cx="456141" cy="374927"/>
          </a:xfrm>
        </p:grpSpPr>
        <p:sp>
          <p:nvSpPr>
            <p:cNvPr id="193" name="Rectangle 192"/>
            <p:cNvSpPr/>
            <p:nvPr/>
          </p:nvSpPr>
          <p:spPr>
            <a:xfrm>
              <a:off x="7248525" y="5400675"/>
              <a:ext cx="171450" cy="145988"/>
            </a:xfrm>
            <a:prstGeom prst="rect">
              <a:avLst/>
            </a:prstGeom>
            <a:solidFill>
              <a:srgbClr val="DE8AD6"/>
            </a:solidFill>
            <a:ln>
              <a:solidFill>
                <a:srgbClr val="DE8AD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entagon 193"/>
            <p:cNvSpPr/>
            <p:nvPr/>
          </p:nvSpPr>
          <p:spPr>
            <a:xfrm flipH="1">
              <a:off x="7338735" y="5200650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359781" y="4623135"/>
            <a:ext cx="445502" cy="374927"/>
            <a:chOff x="7255291" y="6071104"/>
            <a:chExt cx="445502" cy="374927"/>
          </a:xfrm>
        </p:grpSpPr>
        <p:sp>
          <p:nvSpPr>
            <p:cNvPr id="196" name="Rectangle 195"/>
            <p:cNvSpPr/>
            <p:nvPr/>
          </p:nvSpPr>
          <p:spPr>
            <a:xfrm>
              <a:off x="7255291" y="6084935"/>
              <a:ext cx="171450" cy="145988"/>
            </a:xfrm>
            <a:prstGeom prst="rect">
              <a:avLst/>
            </a:prstGeom>
            <a:solidFill>
              <a:srgbClr val="DE8AD6"/>
            </a:solidFill>
            <a:ln>
              <a:solidFill>
                <a:srgbClr val="DE8AD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entagon 196"/>
            <p:cNvSpPr/>
            <p:nvPr/>
          </p:nvSpPr>
          <p:spPr>
            <a:xfrm flipH="1">
              <a:off x="7334862" y="6071104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7019775" y="3917595"/>
            <a:ext cx="333852" cy="420025"/>
          </a:xfrm>
          <a:prstGeom prst="rect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6707958" y="4161251"/>
            <a:ext cx="372648" cy="434225"/>
            <a:chOff x="7444057" y="435724"/>
            <a:chExt cx="372648" cy="434225"/>
          </a:xfrm>
        </p:grpSpPr>
        <p:sp>
          <p:nvSpPr>
            <p:cNvPr id="203" name="5-Point Star 202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5-Point Star 214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5-Point Star 215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5-Point Star 217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5-Point Star 221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Pentagon 223"/>
          <p:cNvSpPr/>
          <p:nvPr/>
        </p:nvSpPr>
        <p:spPr>
          <a:xfrm>
            <a:off x="6229569" y="5309426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Pentagon 224"/>
          <p:cNvSpPr/>
          <p:nvPr/>
        </p:nvSpPr>
        <p:spPr>
          <a:xfrm>
            <a:off x="6229569" y="5427108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Pentagon 225"/>
          <p:cNvSpPr/>
          <p:nvPr/>
        </p:nvSpPr>
        <p:spPr>
          <a:xfrm>
            <a:off x="6229569" y="6225650"/>
            <a:ext cx="1209783" cy="260270"/>
          </a:xfrm>
          <a:prstGeom prst="homePlate">
            <a:avLst>
              <a:gd name="adj" fmla="val 22144"/>
            </a:avLst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Group 226"/>
          <p:cNvGrpSpPr/>
          <p:nvPr/>
        </p:nvGrpSpPr>
        <p:grpSpPr>
          <a:xfrm>
            <a:off x="7346861" y="5341365"/>
            <a:ext cx="456141" cy="374927"/>
            <a:chOff x="7248525" y="5200650"/>
            <a:chExt cx="456141" cy="374927"/>
          </a:xfrm>
        </p:grpSpPr>
        <p:sp>
          <p:nvSpPr>
            <p:cNvPr id="228" name="Rectangle 227"/>
            <p:cNvSpPr/>
            <p:nvPr/>
          </p:nvSpPr>
          <p:spPr>
            <a:xfrm>
              <a:off x="7248525" y="5400675"/>
              <a:ext cx="171450" cy="145988"/>
            </a:xfrm>
            <a:prstGeom prst="rect">
              <a:avLst/>
            </a:prstGeom>
            <a:solidFill>
              <a:srgbClr val="87DDD2"/>
            </a:solidFill>
            <a:ln>
              <a:solidFill>
                <a:srgbClr val="87DDD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entagon 228"/>
            <p:cNvSpPr/>
            <p:nvPr/>
          </p:nvSpPr>
          <p:spPr>
            <a:xfrm flipH="1">
              <a:off x="7338735" y="5200650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353627" y="6211819"/>
            <a:ext cx="445502" cy="374927"/>
            <a:chOff x="7255291" y="6071104"/>
            <a:chExt cx="445502" cy="374927"/>
          </a:xfrm>
        </p:grpSpPr>
        <p:sp>
          <p:nvSpPr>
            <p:cNvPr id="236" name="Rectangle 235"/>
            <p:cNvSpPr/>
            <p:nvPr/>
          </p:nvSpPr>
          <p:spPr>
            <a:xfrm>
              <a:off x="7255291" y="6084935"/>
              <a:ext cx="171450" cy="145988"/>
            </a:xfrm>
            <a:prstGeom prst="rect">
              <a:avLst/>
            </a:prstGeom>
            <a:solidFill>
              <a:srgbClr val="87DDD2"/>
            </a:solidFill>
            <a:ln>
              <a:solidFill>
                <a:srgbClr val="87DDD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entagon 236"/>
            <p:cNvSpPr/>
            <p:nvPr/>
          </p:nvSpPr>
          <p:spPr>
            <a:xfrm flipH="1">
              <a:off x="7334862" y="6071104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774978" y="5763275"/>
            <a:ext cx="574759" cy="723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" name="Group 247"/>
          <p:cNvGrpSpPr/>
          <p:nvPr/>
        </p:nvGrpSpPr>
        <p:grpSpPr>
          <a:xfrm>
            <a:off x="6701804" y="5749935"/>
            <a:ext cx="372648" cy="434225"/>
            <a:chOff x="7444057" y="435724"/>
            <a:chExt cx="372648" cy="434225"/>
          </a:xfrm>
        </p:grpSpPr>
        <p:sp>
          <p:nvSpPr>
            <p:cNvPr id="249" name="5-Point Star 248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5-Point Star 249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5-Point Star 250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5-Point Star 251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5-Point Star 25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12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Catch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unched Tape 1"/>
          <p:cNvSpPr/>
          <p:nvPr/>
        </p:nvSpPr>
        <p:spPr>
          <a:xfrm>
            <a:off x="407558" y="502296"/>
            <a:ext cx="1089982" cy="938251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16-Point Star 2"/>
          <p:cNvSpPr/>
          <p:nvPr/>
        </p:nvSpPr>
        <p:spPr>
          <a:xfrm>
            <a:off x="881464" y="890865"/>
            <a:ext cx="151649" cy="189545"/>
          </a:xfrm>
          <a:prstGeom prst="star1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cument 3"/>
          <p:cNvSpPr/>
          <p:nvPr/>
        </p:nvSpPr>
        <p:spPr>
          <a:xfrm rot="16200000">
            <a:off x="481042" y="1916771"/>
            <a:ext cx="1146851" cy="886145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tract 5"/>
          <p:cNvSpPr/>
          <p:nvPr/>
        </p:nvSpPr>
        <p:spPr>
          <a:xfrm>
            <a:off x="729813" y="2203518"/>
            <a:ext cx="492861" cy="729751"/>
          </a:xfrm>
          <a:prstGeom prst="flowChartExtra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77683" y="3345483"/>
            <a:ext cx="1175286" cy="130786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729813" y="3696141"/>
            <a:ext cx="492861" cy="255887"/>
          </a:xfrm>
          <a:prstGeom prst="lightningBolt">
            <a:avLst/>
          </a:prstGeom>
          <a:solidFill>
            <a:schemeClr val="tx1"/>
          </a:solidFill>
          <a:ln>
            <a:solidFill>
              <a:srgbClr val="4A45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que 9"/>
          <p:cNvSpPr/>
          <p:nvPr/>
        </p:nvSpPr>
        <p:spPr>
          <a:xfrm>
            <a:off x="473905" y="4928188"/>
            <a:ext cx="1445354" cy="1307865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>
            <a:off x="575913" y="4963807"/>
            <a:ext cx="457200" cy="914400"/>
          </a:xfrm>
          <a:prstGeom prst="mo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unched Tape 11"/>
          <p:cNvSpPr/>
          <p:nvPr/>
        </p:nvSpPr>
        <p:spPr>
          <a:xfrm>
            <a:off x="4493372" y="502297"/>
            <a:ext cx="1089982" cy="938251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cument 13"/>
          <p:cNvSpPr/>
          <p:nvPr/>
        </p:nvSpPr>
        <p:spPr>
          <a:xfrm rot="16200000">
            <a:off x="4566856" y="1916772"/>
            <a:ext cx="1146851" cy="886145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763497" y="3345484"/>
            <a:ext cx="1175286" cy="130786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>
            <a:off x="4543282" y="952466"/>
            <a:ext cx="492861" cy="255887"/>
          </a:xfrm>
          <a:prstGeom prst="lightningBolt">
            <a:avLst/>
          </a:prstGeom>
          <a:solidFill>
            <a:schemeClr val="tx1"/>
          </a:solidFill>
          <a:ln>
            <a:solidFill>
              <a:srgbClr val="4A45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aque 17"/>
          <p:cNvSpPr/>
          <p:nvPr/>
        </p:nvSpPr>
        <p:spPr>
          <a:xfrm>
            <a:off x="4624850" y="4748121"/>
            <a:ext cx="1445354" cy="1307865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>
            <a:off x="4842937" y="1912122"/>
            <a:ext cx="457200" cy="914400"/>
          </a:xfrm>
          <a:prstGeom prst="mo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tract 14"/>
          <p:cNvSpPr/>
          <p:nvPr/>
        </p:nvSpPr>
        <p:spPr>
          <a:xfrm rot="5400000">
            <a:off x="4815652" y="3681925"/>
            <a:ext cx="492861" cy="729751"/>
          </a:xfrm>
          <a:prstGeom prst="flowChartExtra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6-Point Star 12"/>
          <p:cNvSpPr/>
          <p:nvPr/>
        </p:nvSpPr>
        <p:spPr>
          <a:xfrm>
            <a:off x="5659178" y="4963807"/>
            <a:ext cx="151649" cy="189545"/>
          </a:xfrm>
          <a:prstGeom prst="star1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2758"/>
              </p:ext>
            </p:extLst>
          </p:nvPr>
        </p:nvGraphicFramePr>
        <p:xfrm>
          <a:off x="-2871033" y="1037926"/>
          <a:ext cx="2760501" cy="4561088"/>
        </p:xfrm>
        <a:graphic>
          <a:graphicData uri="http://schemas.openxmlformats.org/drawingml/2006/table">
            <a:tbl>
              <a:tblPr/>
              <a:tblGrid>
                <a:gridCol w="1249048"/>
                <a:gridCol w="724238"/>
                <a:gridCol w="787215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Rectangle2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Trapezoid2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Stripes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Diagonal2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Many2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Few2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Colors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Orange/blue2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Green/pink2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shape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Circle2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position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Overlay size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Small1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Small2</a:t>
                      </a:r>
                    </a:p>
                  </a:txBody>
                  <a:tcPr marL="10496" marR="10496" marT="10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54245" y="376001"/>
            <a:ext cx="491326" cy="59314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27756" y="292172"/>
            <a:ext cx="672658" cy="74575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812" y="2562782"/>
            <a:ext cx="574759" cy="7231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3161" y="2484547"/>
            <a:ext cx="654118" cy="8013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920" y="1105972"/>
            <a:ext cx="82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</a:p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3654" y="1173485"/>
            <a:ext cx="82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</a:p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211" y="3464798"/>
            <a:ext cx="95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Square1</a:t>
            </a:r>
          </a:p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945" y="3532311"/>
            <a:ext cx="95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Square1</a:t>
            </a:r>
          </a:p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50190" y="426951"/>
            <a:ext cx="422359" cy="831421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94779" y="426951"/>
            <a:ext cx="370823" cy="729971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16055" y="1343259"/>
            <a:ext cx="82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Circle2</a:t>
            </a:r>
          </a:p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53789" y="1410772"/>
            <a:ext cx="82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Circle2</a:t>
            </a:r>
          </a:p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60947" y="2720699"/>
            <a:ext cx="656494" cy="5058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98680" y="2720698"/>
            <a:ext cx="823625" cy="6263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6838" y="3384436"/>
            <a:ext cx="95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Square2</a:t>
            </a:r>
          </a:p>
          <a:p>
            <a:r>
              <a:rPr lang="en-US" dirty="0" smtClean="0"/>
              <a:t>Big1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4572" y="3451949"/>
            <a:ext cx="95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Square2</a:t>
            </a:r>
          </a:p>
          <a:p>
            <a:r>
              <a:rPr lang="en-US" dirty="0" smtClean="0"/>
              <a:t>Big2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82230" y="860842"/>
            <a:ext cx="285390" cy="34453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5741" y="840979"/>
            <a:ext cx="390718" cy="43317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98798" y="3102099"/>
            <a:ext cx="333852" cy="42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41146" y="3056657"/>
            <a:ext cx="379948" cy="46546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95614" y="1393151"/>
            <a:ext cx="9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Circle1</a:t>
            </a:r>
          </a:p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258" y="1410777"/>
            <a:ext cx="9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Circle1</a:t>
            </a:r>
          </a:p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1537" y="3583266"/>
            <a:ext cx="99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Square1</a:t>
            </a:r>
          </a:p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85801" y="3680047"/>
            <a:ext cx="108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Square1</a:t>
            </a:r>
          </a:p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78176" y="1011665"/>
            <a:ext cx="245330" cy="48293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22764" y="969143"/>
            <a:ext cx="215395" cy="42400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25866" y="1527228"/>
            <a:ext cx="9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Circle2</a:t>
            </a:r>
          </a:p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22764" y="1587472"/>
            <a:ext cx="1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Circle2</a:t>
            </a:r>
          </a:p>
          <a:p>
            <a:r>
              <a:rPr lang="en-US" dirty="0" smtClean="0"/>
              <a:t>Small2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88932" y="3168938"/>
            <a:ext cx="381329" cy="2938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26666" y="3219453"/>
            <a:ext cx="478408" cy="3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0458" y="3680047"/>
            <a:ext cx="114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Square2</a:t>
            </a:r>
          </a:p>
          <a:p>
            <a:r>
              <a:rPr lang="en-US" dirty="0" smtClean="0"/>
              <a:t>Small1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12557" y="3775114"/>
            <a:ext cx="117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Square2</a:t>
            </a:r>
          </a:p>
          <a:p>
            <a:r>
              <a:rPr lang="en-US" dirty="0" smtClean="0"/>
              <a:t>Small2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Diagonal1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Green/pink2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Right1</a:t>
            </a:r>
          </a:p>
          <a:p>
            <a:r>
              <a:rPr lang="en-US" sz="1200" dirty="0" smtClean="0"/>
              <a:t>Big1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672732" y="444994"/>
            <a:ext cx="1622303" cy="99196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1672732" y="444994"/>
            <a:ext cx="515061" cy="991965"/>
          </a:xfrm>
          <a:prstGeom prst="rtTriangl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2779974" y="444994"/>
            <a:ext cx="515061" cy="991965"/>
          </a:xfrm>
          <a:prstGeom prst="rtTriangl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2401982" y="864255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79974" y="499301"/>
            <a:ext cx="491326" cy="5931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Diagonal1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Orange/blue1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Right1</a:t>
            </a:r>
          </a:p>
          <a:p>
            <a:r>
              <a:rPr lang="en-US" sz="1200" dirty="0" smtClean="0"/>
              <a:t>Big1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672732" y="2062779"/>
            <a:ext cx="1622303" cy="991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>
            <a:off x="1672732" y="2062779"/>
            <a:ext cx="515061" cy="99196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0800000">
            <a:off x="2779974" y="2062779"/>
            <a:ext cx="515061" cy="991965"/>
          </a:xfrm>
          <a:prstGeom prst="rt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401982" y="2482040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79974" y="2117086"/>
            <a:ext cx="491326" cy="5931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Diagonal1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Orange/blue2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Right1</a:t>
            </a:r>
          </a:p>
          <a:p>
            <a:r>
              <a:rPr lang="en-US" sz="1200" dirty="0" smtClean="0"/>
              <a:t>Big1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672732" y="3494948"/>
            <a:ext cx="1622303" cy="991965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1672732" y="3494948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rot="10800000">
            <a:off x="2779974" y="3494948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401982" y="3914209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79974" y="3549255"/>
            <a:ext cx="491326" cy="5931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Diagonal2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Orange/blue2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Left1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48997" y="5112733"/>
            <a:ext cx="1622303" cy="991965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flipH="1">
            <a:off x="2756239" y="5112733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rot="10800000" flipH="1">
            <a:off x="1648997" y="5112733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95673" y="5418032"/>
            <a:ext cx="372648" cy="434225"/>
            <a:chOff x="7444057" y="435724"/>
            <a:chExt cx="372648" cy="434225"/>
          </a:xfrm>
        </p:grpSpPr>
        <p:sp>
          <p:nvSpPr>
            <p:cNvPr id="30" name="5-Point Star 29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1768153" y="5308205"/>
            <a:ext cx="285390" cy="344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Diagonal2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Orange/blue2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Left1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133362" y="594370"/>
            <a:ext cx="1622303" cy="991965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flipH="1">
            <a:off x="7240604" y="593147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/>
        </p:nvSpPr>
        <p:spPr>
          <a:xfrm rot="10800000" flipH="1">
            <a:off x="6134948" y="593285"/>
            <a:ext cx="515061" cy="991965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Horizontal1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Orange/blue2</a:t>
            </a:r>
          </a:p>
          <a:p>
            <a:r>
              <a:rPr lang="en-US" sz="1200" dirty="0" smtClean="0"/>
              <a:t>Circle1</a:t>
            </a:r>
          </a:p>
          <a:p>
            <a:r>
              <a:rPr lang="en-US" sz="1200" dirty="0" smtClean="0"/>
              <a:t>Left2</a:t>
            </a:r>
          </a:p>
          <a:p>
            <a:r>
              <a:rPr lang="en-US" sz="1200" dirty="0" smtClean="0"/>
              <a:t>Big2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Horizontal1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Green/pink2</a:t>
            </a:r>
          </a:p>
          <a:p>
            <a:r>
              <a:rPr lang="en-US" sz="1200" dirty="0" smtClean="0"/>
              <a:t>Circle2</a:t>
            </a:r>
          </a:p>
          <a:p>
            <a:r>
              <a:rPr lang="en-US" sz="1200" dirty="0" smtClean="0"/>
              <a:t>Left1</a:t>
            </a:r>
          </a:p>
          <a:p>
            <a:r>
              <a:rPr lang="en-US" sz="1200" dirty="0" smtClean="0"/>
              <a:t>Big2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Rectangle1</a:t>
            </a:r>
          </a:p>
          <a:p>
            <a:r>
              <a:rPr lang="en-US" sz="1200" dirty="0" smtClean="0"/>
              <a:t>Horizontal1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Green/pink1</a:t>
            </a:r>
          </a:p>
          <a:p>
            <a:r>
              <a:rPr lang="en-US" sz="1200" dirty="0" smtClean="0"/>
              <a:t>Circle2</a:t>
            </a:r>
          </a:p>
          <a:p>
            <a:r>
              <a:rPr lang="en-US" sz="1200" dirty="0" smtClean="0"/>
              <a:t>Left2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6228783" y="754109"/>
            <a:ext cx="285390" cy="344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756303" y="844902"/>
            <a:ext cx="372648" cy="535606"/>
            <a:chOff x="7517659" y="1145805"/>
            <a:chExt cx="372648" cy="535606"/>
          </a:xfrm>
        </p:grpSpPr>
        <p:sp>
          <p:nvSpPr>
            <p:cNvPr id="67" name="5-Point Star 66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5-Point Star 67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6131774" y="2062779"/>
            <a:ext cx="1623891" cy="991965"/>
          </a:xfrm>
          <a:prstGeom prst="rect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31773" y="2325077"/>
            <a:ext cx="1623891" cy="459154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862612" y="2482864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157247" y="2277860"/>
            <a:ext cx="672658" cy="7457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31773" y="3646414"/>
            <a:ext cx="1623891" cy="991965"/>
          </a:xfrm>
          <a:prstGeom prst="rect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31772" y="3908712"/>
            <a:ext cx="1623891" cy="4591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6844221" y="3951509"/>
            <a:ext cx="372648" cy="434225"/>
            <a:chOff x="7444057" y="435724"/>
            <a:chExt cx="372648" cy="434225"/>
          </a:xfrm>
        </p:grpSpPr>
        <p:sp>
          <p:nvSpPr>
            <p:cNvPr id="85" name="5-Point Star 84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6227032" y="3687675"/>
            <a:ext cx="370823" cy="7299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31774" y="5217214"/>
            <a:ext cx="1623891" cy="991965"/>
          </a:xfrm>
          <a:prstGeom prst="rect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31773" y="5479512"/>
            <a:ext cx="1623891" cy="459154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6785602" y="5480199"/>
            <a:ext cx="372648" cy="535606"/>
            <a:chOff x="7517659" y="1145805"/>
            <a:chExt cx="372648" cy="535606"/>
          </a:xfrm>
        </p:grpSpPr>
        <p:sp>
          <p:nvSpPr>
            <p:cNvPr id="101" name="5-Point Star 100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5-Point Star 101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5-Point Star 102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5-Point Star 103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5-Point Star 104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5-Point Star 105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/>
          <p:cNvSpPr/>
          <p:nvPr/>
        </p:nvSpPr>
        <p:spPr>
          <a:xfrm>
            <a:off x="6270260" y="5668514"/>
            <a:ext cx="245330" cy="482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Horizontal2</a:t>
            </a:r>
            <a:endParaRPr lang="en-US" sz="1200" dirty="0"/>
          </a:p>
          <a:p>
            <a:r>
              <a:rPr lang="en-US" sz="1200" dirty="0" smtClean="0"/>
              <a:t>Many1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Right1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Rectangle2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Rectangle2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Diagonal2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Many2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Right1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591762" y="353331"/>
            <a:ext cx="1623891" cy="991965"/>
          </a:xfrm>
          <a:prstGeom prst="rect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91761" y="564566"/>
            <a:ext cx="1627653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91762" y="1118445"/>
            <a:ext cx="1627652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295673" y="582843"/>
            <a:ext cx="372648" cy="434225"/>
            <a:chOff x="7444057" y="435724"/>
            <a:chExt cx="372648" cy="434225"/>
          </a:xfrm>
        </p:grpSpPr>
        <p:sp>
          <p:nvSpPr>
            <p:cNvPr id="109" name="5-Point Star 108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5-Point Star 109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5-Point Star 110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5-Point Star 111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5-Point Star 11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/>
          <p:cNvSpPr/>
          <p:nvPr/>
        </p:nvSpPr>
        <p:spPr>
          <a:xfrm>
            <a:off x="2821222" y="455426"/>
            <a:ext cx="285390" cy="344530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724990" y="1773615"/>
            <a:ext cx="1761358" cy="1284558"/>
          </a:xfrm>
          <a:prstGeom prst="rect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24990" y="2151344"/>
            <a:ext cx="1761358" cy="483342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/>
          <p:cNvSpPr/>
          <p:nvPr/>
        </p:nvSpPr>
        <p:spPr>
          <a:xfrm>
            <a:off x="2532067" y="2297592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004473" y="2138488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665474" y="3492651"/>
            <a:ext cx="1761358" cy="1284558"/>
          </a:xfrm>
          <a:prstGeom prst="rect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665474" y="3757639"/>
            <a:ext cx="1761358" cy="3442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665474" y="4440663"/>
            <a:ext cx="1761358" cy="344282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419345" y="3959053"/>
            <a:ext cx="372648" cy="434225"/>
            <a:chOff x="7444057" y="435724"/>
            <a:chExt cx="372648" cy="434225"/>
          </a:xfrm>
        </p:grpSpPr>
        <p:sp>
          <p:nvSpPr>
            <p:cNvPr id="126" name="5-Point Star 125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5-Point Star 126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5-Point Star 127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5-Point Star 128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Oval 130"/>
          <p:cNvSpPr/>
          <p:nvPr/>
        </p:nvSpPr>
        <p:spPr>
          <a:xfrm>
            <a:off x="3106612" y="4254218"/>
            <a:ext cx="215395" cy="424008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entagon 132"/>
          <p:cNvSpPr/>
          <p:nvPr/>
        </p:nvSpPr>
        <p:spPr>
          <a:xfrm>
            <a:off x="1665474" y="5138721"/>
            <a:ext cx="1622303" cy="1297898"/>
          </a:xfrm>
          <a:prstGeom prst="homePlat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842947" y="5138721"/>
            <a:ext cx="681614" cy="1297898"/>
          </a:xfrm>
          <a:prstGeom prst="parallelogram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700714" y="5599451"/>
            <a:ext cx="672658" cy="7457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157431" y="5582957"/>
            <a:ext cx="372648" cy="434225"/>
            <a:chOff x="7444057" y="435724"/>
            <a:chExt cx="372648" cy="434225"/>
          </a:xfrm>
        </p:grpSpPr>
        <p:sp>
          <p:nvSpPr>
            <p:cNvPr id="137" name="5-Point Star 136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5-Point Star 137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Pentagon 141"/>
          <p:cNvSpPr/>
          <p:nvPr/>
        </p:nvSpPr>
        <p:spPr>
          <a:xfrm>
            <a:off x="6138405" y="455426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Pentagon 142"/>
          <p:cNvSpPr/>
          <p:nvPr/>
        </p:nvSpPr>
        <p:spPr>
          <a:xfrm>
            <a:off x="6138405" y="862292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609417" y="878008"/>
            <a:ext cx="372648" cy="434225"/>
            <a:chOff x="7444057" y="435724"/>
            <a:chExt cx="372648" cy="434225"/>
          </a:xfrm>
        </p:grpSpPr>
        <p:sp>
          <p:nvSpPr>
            <p:cNvPr id="145" name="5-Point Star 144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5-Point Star 145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5-Point Star 146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147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5-Point Star 148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257840" y="1173173"/>
            <a:ext cx="245330" cy="482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entagon 150"/>
          <p:cNvSpPr/>
          <p:nvPr/>
        </p:nvSpPr>
        <p:spPr>
          <a:xfrm>
            <a:off x="6138405" y="2151370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entagon 151"/>
          <p:cNvSpPr/>
          <p:nvPr/>
        </p:nvSpPr>
        <p:spPr>
          <a:xfrm>
            <a:off x="6138405" y="2558236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843340" y="2648027"/>
            <a:ext cx="491326" cy="5931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6637678" y="2515982"/>
            <a:ext cx="372648" cy="535606"/>
            <a:chOff x="7517659" y="1145805"/>
            <a:chExt cx="372648" cy="535606"/>
          </a:xfrm>
        </p:grpSpPr>
        <p:sp>
          <p:nvSpPr>
            <p:cNvPr id="161" name="5-Point Star 160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5-Point Star 161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5-Point Star 162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5-Point Star 163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5-Point Star 164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5-Point Star 165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Pentagon 167"/>
          <p:cNvSpPr/>
          <p:nvPr/>
        </p:nvSpPr>
        <p:spPr>
          <a:xfrm>
            <a:off x="6138405" y="3620159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Pentagon 168"/>
          <p:cNvSpPr/>
          <p:nvPr/>
        </p:nvSpPr>
        <p:spPr>
          <a:xfrm>
            <a:off x="6138405" y="4027025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6637678" y="3984771"/>
            <a:ext cx="372648" cy="535606"/>
            <a:chOff x="7517659" y="1145805"/>
            <a:chExt cx="372648" cy="535606"/>
          </a:xfrm>
        </p:grpSpPr>
        <p:sp>
          <p:nvSpPr>
            <p:cNvPr id="172" name="5-Point Star 171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5-Point Star 173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5-Point Star 174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5-Point Star 175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176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Oval 177"/>
          <p:cNvSpPr/>
          <p:nvPr/>
        </p:nvSpPr>
        <p:spPr>
          <a:xfrm>
            <a:off x="6187058" y="4027025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9" name="Pentagon 178"/>
          <p:cNvSpPr/>
          <p:nvPr/>
        </p:nvSpPr>
        <p:spPr>
          <a:xfrm>
            <a:off x="6131233" y="5168711"/>
            <a:ext cx="1386471" cy="1297898"/>
          </a:xfrm>
          <a:prstGeom prst="homePlate">
            <a:avLst>
              <a:gd name="adj" fmla="val 2214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Pentagon 179"/>
          <p:cNvSpPr/>
          <p:nvPr/>
        </p:nvSpPr>
        <p:spPr>
          <a:xfrm>
            <a:off x="6131233" y="5286393"/>
            <a:ext cx="1209783" cy="260270"/>
          </a:xfrm>
          <a:prstGeom prst="homePlate">
            <a:avLst>
              <a:gd name="adj" fmla="val 221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Pentagon 189"/>
          <p:cNvSpPr/>
          <p:nvPr/>
        </p:nvSpPr>
        <p:spPr>
          <a:xfrm>
            <a:off x="6131233" y="6084935"/>
            <a:ext cx="1209783" cy="260270"/>
          </a:xfrm>
          <a:prstGeom prst="homePlate">
            <a:avLst>
              <a:gd name="adj" fmla="val 221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248525" y="5200650"/>
            <a:ext cx="456141" cy="374927"/>
            <a:chOff x="7248525" y="5200650"/>
            <a:chExt cx="456141" cy="374927"/>
          </a:xfrm>
        </p:grpSpPr>
        <p:sp>
          <p:nvSpPr>
            <p:cNvPr id="40" name="Rectangle 39"/>
            <p:cNvSpPr/>
            <p:nvPr/>
          </p:nvSpPr>
          <p:spPr>
            <a:xfrm>
              <a:off x="7248525" y="5400675"/>
              <a:ext cx="171450" cy="14598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93CDD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Pentagon 191"/>
            <p:cNvSpPr/>
            <p:nvPr/>
          </p:nvSpPr>
          <p:spPr>
            <a:xfrm flipH="1">
              <a:off x="7338735" y="5200650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5291" y="6071104"/>
            <a:ext cx="445502" cy="374927"/>
            <a:chOff x="7255291" y="6071104"/>
            <a:chExt cx="445502" cy="374927"/>
          </a:xfrm>
        </p:grpSpPr>
        <p:sp>
          <p:nvSpPr>
            <p:cNvPr id="194" name="Rectangle 193"/>
            <p:cNvSpPr/>
            <p:nvPr/>
          </p:nvSpPr>
          <p:spPr>
            <a:xfrm>
              <a:off x="7255291" y="6084935"/>
              <a:ext cx="171450" cy="14598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93CDD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entagon 194"/>
            <p:cNvSpPr/>
            <p:nvPr/>
          </p:nvSpPr>
          <p:spPr>
            <a:xfrm flipH="1">
              <a:off x="7334862" y="6071104"/>
              <a:ext cx="365931" cy="374927"/>
            </a:xfrm>
            <a:prstGeom prst="homePlate">
              <a:avLst>
                <a:gd name="adj" fmla="val 2214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5-Point Star 195"/>
          <p:cNvSpPr/>
          <p:nvPr/>
        </p:nvSpPr>
        <p:spPr>
          <a:xfrm>
            <a:off x="6683019" y="5748130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919413" y="5314954"/>
            <a:ext cx="390718" cy="43317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</a:t>
            </a:r>
            <a:r>
              <a:rPr lang="en-US" sz="1200" dirty="0"/>
              <a:t>Diagonal2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Circle2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672732" y="444994"/>
            <a:ext cx="1622303" cy="99196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flipH="1">
            <a:off x="2779973" y="444994"/>
            <a:ext cx="515061" cy="991965"/>
          </a:xfrm>
          <a:prstGeom prst="rtTriangl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 flipH="1">
            <a:off x="1672732" y="444994"/>
            <a:ext cx="515061" cy="991965"/>
          </a:xfrm>
          <a:prstGeom prst="rtTriangl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 smtClean="0"/>
              <a:t>Rectangle1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Circle1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/>
              <a:t>Rectangle1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Right1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/>
              <a:t>Rectangle2</a:t>
            </a:r>
            <a:r>
              <a:rPr lang="en-US" sz="1200" dirty="0" smtClean="0"/>
              <a:t> </a:t>
            </a:r>
            <a:r>
              <a:rPr lang="en-US" sz="1200" dirty="0"/>
              <a:t>Diagonal2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/blue2</a:t>
            </a:r>
            <a:r>
              <a:rPr lang="en-US" sz="1200" dirty="0" smtClean="0"/>
              <a:t> Circle1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/>
              <a:t>Rectangle2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/>
              <a:t>Rectangle2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Left1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6)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Rectangle2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Right2 </a:t>
            </a:r>
          </a:p>
          <a:p>
            <a:r>
              <a:rPr lang="en-US" sz="1200" dirty="0" smtClean="0"/>
              <a:t>Big1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Trapezoid1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2295673" y="767329"/>
            <a:ext cx="372648" cy="434225"/>
            <a:chOff x="7444057" y="435724"/>
            <a:chExt cx="372648" cy="434225"/>
          </a:xfrm>
        </p:grpSpPr>
        <p:sp>
          <p:nvSpPr>
            <p:cNvPr id="75" name="5-Point Star 74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1745473" y="650537"/>
            <a:ext cx="370823" cy="729971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698779" y="2104143"/>
            <a:ext cx="1623891" cy="991965"/>
          </a:xfrm>
          <a:prstGeom prst="rect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698778" y="2366441"/>
            <a:ext cx="1623891" cy="4591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2324401" y="2356068"/>
            <a:ext cx="372648" cy="535606"/>
            <a:chOff x="7517659" y="1145805"/>
            <a:chExt cx="372648" cy="535606"/>
          </a:xfrm>
        </p:grpSpPr>
        <p:sp>
          <p:nvSpPr>
            <p:cNvPr id="115" name="5-Point Star 114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5-Point Star 115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5-Point Star 116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5-Point Star 117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5-Point Star 118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Oval 120"/>
          <p:cNvSpPr/>
          <p:nvPr/>
        </p:nvSpPr>
        <p:spPr>
          <a:xfrm>
            <a:off x="2935653" y="2632611"/>
            <a:ext cx="285390" cy="344530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681956" y="3424156"/>
            <a:ext cx="1623891" cy="991965"/>
          </a:xfrm>
          <a:prstGeom prst="rect">
            <a:avLst/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681955" y="3635391"/>
            <a:ext cx="1627653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681956" y="4189270"/>
            <a:ext cx="1627652" cy="235390"/>
          </a:xfrm>
          <a:prstGeom prst="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601565" y="3433191"/>
            <a:ext cx="672658" cy="745754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385867" y="3653668"/>
            <a:ext cx="372648" cy="434225"/>
            <a:chOff x="7444057" y="435724"/>
            <a:chExt cx="372648" cy="434225"/>
          </a:xfrm>
        </p:grpSpPr>
        <p:sp>
          <p:nvSpPr>
            <p:cNvPr id="126" name="5-Point Star 125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5-Point Star 126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5-Point Star 127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5-Point Star 128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1630046" y="4928335"/>
            <a:ext cx="1761358" cy="1284558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Triangle 133"/>
          <p:cNvSpPr/>
          <p:nvPr/>
        </p:nvSpPr>
        <p:spPr>
          <a:xfrm rot="10800000" flipH="1">
            <a:off x="1630046" y="4928333"/>
            <a:ext cx="665627" cy="1284559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Triangle 134"/>
          <p:cNvSpPr/>
          <p:nvPr/>
        </p:nvSpPr>
        <p:spPr>
          <a:xfrm flipH="1">
            <a:off x="2725775" y="4912935"/>
            <a:ext cx="665627" cy="1299957"/>
          </a:xfrm>
          <a:prstGeom prst="rtTriangl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429329" y="5461451"/>
            <a:ext cx="162792" cy="278120"/>
            <a:chOff x="7691401" y="1924208"/>
            <a:chExt cx="162792" cy="278120"/>
          </a:xfrm>
        </p:grpSpPr>
        <p:sp>
          <p:nvSpPr>
            <p:cNvPr id="137" name="5-Point Star 136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5-Point Star 137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/>
          <p:cNvSpPr/>
          <p:nvPr/>
        </p:nvSpPr>
        <p:spPr>
          <a:xfrm>
            <a:off x="2814521" y="5465161"/>
            <a:ext cx="491326" cy="5931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311421" y="449246"/>
            <a:ext cx="1761358" cy="1284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311421" y="826975"/>
            <a:ext cx="1761358" cy="4833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7126179" y="923434"/>
            <a:ext cx="162792" cy="278120"/>
            <a:chOff x="7691401" y="1924208"/>
            <a:chExt cx="162792" cy="278120"/>
          </a:xfrm>
        </p:grpSpPr>
        <p:sp>
          <p:nvSpPr>
            <p:cNvPr id="145" name="5-Point Star 144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5-Point Star 145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/>
          <p:cNvSpPr/>
          <p:nvPr/>
        </p:nvSpPr>
        <p:spPr>
          <a:xfrm>
            <a:off x="6528695" y="1163920"/>
            <a:ext cx="390718" cy="43317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11421" y="2008954"/>
            <a:ext cx="1761358" cy="1284558"/>
          </a:xfrm>
          <a:prstGeom prst="rect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311421" y="2386683"/>
            <a:ext cx="1761358" cy="483342"/>
          </a:xfrm>
          <a:prstGeom prst="rect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5-Point Star 153"/>
          <p:cNvSpPr/>
          <p:nvPr/>
        </p:nvSpPr>
        <p:spPr>
          <a:xfrm>
            <a:off x="7204977" y="2563081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362894" y="2038604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6311421" y="3546991"/>
            <a:ext cx="1761358" cy="1284558"/>
          </a:xfrm>
          <a:prstGeom prst="rect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311421" y="3924720"/>
            <a:ext cx="1761358" cy="483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548859" y="3945128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097451" y="3973837"/>
            <a:ext cx="372648" cy="434225"/>
            <a:chOff x="7444057" y="435724"/>
            <a:chExt cx="372648" cy="434225"/>
          </a:xfrm>
        </p:grpSpPr>
        <p:sp>
          <p:nvSpPr>
            <p:cNvPr id="161" name="5-Point Star 160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5-Point Star 161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5-Point Star 162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5-Point Star 163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5-Point Star 164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Pentagon 165"/>
          <p:cNvSpPr/>
          <p:nvPr/>
        </p:nvSpPr>
        <p:spPr>
          <a:xfrm>
            <a:off x="6348915" y="5090622"/>
            <a:ext cx="1622303" cy="1297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entagon 166"/>
          <p:cNvSpPr/>
          <p:nvPr/>
        </p:nvSpPr>
        <p:spPr>
          <a:xfrm>
            <a:off x="6348914" y="5536822"/>
            <a:ext cx="1623411" cy="4054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6788509" y="5522458"/>
            <a:ext cx="372648" cy="434225"/>
            <a:chOff x="7444057" y="435724"/>
            <a:chExt cx="372648" cy="434225"/>
          </a:xfrm>
        </p:grpSpPr>
        <p:sp>
          <p:nvSpPr>
            <p:cNvPr id="169" name="5-Point Star 168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5-Point Star 169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170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5-Point Star 171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Oval 173"/>
          <p:cNvSpPr/>
          <p:nvPr/>
        </p:nvSpPr>
        <p:spPr>
          <a:xfrm>
            <a:off x="6394535" y="5841715"/>
            <a:ext cx="390718" cy="43317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95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Small1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6" y="177361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Many1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Left1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6" y="334327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11) 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601" y="4912935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/>
              <a:t>Trapezoid1</a:t>
            </a:r>
            <a:r>
              <a:rPr lang="en-US" sz="1200" dirty="0" smtClean="0"/>
              <a:t> </a:t>
            </a:r>
            <a:r>
              <a:rPr lang="en-US" sz="1200" dirty="0"/>
              <a:t>Horizontal2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Circle2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0630" y="35333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Diagonal1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/pink1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5046" y="192299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Diagonal2</a:t>
            </a:r>
            <a:r>
              <a:rPr lang="en-US" sz="1200" dirty="0" smtClean="0"/>
              <a:t> </a:t>
            </a:r>
            <a:r>
              <a:rPr lang="en-US" sz="1200" dirty="0"/>
              <a:t>Few2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Green</a:t>
            </a:r>
            <a:r>
              <a:rPr lang="en-US" sz="1200" dirty="0"/>
              <a:t>/pink2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Big1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95046" y="349265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Few1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Orange</a:t>
            </a:r>
            <a:r>
              <a:rPr lang="en-US" sz="1200" dirty="0"/>
              <a:t>/blue1</a:t>
            </a:r>
            <a:r>
              <a:rPr lang="en-US" sz="1200" dirty="0" smtClean="0"/>
              <a:t> </a:t>
            </a:r>
            <a:r>
              <a:rPr lang="en-US" sz="1200" dirty="0"/>
              <a:t>Circle1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Small2 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39231" y="5062311"/>
            <a:ext cx="110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/>
              <a:t>Trapezoid2</a:t>
            </a:r>
            <a:r>
              <a:rPr lang="en-US" sz="1200" dirty="0" smtClean="0"/>
              <a:t> </a:t>
            </a:r>
            <a:r>
              <a:rPr lang="en-US" sz="1200" dirty="0"/>
              <a:t>Horizontal1</a:t>
            </a:r>
            <a:r>
              <a:rPr lang="en-US" sz="1200" dirty="0" smtClean="0"/>
              <a:t> </a:t>
            </a:r>
            <a:r>
              <a:rPr lang="en-US" sz="1200" dirty="0"/>
              <a:t>Many2</a:t>
            </a:r>
            <a:r>
              <a:rPr lang="en-US" sz="1200" dirty="0" smtClean="0"/>
              <a:t> </a:t>
            </a:r>
            <a:r>
              <a:rPr lang="en-US" sz="1200" dirty="0"/>
              <a:t>Orange/blue2</a:t>
            </a:r>
            <a:r>
              <a:rPr lang="en-US" sz="1200" dirty="0" smtClean="0"/>
              <a:t> </a:t>
            </a:r>
            <a:r>
              <a:rPr lang="en-US" sz="1200" dirty="0"/>
              <a:t>Circle2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Left2 </a:t>
            </a:r>
          </a:p>
          <a:p>
            <a:r>
              <a:rPr lang="en-US" sz="1200" dirty="0" smtClean="0"/>
              <a:t>Big2 </a:t>
            </a:r>
            <a:endParaRPr lang="en-US" sz="1200" dirty="0"/>
          </a:p>
        </p:txBody>
      </p:sp>
      <p:sp>
        <p:nvSpPr>
          <p:cNvPr id="84" name="Pentagon 83"/>
          <p:cNvSpPr/>
          <p:nvPr/>
        </p:nvSpPr>
        <p:spPr>
          <a:xfrm>
            <a:off x="1730845" y="353331"/>
            <a:ext cx="1622303" cy="1297898"/>
          </a:xfrm>
          <a:prstGeom prst="homePlat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entagon 84"/>
          <p:cNvSpPr/>
          <p:nvPr/>
        </p:nvSpPr>
        <p:spPr>
          <a:xfrm>
            <a:off x="1730844" y="799531"/>
            <a:ext cx="1623411" cy="405498"/>
          </a:xfrm>
          <a:prstGeom prst="homePlate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2170439" y="785167"/>
            <a:ext cx="372648" cy="434225"/>
            <a:chOff x="7444057" y="435724"/>
            <a:chExt cx="372648" cy="434225"/>
          </a:xfrm>
        </p:grpSpPr>
        <p:sp>
          <p:nvSpPr>
            <p:cNvPr id="87" name="5-Point Star 86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5-Point Star 90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1768153" y="1158930"/>
            <a:ext cx="285390" cy="344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/>
          <p:cNvSpPr/>
          <p:nvPr/>
        </p:nvSpPr>
        <p:spPr>
          <a:xfrm>
            <a:off x="1731952" y="1863475"/>
            <a:ext cx="1622303" cy="1297898"/>
          </a:xfrm>
          <a:prstGeom prst="homePlate">
            <a:avLst/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entagon 94"/>
          <p:cNvSpPr/>
          <p:nvPr/>
        </p:nvSpPr>
        <p:spPr>
          <a:xfrm>
            <a:off x="1731951" y="2309675"/>
            <a:ext cx="1623411" cy="405498"/>
          </a:xfrm>
          <a:prstGeom prst="homePlate">
            <a:avLst/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68153" y="1922991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171546" y="2295311"/>
            <a:ext cx="372648" cy="434225"/>
            <a:chOff x="7444057" y="435724"/>
            <a:chExt cx="372648" cy="434225"/>
          </a:xfrm>
        </p:grpSpPr>
        <p:sp>
          <p:nvSpPr>
            <p:cNvPr id="97" name="5-Point Star 96"/>
            <p:cNvSpPr/>
            <p:nvPr/>
          </p:nvSpPr>
          <p:spPr>
            <a:xfrm>
              <a:off x="7444057" y="4357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5-Point Star 97"/>
            <p:cNvSpPr/>
            <p:nvPr/>
          </p:nvSpPr>
          <p:spPr>
            <a:xfrm>
              <a:off x="7596457" y="58812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5-Point Star 99"/>
            <p:cNvSpPr/>
            <p:nvPr/>
          </p:nvSpPr>
          <p:spPr>
            <a:xfrm>
              <a:off x="7601653" y="449064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5-Point Star 100"/>
            <p:cNvSpPr/>
            <p:nvPr/>
          </p:nvSpPr>
          <p:spPr>
            <a:xfrm>
              <a:off x="7444057" y="670427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5-Point Star 101"/>
            <p:cNvSpPr/>
            <p:nvPr/>
          </p:nvSpPr>
          <p:spPr>
            <a:xfrm>
              <a:off x="7659109" y="730889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Pentagon 104"/>
          <p:cNvSpPr/>
          <p:nvPr/>
        </p:nvSpPr>
        <p:spPr>
          <a:xfrm>
            <a:off x="1727846" y="3492651"/>
            <a:ext cx="1622303" cy="1297898"/>
          </a:xfrm>
          <a:prstGeom prst="homePlate">
            <a:avLst/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entagon 105"/>
          <p:cNvSpPr/>
          <p:nvPr/>
        </p:nvSpPr>
        <p:spPr>
          <a:xfrm>
            <a:off x="1727845" y="3938851"/>
            <a:ext cx="1623411" cy="40549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842363" y="3880944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2266945" y="3922892"/>
            <a:ext cx="372648" cy="535606"/>
            <a:chOff x="7517659" y="1145805"/>
            <a:chExt cx="372648" cy="535606"/>
          </a:xfrm>
        </p:grpSpPr>
        <p:sp>
          <p:nvSpPr>
            <p:cNvPr id="155" name="5-Point Star 154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5-Point Star 155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5-Point Star 156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5-Point Star 158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5-Point Star 169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Pentagon 180"/>
          <p:cNvSpPr/>
          <p:nvPr/>
        </p:nvSpPr>
        <p:spPr>
          <a:xfrm>
            <a:off x="1726739" y="4993028"/>
            <a:ext cx="1622303" cy="12978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26739" y="5776262"/>
            <a:ext cx="1523839" cy="275501"/>
            <a:chOff x="1726739" y="5776262"/>
            <a:chExt cx="1523839" cy="275501"/>
          </a:xfrm>
        </p:grpSpPr>
        <p:sp>
          <p:nvSpPr>
            <p:cNvPr id="198" name="Pentagon 197"/>
            <p:cNvSpPr/>
            <p:nvPr/>
          </p:nvSpPr>
          <p:spPr>
            <a:xfrm>
              <a:off x="1726739" y="5776262"/>
              <a:ext cx="1351911" cy="275501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3270" y="5776262"/>
              <a:ext cx="327308" cy="145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Pentagon 201"/>
          <p:cNvSpPr/>
          <p:nvPr/>
        </p:nvSpPr>
        <p:spPr>
          <a:xfrm flipH="1">
            <a:off x="3004682" y="5776262"/>
            <a:ext cx="469687" cy="454698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7845" y="5226621"/>
            <a:ext cx="1522733" cy="275501"/>
            <a:chOff x="1727845" y="5226621"/>
            <a:chExt cx="1522733" cy="2755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2" name="Pentagon 181"/>
            <p:cNvSpPr/>
            <p:nvPr/>
          </p:nvSpPr>
          <p:spPr>
            <a:xfrm>
              <a:off x="1727845" y="5226621"/>
              <a:ext cx="1348581" cy="275501"/>
            </a:xfrm>
            <a:prstGeom prst="homePlat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870342" y="5356134"/>
              <a:ext cx="380236" cy="145988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Pentagon 204"/>
          <p:cNvSpPr/>
          <p:nvPr/>
        </p:nvSpPr>
        <p:spPr>
          <a:xfrm flipH="1">
            <a:off x="3076426" y="5123190"/>
            <a:ext cx="469687" cy="454698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748080" y="5399539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7" name="5-Point Star 206"/>
          <p:cNvSpPr/>
          <p:nvPr/>
        </p:nvSpPr>
        <p:spPr>
          <a:xfrm>
            <a:off x="2322839" y="5565454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Pentagon 207"/>
          <p:cNvSpPr/>
          <p:nvPr/>
        </p:nvSpPr>
        <p:spPr>
          <a:xfrm>
            <a:off x="6312011" y="427678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E9EF3"/>
          </a:solidFill>
          <a:ln>
            <a:solidFill>
              <a:srgbClr val="FE9E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6496512" y="427678"/>
            <a:ext cx="758383" cy="1297898"/>
          </a:xfrm>
          <a:prstGeom prst="parallelogram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787749" y="911628"/>
            <a:ext cx="162792" cy="278120"/>
            <a:chOff x="7691401" y="1924208"/>
            <a:chExt cx="162792" cy="278120"/>
          </a:xfrm>
        </p:grpSpPr>
        <p:sp>
          <p:nvSpPr>
            <p:cNvPr id="210" name="5-Point Star 209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5-Point Star 210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Oval 211"/>
          <p:cNvSpPr/>
          <p:nvPr/>
        </p:nvSpPr>
        <p:spPr>
          <a:xfrm>
            <a:off x="6496512" y="1158930"/>
            <a:ext cx="215395" cy="424008"/>
          </a:xfrm>
          <a:prstGeom prst="ellipse">
            <a:avLst/>
          </a:prstGeom>
          <a:solidFill>
            <a:srgbClr val="CCC1DA"/>
          </a:solidFill>
          <a:ln>
            <a:solidFill>
              <a:srgbClr val="CCC1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entagon 212"/>
          <p:cNvSpPr/>
          <p:nvPr/>
        </p:nvSpPr>
        <p:spPr>
          <a:xfrm>
            <a:off x="6312011" y="2020125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DE8AD6"/>
          </a:solidFill>
          <a:ln>
            <a:solidFill>
              <a:srgbClr val="DE8A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arallelogram 213"/>
          <p:cNvSpPr/>
          <p:nvPr/>
        </p:nvSpPr>
        <p:spPr>
          <a:xfrm>
            <a:off x="6496512" y="2020125"/>
            <a:ext cx="758383" cy="1297898"/>
          </a:xfrm>
          <a:prstGeom prst="parallelogra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5-Point Star 216"/>
          <p:cNvSpPr/>
          <p:nvPr/>
        </p:nvSpPr>
        <p:spPr>
          <a:xfrm>
            <a:off x="6792945" y="2615352"/>
            <a:ext cx="157596" cy="13906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6365390" y="2434371"/>
            <a:ext cx="422359" cy="831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0" name="Pentagon 219"/>
          <p:cNvSpPr/>
          <p:nvPr/>
        </p:nvSpPr>
        <p:spPr>
          <a:xfrm>
            <a:off x="6138405" y="3620159"/>
            <a:ext cx="1386471" cy="1297898"/>
          </a:xfrm>
          <a:prstGeom prst="homePlate">
            <a:avLst>
              <a:gd name="adj" fmla="val 2214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entagon 220"/>
          <p:cNvSpPr/>
          <p:nvPr/>
        </p:nvSpPr>
        <p:spPr>
          <a:xfrm>
            <a:off x="6138405" y="4027025"/>
            <a:ext cx="1386471" cy="493352"/>
          </a:xfrm>
          <a:prstGeom prst="homePlate">
            <a:avLst>
              <a:gd name="adj" fmla="val 221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6706353" y="4157595"/>
            <a:ext cx="162792" cy="278120"/>
            <a:chOff x="7691401" y="1924208"/>
            <a:chExt cx="162792" cy="278120"/>
          </a:xfrm>
        </p:grpSpPr>
        <p:sp>
          <p:nvSpPr>
            <p:cNvPr id="231" name="5-Point Star 230"/>
            <p:cNvSpPr/>
            <p:nvPr/>
          </p:nvSpPr>
          <p:spPr>
            <a:xfrm>
              <a:off x="7691401" y="206326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5-Point Star 231"/>
            <p:cNvSpPr/>
            <p:nvPr/>
          </p:nvSpPr>
          <p:spPr>
            <a:xfrm>
              <a:off x="7696597" y="19242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Pentagon 232"/>
          <p:cNvSpPr/>
          <p:nvPr/>
        </p:nvSpPr>
        <p:spPr>
          <a:xfrm>
            <a:off x="6138405" y="5070457"/>
            <a:ext cx="1386471" cy="1297898"/>
          </a:xfrm>
          <a:prstGeom prst="homePlate">
            <a:avLst>
              <a:gd name="adj" fmla="val 22144"/>
            </a:avLst>
          </a:prstGeom>
          <a:solidFill>
            <a:srgbClr val="FAA987"/>
          </a:solidFill>
          <a:ln>
            <a:solidFill>
              <a:srgbClr val="FAA98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Pentagon 233"/>
          <p:cNvSpPr/>
          <p:nvPr/>
        </p:nvSpPr>
        <p:spPr>
          <a:xfrm>
            <a:off x="6138405" y="5477323"/>
            <a:ext cx="1386471" cy="493352"/>
          </a:xfrm>
          <a:prstGeom prst="homePlate">
            <a:avLst>
              <a:gd name="adj" fmla="val 22144"/>
            </a:avLst>
          </a:prstGeom>
          <a:solidFill>
            <a:srgbClr val="87DDD2"/>
          </a:solidFill>
          <a:ln>
            <a:solidFill>
              <a:srgbClr val="87DD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218699" y="4363104"/>
            <a:ext cx="390718" cy="43317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6634162" y="5430078"/>
            <a:ext cx="372648" cy="535606"/>
            <a:chOff x="7517659" y="1145805"/>
            <a:chExt cx="372648" cy="535606"/>
          </a:xfrm>
        </p:grpSpPr>
        <p:sp>
          <p:nvSpPr>
            <p:cNvPr id="241" name="5-Point Star 240"/>
            <p:cNvSpPr/>
            <p:nvPr/>
          </p:nvSpPr>
          <p:spPr>
            <a:xfrm>
              <a:off x="7517659" y="11458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5-Point Star 241"/>
            <p:cNvSpPr/>
            <p:nvPr/>
          </p:nvSpPr>
          <p:spPr>
            <a:xfrm>
              <a:off x="7670059" y="129820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5-Point Star 242"/>
            <p:cNvSpPr/>
            <p:nvPr/>
          </p:nvSpPr>
          <p:spPr>
            <a:xfrm>
              <a:off x="7675255" y="1159145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5-Point Star 243"/>
            <p:cNvSpPr/>
            <p:nvPr/>
          </p:nvSpPr>
          <p:spPr>
            <a:xfrm>
              <a:off x="7517659" y="1380508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5-Point Star 244"/>
            <p:cNvSpPr/>
            <p:nvPr/>
          </p:nvSpPr>
          <p:spPr>
            <a:xfrm>
              <a:off x="7732711" y="1440970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5-Point Star 245"/>
            <p:cNvSpPr/>
            <p:nvPr/>
          </p:nvSpPr>
          <p:spPr>
            <a:xfrm>
              <a:off x="7591261" y="1542351"/>
              <a:ext cx="157596" cy="13906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/>
          <p:cNvSpPr/>
          <p:nvPr/>
        </p:nvSpPr>
        <p:spPr>
          <a:xfrm>
            <a:off x="6198844" y="5577888"/>
            <a:ext cx="370823" cy="7299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732</Words>
  <Application>Microsoft Macintosh PowerPoint</Application>
  <PresentationFormat>On-screen Show (4:3)</PresentationFormat>
  <Paragraphs>454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Training Items</vt:lpstr>
      <vt:lpstr>PowerPoint Presentation</vt:lpstr>
      <vt:lpstr>PowerPoint Presentation</vt:lpstr>
      <vt:lpstr>Testing Items</vt:lpstr>
      <vt:lpstr>PowerPoint Presentation</vt:lpstr>
      <vt:lpstr>PowerPoint Presentation</vt:lpstr>
      <vt:lpstr>Contrasting Items</vt:lpstr>
      <vt:lpstr>PowerPoint Presentation</vt:lpstr>
      <vt:lpstr>PowerPoint Presentation</vt:lpstr>
      <vt:lpstr>Catch Items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17</cp:revision>
  <dcterms:created xsi:type="dcterms:W3CDTF">2017-07-20T18:45:22Z</dcterms:created>
  <dcterms:modified xsi:type="dcterms:W3CDTF">2017-07-20T21:10:02Z</dcterms:modified>
</cp:coreProperties>
</file>