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E99"/>
    <a:srgbClr val="6886FF"/>
    <a:srgbClr val="705FCD"/>
    <a:srgbClr val="3D2299"/>
    <a:srgbClr val="3113CD"/>
    <a:srgbClr val="E6F9BC"/>
    <a:srgbClr val="C797BC"/>
    <a:srgbClr val="F3AFC7"/>
    <a:srgbClr val="B326C7"/>
    <a:srgbClr val="FB3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2" autoAdjust="0"/>
    <p:restoredTop sz="97950" autoAdjust="0"/>
  </p:normalViewPr>
  <p:slideViewPr>
    <p:cSldViewPr snapToGrid="0" snapToObjects="1">
      <p:cViewPr>
        <p:scale>
          <a:sx n="147" d="100"/>
          <a:sy n="147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702CA-06F1-154F-80AB-41F3FC493033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E567-BC3F-304B-A870-11DC58152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screenshots</a:t>
            </a:r>
            <a:r>
              <a:rPr lang="en-US" baseline="0" dirty="0" smtClean="0"/>
              <a:t> on 205%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4E567-BC3F-304B-A870-11DC58152F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1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8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2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9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7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1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C713-8C7C-674C-B32F-7F02DAF86A92}" type="datetimeFigureOut">
              <a:rPr lang="en-US" smtClean="0"/>
              <a:t>7/23/17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660B7-08A4-D04A-B4CB-ED0B6902C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3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an 88"/>
          <p:cNvSpPr/>
          <p:nvPr/>
        </p:nvSpPr>
        <p:spPr>
          <a:xfrm rot="10800000">
            <a:off x="7515278" y="1059171"/>
            <a:ext cx="119518" cy="8411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624524" y="683802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DD64"/>
          </a:solidFill>
          <a:ln>
            <a:solidFill>
              <a:srgbClr val="C7B7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02015" y="639399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3DD64"/>
          </a:solidFill>
          <a:ln>
            <a:solidFill>
              <a:srgbClr val="C7B7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36449" y="923577"/>
            <a:ext cx="135706" cy="137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095" y="1518574"/>
            <a:ext cx="827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Rounded1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590541" y="151857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Rounded 2</a:t>
            </a:r>
            <a:endParaRPr lang="en-US" sz="12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3259" y="2386131"/>
            <a:ext cx="858398" cy="872650"/>
            <a:chOff x="1495227" y="3515954"/>
            <a:chExt cx="858398" cy="872650"/>
          </a:xfrm>
        </p:grpSpPr>
        <p:sp>
          <p:nvSpPr>
            <p:cNvPr id="38" name="Freeform 37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47599" y="3388054"/>
            <a:ext cx="66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Pointy1</a:t>
            </a:r>
            <a:endParaRPr lang="en-US" sz="1200" dirty="0"/>
          </a:p>
        </p:txBody>
      </p:sp>
      <p:sp>
        <p:nvSpPr>
          <p:cNvPr id="30" name="Oval 29"/>
          <p:cNvSpPr/>
          <p:nvPr/>
        </p:nvSpPr>
        <p:spPr>
          <a:xfrm>
            <a:off x="5058773" y="467385"/>
            <a:ext cx="240393" cy="2335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1611133" y="2547993"/>
            <a:ext cx="670867" cy="692568"/>
            <a:chOff x="1709582" y="2220134"/>
            <a:chExt cx="670867" cy="692568"/>
          </a:xfrm>
        </p:grpSpPr>
        <p:sp>
          <p:nvSpPr>
            <p:cNvPr id="60" name="Freeform 59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 Single Corner Rectangle 60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5650617" y="495427"/>
            <a:ext cx="135706" cy="137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640838" y="3386873"/>
            <a:ext cx="66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Pointy2</a:t>
            </a:r>
            <a:endParaRPr lang="en-US" sz="1200" dirty="0"/>
          </a:p>
        </p:txBody>
      </p:sp>
      <p:sp>
        <p:nvSpPr>
          <p:cNvPr id="64" name="Freeform 63"/>
          <p:cNvSpPr/>
          <p:nvPr/>
        </p:nvSpPr>
        <p:spPr>
          <a:xfrm>
            <a:off x="2950619" y="737085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DD64"/>
          </a:solidFill>
          <a:ln>
            <a:solidFill>
              <a:srgbClr val="C7B75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950628" y="2380183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4007455" y="2343744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007455" y="750126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F031"/>
          </a:solidFill>
          <a:ln>
            <a:solidFill>
              <a:srgbClr val="C7C6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950628" y="1404354"/>
            <a:ext cx="68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Yellow1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07455" y="1423818"/>
            <a:ext cx="68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Yellow2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3008075" y="310987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Pink1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4064902" y="3134154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Pink2</a:t>
            </a:r>
            <a:endParaRPr lang="en-US" sz="1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7239603" y="584180"/>
            <a:ext cx="670867" cy="692568"/>
            <a:chOff x="1709582" y="2220134"/>
            <a:chExt cx="670867" cy="692568"/>
          </a:xfrm>
        </p:grpSpPr>
        <p:sp>
          <p:nvSpPr>
            <p:cNvPr id="73" name="Freeform 72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 Single Corner Rectangle 78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Can 89"/>
          <p:cNvSpPr/>
          <p:nvPr/>
        </p:nvSpPr>
        <p:spPr>
          <a:xfrm rot="10800000">
            <a:off x="8355873" y="1276528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8080198" y="801537"/>
            <a:ext cx="670867" cy="692568"/>
            <a:chOff x="1709582" y="2220134"/>
            <a:chExt cx="670867" cy="692568"/>
          </a:xfrm>
        </p:grpSpPr>
        <p:sp>
          <p:nvSpPr>
            <p:cNvPr id="92" name="Freeform 91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 Single Corner Rectangle 97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7214117" y="2506612"/>
            <a:ext cx="60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Short1</a:t>
            </a:r>
            <a:endParaRPr lang="en-US" sz="1200" dirty="0"/>
          </a:p>
        </p:txBody>
      </p:sp>
      <p:sp>
        <p:nvSpPr>
          <p:cNvPr id="100" name="TextBox 99"/>
          <p:cNvSpPr txBox="1"/>
          <p:nvPr/>
        </p:nvSpPr>
        <p:spPr>
          <a:xfrm>
            <a:off x="8171275" y="2655209"/>
            <a:ext cx="600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Short2</a:t>
            </a:r>
            <a:endParaRPr lang="en-US" sz="1200" dirty="0"/>
          </a:p>
        </p:txBody>
      </p:sp>
      <p:sp>
        <p:nvSpPr>
          <p:cNvPr id="101" name="Can 100"/>
          <p:cNvSpPr/>
          <p:nvPr/>
        </p:nvSpPr>
        <p:spPr>
          <a:xfrm rot="10800000">
            <a:off x="7489836" y="4084889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7214161" y="3609897"/>
            <a:ext cx="670867" cy="692568"/>
            <a:chOff x="1709582" y="2220134"/>
            <a:chExt cx="670867" cy="692568"/>
          </a:xfrm>
        </p:grpSpPr>
        <p:sp>
          <p:nvSpPr>
            <p:cNvPr id="103" name="Freeform 102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ound Single Corner Rectangle 108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Can 109"/>
          <p:cNvSpPr/>
          <p:nvPr/>
        </p:nvSpPr>
        <p:spPr>
          <a:xfrm rot="10800000">
            <a:off x="8359407" y="3815088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8083732" y="3340098"/>
            <a:ext cx="670867" cy="692568"/>
            <a:chOff x="1709582" y="2220134"/>
            <a:chExt cx="670867" cy="692568"/>
          </a:xfrm>
        </p:grpSpPr>
        <p:sp>
          <p:nvSpPr>
            <p:cNvPr id="112" name="Freeform 111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 Single Corner Rectangle 117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7272954" y="5940772"/>
            <a:ext cx="561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Long1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8185948" y="6239849"/>
            <a:ext cx="561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Long2</a:t>
            </a:r>
            <a:endParaRPr lang="en-US" sz="1200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203611" y="4775214"/>
            <a:ext cx="210484" cy="79925"/>
            <a:chOff x="1578396" y="4484675"/>
            <a:chExt cx="210484" cy="79925"/>
          </a:xfrm>
        </p:grpSpPr>
        <p:sp>
          <p:nvSpPr>
            <p:cNvPr id="121" name="Oval 120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99238" y="4825139"/>
            <a:ext cx="858398" cy="872650"/>
            <a:chOff x="1495227" y="3515954"/>
            <a:chExt cx="858398" cy="872650"/>
          </a:xfrm>
        </p:grpSpPr>
        <p:sp>
          <p:nvSpPr>
            <p:cNvPr id="126" name="Freeform 125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492385" y="5839108"/>
            <a:ext cx="519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Few1</a:t>
            </a:r>
            <a:endParaRPr lang="en-US" sz="12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1788745" y="4837214"/>
            <a:ext cx="858398" cy="872650"/>
            <a:chOff x="1495227" y="3515954"/>
            <a:chExt cx="858398" cy="872650"/>
          </a:xfrm>
        </p:grpSpPr>
        <p:sp>
          <p:nvSpPr>
            <p:cNvPr id="144" name="Freeform 143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 145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reeform 147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 148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 152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 153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1881892" y="5851183"/>
            <a:ext cx="519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Few2</a:t>
            </a:r>
            <a:endParaRPr lang="en-US" sz="12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1593118" y="4787289"/>
            <a:ext cx="1418912" cy="389346"/>
            <a:chOff x="2325793" y="4271134"/>
            <a:chExt cx="1418912" cy="389346"/>
          </a:xfrm>
        </p:grpSpPr>
        <p:grpSp>
          <p:nvGrpSpPr>
            <p:cNvPr id="139" name="Group 138"/>
            <p:cNvGrpSpPr/>
            <p:nvPr/>
          </p:nvGrpSpPr>
          <p:grpSpPr>
            <a:xfrm>
              <a:off x="2325793" y="4271134"/>
              <a:ext cx="210484" cy="79925"/>
              <a:chOff x="1578396" y="4484675"/>
              <a:chExt cx="210484" cy="7992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 rot="20100000">
              <a:off x="3534221" y="4580555"/>
              <a:ext cx="210484" cy="79925"/>
              <a:chOff x="1578396" y="4484675"/>
              <a:chExt cx="210484" cy="7992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2" name="Group 161"/>
          <p:cNvGrpSpPr/>
          <p:nvPr/>
        </p:nvGrpSpPr>
        <p:grpSpPr>
          <a:xfrm>
            <a:off x="4100842" y="4710391"/>
            <a:ext cx="858398" cy="872650"/>
            <a:chOff x="1495227" y="3515954"/>
            <a:chExt cx="858398" cy="872650"/>
          </a:xfrm>
        </p:grpSpPr>
        <p:sp>
          <p:nvSpPr>
            <p:cNvPr id="163" name="Freeform 162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171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173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193989" y="572436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Many1</a:t>
            </a:r>
            <a:endParaRPr lang="en-US" sz="1200" dirty="0"/>
          </a:p>
        </p:txBody>
      </p:sp>
      <p:grpSp>
        <p:nvGrpSpPr>
          <p:cNvPr id="234" name="Group 233"/>
          <p:cNvGrpSpPr/>
          <p:nvPr/>
        </p:nvGrpSpPr>
        <p:grpSpPr>
          <a:xfrm>
            <a:off x="3862616" y="4290301"/>
            <a:ext cx="1461511" cy="1426654"/>
            <a:chOff x="3862616" y="4290301"/>
            <a:chExt cx="1461511" cy="1426654"/>
          </a:xfrm>
        </p:grpSpPr>
        <p:grpSp>
          <p:nvGrpSpPr>
            <p:cNvPr id="176" name="Group 175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79" name="Oval 178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6" name="Group 185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5831705" y="5266327"/>
            <a:ext cx="858398" cy="872650"/>
            <a:chOff x="1495227" y="3515954"/>
            <a:chExt cx="858398" cy="872650"/>
          </a:xfrm>
        </p:grpSpPr>
        <p:sp>
          <p:nvSpPr>
            <p:cNvPr id="199" name="Freeform 198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200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05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5894873" y="630037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Many2</a:t>
            </a:r>
            <a:endParaRPr lang="en-US" sz="1200" dirty="0"/>
          </a:p>
        </p:txBody>
      </p:sp>
      <p:grpSp>
        <p:nvGrpSpPr>
          <p:cNvPr id="243" name="Group 242"/>
          <p:cNvGrpSpPr/>
          <p:nvPr/>
        </p:nvGrpSpPr>
        <p:grpSpPr>
          <a:xfrm>
            <a:off x="5563500" y="4866311"/>
            <a:ext cx="1461511" cy="1447025"/>
            <a:chOff x="5332701" y="2462347"/>
            <a:chExt cx="1461511" cy="1447025"/>
          </a:xfrm>
        </p:grpSpPr>
        <p:grpSp>
          <p:nvGrpSpPr>
            <p:cNvPr id="212" name="Group 211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213" name="Group 212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218" name="Oval 217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215" name="Oval 214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1" name="Group 220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222" name="Oval 22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4" name="Oval 243"/>
          <p:cNvSpPr/>
          <p:nvPr/>
        </p:nvSpPr>
        <p:spPr>
          <a:xfrm>
            <a:off x="5072173" y="1059173"/>
            <a:ext cx="294253" cy="2879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4977981" y="712598"/>
            <a:ext cx="45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Big1</a:t>
            </a:r>
            <a:endParaRPr lang="en-US" sz="1200" dirty="0"/>
          </a:p>
        </p:txBody>
      </p:sp>
      <p:sp>
        <p:nvSpPr>
          <p:cNvPr id="246" name="TextBox 245"/>
          <p:cNvSpPr txBox="1"/>
          <p:nvPr/>
        </p:nvSpPr>
        <p:spPr>
          <a:xfrm>
            <a:off x="5011200" y="1371370"/>
            <a:ext cx="45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Big2</a:t>
            </a:r>
            <a:endParaRPr lang="en-US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556748" y="1416616"/>
            <a:ext cx="600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Small2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5504594" y="663037"/>
            <a:ext cx="600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Small1</a:t>
            </a:r>
            <a:endParaRPr lang="en-US" sz="1200" dirty="0"/>
          </a:p>
        </p:txBody>
      </p:sp>
      <p:sp>
        <p:nvSpPr>
          <p:cNvPr id="250" name="Oval 249"/>
          <p:cNvSpPr/>
          <p:nvPr/>
        </p:nvSpPr>
        <p:spPr>
          <a:xfrm>
            <a:off x="5739841" y="1149907"/>
            <a:ext cx="85612" cy="104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5152039" y="2043166"/>
            <a:ext cx="294253" cy="28791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TextBox 251"/>
          <p:cNvSpPr txBox="1"/>
          <p:nvPr/>
        </p:nvSpPr>
        <p:spPr>
          <a:xfrm>
            <a:off x="5080559" y="233108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Light1</a:t>
            </a:r>
            <a:endParaRPr lang="en-US" sz="1200" dirty="0"/>
          </a:p>
        </p:txBody>
      </p:sp>
      <p:sp>
        <p:nvSpPr>
          <p:cNvPr id="253" name="Oval 252"/>
          <p:cNvSpPr/>
          <p:nvPr/>
        </p:nvSpPr>
        <p:spPr>
          <a:xfrm>
            <a:off x="5822168" y="2008358"/>
            <a:ext cx="294253" cy="2879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5761195" y="232055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Light2</a:t>
            </a:r>
            <a:endParaRPr lang="en-US" sz="1200" dirty="0"/>
          </a:p>
        </p:txBody>
      </p:sp>
      <p:sp>
        <p:nvSpPr>
          <p:cNvPr id="255" name="Oval 254"/>
          <p:cNvSpPr/>
          <p:nvPr/>
        </p:nvSpPr>
        <p:spPr>
          <a:xfrm>
            <a:off x="5138439" y="2750902"/>
            <a:ext cx="294253" cy="28791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5077466" y="306309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Dark1</a:t>
            </a:r>
            <a:endParaRPr lang="en-US" sz="1200" dirty="0"/>
          </a:p>
        </p:txBody>
      </p:sp>
      <p:sp>
        <p:nvSpPr>
          <p:cNvPr id="257" name="Oval 256"/>
          <p:cNvSpPr/>
          <p:nvPr/>
        </p:nvSpPr>
        <p:spPr>
          <a:xfrm>
            <a:off x="5863140" y="2758327"/>
            <a:ext cx="294253" cy="28791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7"/>
          <p:cNvSpPr txBox="1"/>
          <p:nvPr/>
        </p:nvSpPr>
        <p:spPr>
          <a:xfrm>
            <a:off x="5812922" y="3047519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Dark2</a:t>
            </a:r>
            <a:endParaRPr lang="en-US" sz="1200" dirty="0"/>
          </a:p>
        </p:txBody>
      </p:sp>
      <p:sp>
        <p:nvSpPr>
          <p:cNvPr id="259" name="Teardrop 258"/>
          <p:cNvSpPr/>
          <p:nvPr/>
        </p:nvSpPr>
        <p:spPr>
          <a:xfrm rot="1478023">
            <a:off x="6393286" y="2277520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ardrop 259"/>
          <p:cNvSpPr/>
          <p:nvPr/>
        </p:nvSpPr>
        <p:spPr>
          <a:xfrm rot="20121977" flipH="1">
            <a:off x="6849535" y="2303771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>
            <a:off x="6375423" y="2621693"/>
            <a:ext cx="807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Leaves:</a:t>
            </a:r>
          </a:p>
          <a:p>
            <a:r>
              <a:rPr lang="en-US" sz="1200" dirty="0" smtClean="0"/>
              <a:t>Few1: 1</a:t>
            </a:r>
          </a:p>
          <a:p>
            <a:r>
              <a:rPr lang="en-US" sz="1200" dirty="0" smtClean="0"/>
              <a:t>Few2: 3</a:t>
            </a:r>
          </a:p>
          <a:p>
            <a:endParaRPr lang="en-US" sz="1200" dirty="0"/>
          </a:p>
          <a:p>
            <a:r>
              <a:rPr lang="en-US" sz="1200" dirty="0" smtClean="0"/>
              <a:t>Many 1: 6</a:t>
            </a:r>
          </a:p>
          <a:p>
            <a:r>
              <a:rPr lang="en-US" sz="1200" dirty="0" smtClean="0"/>
              <a:t>Many2: 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146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an 64"/>
          <p:cNvSpPr/>
          <p:nvPr/>
        </p:nvSpPr>
        <p:spPr>
          <a:xfrm rot="10800000">
            <a:off x="7231618" y="3504754"/>
            <a:ext cx="119518" cy="8411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n 63"/>
          <p:cNvSpPr/>
          <p:nvPr/>
        </p:nvSpPr>
        <p:spPr>
          <a:xfrm rot="10800000">
            <a:off x="2521064" y="3398692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an 62"/>
          <p:cNvSpPr/>
          <p:nvPr/>
        </p:nvSpPr>
        <p:spPr>
          <a:xfrm rot="10800000">
            <a:off x="2486824" y="1069994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an 61"/>
          <p:cNvSpPr/>
          <p:nvPr/>
        </p:nvSpPr>
        <p:spPr>
          <a:xfrm rot="10800000">
            <a:off x="7173059" y="878542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01936" y="23677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Yellow2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9501" y="3003964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 smtClean="0"/>
              <a:t>Yellow2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Big2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11055" y="31805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12) </a:t>
            </a:r>
          </a:p>
          <a:p>
            <a:r>
              <a:rPr lang="en-US" sz="1200" dirty="0" smtClean="0"/>
              <a:t>Yellow2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854" y="3096124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Yellow2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Big2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52983" y="502953"/>
            <a:ext cx="858398" cy="872650"/>
            <a:chOff x="1495227" y="3515954"/>
            <a:chExt cx="858398" cy="872650"/>
          </a:xfrm>
          <a:solidFill>
            <a:srgbClr val="F3F031"/>
          </a:solidFill>
        </p:grpSpPr>
        <p:sp>
          <p:nvSpPr>
            <p:cNvPr id="8" name="Freeform 7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243734" y="2918961"/>
            <a:ext cx="670867" cy="692568"/>
            <a:chOff x="1709582" y="2220134"/>
            <a:chExt cx="670867" cy="692568"/>
          </a:xfrm>
          <a:solidFill>
            <a:srgbClr val="F3F031"/>
          </a:solidFill>
        </p:grpSpPr>
        <p:sp>
          <p:nvSpPr>
            <p:cNvPr id="47" name="Freeform 46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 Single Corner Rectangle 52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grpFill/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66281" y="342084"/>
            <a:ext cx="670867" cy="692568"/>
            <a:chOff x="1709582" y="2220134"/>
            <a:chExt cx="670867" cy="692568"/>
          </a:xfrm>
          <a:solidFill>
            <a:srgbClr val="F3F031"/>
          </a:solidFill>
        </p:grpSpPr>
        <p:sp>
          <p:nvSpPr>
            <p:cNvPr id="55" name="Freeform 54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 Single Corner Rectangle 60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grpFill/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67674" y="1417879"/>
            <a:ext cx="583961" cy="641755"/>
            <a:chOff x="3968731" y="1402946"/>
            <a:chExt cx="583961" cy="641755"/>
          </a:xfrm>
        </p:grpSpPr>
        <p:sp>
          <p:nvSpPr>
            <p:cNvPr id="67" name="Teardrop 66"/>
            <p:cNvSpPr/>
            <p:nvPr/>
          </p:nvSpPr>
          <p:spPr>
            <a:xfrm rot="1478023">
              <a:off x="3976490" y="1402946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ardrop 67"/>
            <p:cNvSpPr/>
            <p:nvPr/>
          </p:nvSpPr>
          <p:spPr>
            <a:xfrm rot="20121977" flipH="1">
              <a:off x="4332232" y="142919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ardrop 68"/>
            <p:cNvSpPr/>
            <p:nvPr/>
          </p:nvSpPr>
          <p:spPr>
            <a:xfrm rot="1478023">
              <a:off x="3968731" y="15587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ardrop 69"/>
            <p:cNvSpPr/>
            <p:nvPr/>
          </p:nvSpPr>
          <p:spPr>
            <a:xfrm rot="20121977" flipH="1">
              <a:off x="4341856" y="165346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ardrop 70"/>
            <p:cNvSpPr/>
            <p:nvPr/>
          </p:nvSpPr>
          <p:spPr>
            <a:xfrm rot="1478023">
              <a:off x="3985883" y="179847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ardrop 71"/>
            <p:cNvSpPr/>
            <p:nvPr/>
          </p:nvSpPr>
          <p:spPr>
            <a:xfrm rot="20121977" flipH="1">
              <a:off x="4341625" y="1788180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87187" y="3618392"/>
            <a:ext cx="583961" cy="739472"/>
            <a:chOff x="4246546" y="4691127"/>
            <a:chExt cx="583961" cy="739472"/>
          </a:xfrm>
        </p:grpSpPr>
        <p:sp>
          <p:nvSpPr>
            <p:cNvPr id="74" name="Teardrop 73"/>
            <p:cNvSpPr/>
            <p:nvPr/>
          </p:nvSpPr>
          <p:spPr>
            <a:xfrm rot="20121977" flipH="1">
              <a:off x="4583302" y="469112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478023">
              <a:off x="4254305" y="478884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20121977" flipH="1">
              <a:off x="4610047" y="48150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/>
            <p:cNvSpPr/>
            <p:nvPr/>
          </p:nvSpPr>
          <p:spPr>
            <a:xfrm rot="1478023">
              <a:off x="4246546" y="494469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20121977" flipH="1">
              <a:off x="4619671" y="5039362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478023">
              <a:off x="4263698" y="5184371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20121977" flipH="1">
              <a:off x="4619440" y="5174078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939636" y="1145159"/>
            <a:ext cx="583961" cy="739472"/>
            <a:chOff x="4246546" y="4691127"/>
            <a:chExt cx="583961" cy="739472"/>
          </a:xfrm>
        </p:grpSpPr>
        <p:sp>
          <p:nvSpPr>
            <p:cNvPr id="82" name="Teardrop 81"/>
            <p:cNvSpPr/>
            <p:nvPr/>
          </p:nvSpPr>
          <p:spPr>
            <a:xfrm rot="20121977" flipH="1">
              <a:off x="4583302" y="469112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/>
            <p:cNvSpPr/>
            <p:nvPr/>
          </p:nvSpPr>
          <p:spPr>
            <a:xfrm rot="1478023">
              <a:off x="4254305" y="478884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/>
            <p:cNvSpPr/>
            <p:nvPr/>
          </p:nvSpPr>
          <p:spPr>
            <a:xfrm rot="20121977" flipH="1">
              <a:off x="4610047" y="48150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/>
            <p:cNvSpPr/>
            <p:nvPr/>
          </p:nvSpPr>
          <p:spPr>
            <a:xfrm rot="1478023">
              <a:off x="4246546" y="494469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/>
            <p:cNvSpPr/>
            <p:nvPr/>
          </p:nvSpPr>
          <p:spPr>
            <a:xfrm rot="20121977" flipH="1">
              <a:off x="4619671" y="5039362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ardrop 86"/>
            <p:cNvSpPr/>
            <p:nvPr/>
          </p:nvSpPr>
          <p:spPr>
            <a:xfrm rot="1478023">
              <a:off x="4263698" y="5184371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ardrop 87"/>
            <p:cNvSpPr/>
            <p:nvPr/>
          </p:nvSpPr>
          <p:spPr>
            <a:xfrm rot="20121977" flipH="1">
              <a:off x="4619440" y="5174078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7000596" y="3683373"/>
            <a:ext cx="583961" cy="739472"/>
            <a:chOff x="4246546" y="4691127"/>
            <a:chExt cx="583961" cy="739472"/>
          </a:xfrm>
        </p:grpSpPr>
        <p:sp>
          <p:nvSpPr>
            <p:cNvPr id="90" name="Teardrop 89"/>
            <p:cNvSpPr/>
            <p:nvPr/>
          </p:nvSpPr>
          <p:spPr>
            <a:xfrm rot="20121977" flipH="1">
              <a:off x="4583302" y="469112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478023">
              <a:off x="4254305" y="478884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20121977" flipH="1">
              <a:off x="4610047" y="48150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478023">
              <a:off x="4246546" y="494469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20121977" flipH="1">
              <a:off x="4619671" y="5039362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478023">
              <a:off x="4263698" y="5184371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20121977" flipH="1">
              <a:off x="4619440" y="5174078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70540" y="2866993"/>
            <a:ext cx="858398" cy="872650"/>
            <a:chOff x="1495227" y="3515954"/>
            <a:chExt cx="858398" cy="872650"/>
          </a:xfrm>
          <a:solidFill>
            <a:srgbClr val="F3F031"/>
          </a:solidFill>
        </p:grpSpPr>
        <p:sp>
          <p:nvSpPr>
            <p:cNvPr id="34" name="Freeform 33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Oval 96"/>
          <p:cNvSpPr/>
          <p:nvPr/>
        </p:nvSpPr>
        <p:spPr>
          <a:xfrm>
            <a:off x="2436700" y="838592"/>
            <a:ext cx="240393" cy="23358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062219" y="579989"/>
            <a:ext cx="294253" cy="28791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446950" y="3146116"/>
            <a:ext cx="294253" cy="28791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141745" y="3192391"/>
            <a:ext cx="294253" cy="28791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>
            <a:off x="1920327" y="95186"/>
            <a:ext cx="1461511" cy="1426654"/>
            <a:chOff x="3862616" y="4290301"/>
            <a:chExt cx="1461511" cy="1426654"/>
          </a:xfrm>
        </p:grpSpPr>
        <p:grpSp>
          <p:nvGrpSpPr>
            <p:cNvPr id="102" name="Group 101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3" name="Group 102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112" name="Oval 11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3" name="Group 122"/>
          <p:cNvGrpSpPr/>
          <p:nvPr/>
        </p:nvGrpSpPr>
        <p:grpSpPr>
          <a:xfrm>
            <a:off x="1913613" y="2489305"/>
            <a:ext cx="1461511" cy="1426654"/>
            <a:chOff x="3862616" y="4290301"/>
            <a:chExt cx="1461511" cy="1426654"/>
          </a:xfrm>
        </p:grpSpPr>
        <p:grpSp>
          <p:nvGrpSpPr>
            <p:cNvPr id="124" name="Group 123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42" name="Oval 141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5" name="Group 124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134" name="Oval 133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128" name="Oval 12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5" name="Group 144"/>
          <p:cNvGrpSpPr/>
          <p:nvPr/>
        </p:nvGrpSpPr>
        <p:grpSpPr>
          <a:xfrm>
            <a:off x="6522161" y="328671"/>
            <a:ext cx="1418912" cy="389346"/>
            <a:chOff x="2325793" y="4271134"/>
            <a:chExt cx="1418912" cy="389346"/>
          </a:xfrm>
        </p:grpSpPr>
        <p:grpSp>
          <p:nvGrpSpPr>
            <p:cNvPr id="146" name="Group 145"/>
            <p:cNvGrpSpPr/>
            <p:nvPr/>
          </p:nvGrpSpPr>
          <p:grpSpPr>
            <a:xfrm>
              <a:off x="2325793" y="4271134"/>
              <a:ext cx="210484" cy="79925"/>
              <a:chOff x="1578396" y="4484675"/>
              <a:chExt cx="210484" cy="79925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20100000">
              <a:off x="3534221" y="4580555"/>
              <a:ext cx="210484" cy="79925"/>
              <a:chOff x="1578396" y="4484675"/>
              <a:chExt cx="210484" cy="79925"/>
            </a:xfrm>
          </p:grpSpPr>
          <p:sp>
            <p:nvSpPr>
              <p:cNvPr id="148" name="Oval 14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4" name="Group 153"/>
          <p:cNvGrpSpPr/>
          <p:nvPr/>
        </p:nvGrpSpPr>
        <p:grpSpPr>
          <a:xfrm>
            <a:off x="6424048" y="2940734"/>
            <a:ext cx="210484" cy="79925"/>
            <a:chOff x="1578396" y="4484675"/>
            <a:chExt cx="210484" cy="79925"/>
          </a:xfrm>
        </p:grpSpPr>
        <p:sp>
          <p:nvSpPr>
            <p:cNvPr id="155" name="Oval 154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69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7687"/>
            <a:ext cx="8229600" cy="1143000"/>
          </a:xfrm>
        </p:spPr>
        <p:txBody>
          <a:bodyPr/>
          <a:lstStyle/>
          <a:p>
            <a:r>
              <a:rPr lang="en-US" dirty="0" smtClean="0"/>
              <a:t>Catch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785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76898" y="515072"/>
            <a:ext cx="752591" cy="944005"/>
            <a:chOff x="976898" y="515072"/>
            <a:chExt cx="976901" cy="1314321"/>
          </a:xfrm>
        </p:grpSpPr>
        <p:sp>
          <p:nvSpPr>
            <p:cNvPr id="2" name="Round Same Side Corner Rectangle 1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odecagon 2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ln w="9525" cmpd="sng">
              <a:solidFill>
                <a:srgbClr val="3D22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/>
          <p:cNvSpPr/>
          <p:nvPr/>
        </p:nvSpPr>
        <p:spPr>
          <a:xfrm>
            <a:off x="1148489" y="1459077"/>
            <a:ext cx="918791" cy="1811331"/>
          </a:xfrm>
          <a:custGeom>
            <a:avLst/>
            <a:gdLst>
              <a:gd name="connsiteX0" fmla="*/ 243210 w 918791"/>
              <a:gd name="connsiteY0" fmla="*/ 0 h 1811331"/>
              <a:gd name="connsiteX1" fmla="*/ 283744 w 918791"/>
              <a:gd name="connsiteY1" fmla="*/ 67550 h 1811331"/>
              <a:gd name="connsiteX2" fmla="*/ 310768 w 918791"/>
              <a:gd name="connsiteY2" fmla="*/ 162120 h 1811331"/>
              <a:gd name="connsiteX3" fmla="*/ 351303 w 918791"/>
              <a:gd name="connsiteY3" fmla="*/ 243180 h 1811331"/>
              <a:gd name="connsiteX4" fmla="*/ 378326 w 918791"/>
              <a:gd name="connsiteY4" fmla="*/ 378279 h 1811331"/>
              <a:gd name="connsiteX5" fmla="*/ 405349 w 918791"/>
              <a:gd name="connsiteY5" fmla="*/ 499869 h 1811331"/>
              <a:gd name="connsiteX6" fmla="*/ 418861 w 918791"/>
              <a:gd name="connsiteY6" fmla="*/ 540399 h 1811331"/>
              <a:gd name="connsiteX7" fmla="*/ 405349 w 918791"/>
              <a:gd name="connsiteY7" fmla="*/ 675499 h 1811331"/>
              <a:gd name="connsiteX8" fmla="*/ 391838 w 918791"/>
              <a:gd name="connsiteY8" fmla="*/ 716029 h 1811331"/>
              <a:gd name="connsiteX9" fmla="*/ 324279 w 918791"/>
              <a:gd name="connsiteY9" fmla="*/ 770069 h 1811331"/>
              <a:gd name="connsiteX10" fmla="*/ 229698 w 918791"/>
              <a:gd name="connsiteY10" fmla="*/ 797088 h 1811331"/>
              <a:gd name="connsiteX11" fmla="*/ 27023 w 918791"/>
              <a:gd name="connsiteY11" fmla="*/ 729539 h 1811331"/>
              <a:gd name="connsiteX12" fmla="*/ 0 w 918791"/>
              <a:gd name="connsiteY12" fmla="*/ 675499 h 1811331"/>
              <a:gd name="connsiteX13" fmla="*/ 54047 w 918791"/>
              <a:gd name="connsiteY13" fmla="*/ 540399 h 1811331"/>
              <a:gd name="connsiteX14" fmla="*/ 94582 w 918791"/>
              <a:gd name="connsiteY14" fmla="*/ 526889 h 1811331"/>
              <a:gd name="connsiteX15" fmla="*/ 256721 w 918791"/>
              <a:gd name="connsiteY15" fmla="*/ 540399 h 1811331"/>
              <a:gd name="connsiteX16" fmla="*/ 351303 w 918791"/>
              <a:gd name="connsiteY16" fmla="*/ 648479 h 1811331"/>
              <a:gd name="connsiteX17" fmla="*/ 405349 w 918791"/>
              <a:gd name="connsiteY17" fmla="*/ 743049 h 1811331"/>
              <a:gd name="connsiteX18" fmla="*/ 418861 w 918791"/>
              <a:gd name="connsiteY18" fmla="*/ 783579 h 1811331"/>
              <a:gd name="connsiteX19" fmla="*/ 459396 w 918791"/>
              <a:gd name="connsiteY19" fmla="*/ 878148 h 1811331"/>
              <a:gd name="connsiteX20" fmla="*/ 418861 w 918791"/>
              <a:gd name="connsiteY20" fmla="*/ 1161858 h 1811331"/>
              <a:gd name="connsiteX21" fmla="*/ 378326 w 918791"/>
              <a:gd name="connsiteY21" fmla="*/ 1202388 h 1811331"/>
              <a:gd name="connsiteX22" fmla="*/ 324279 w 918791"/>
              <a:gd name="connsiteY22" fmla="*/ 1229408 h 1811331"/>
              <a:gd name="connsiteX23" fmla="*/ 108093 w 918791"/>
              <a:gd name="connsiteY23" fmla="*/ 1215898 h 1811331"/>
              <a:gd name="connsiteX24" fmla="*/ 81070 w 918791"/>
              <a:gd name="connsiteY24" fmla="*/ 1175368 h 1811331"/>
              <a:gd name="connsiteX25" fmla="*/ 121605 w 918791"/>
              <a:gd name="connsiteY25" fmla="*/ 1040268 h 1811331"/>
              <a:gd name="connsiteX26" fmla="*/ 162140 w 918791"/>
              <a:gd name="connsiteY26" fmla="*/ 1026758 h 1811331"/>
              <a:gd name="connsiteX27" fmla="*/ 216186 w 918791"/>
              <a:gd name="connsiteY27" fmla="*/ 1013248 h 1811331"/>
              <a:gd name="connsiteX28" fmla="*/ 324279 w 918791"/>
              <a:gd name="connsiteY28" fmla="*/ 1026758 h 1811331"/>
              <a:gd name="connsiteX29" fmla="*/ 364814 w 918791"/>
              <a:gd name="connsiteY29" fmla="*/ 1107818 h 1811331"/>
              <a:gd name="connsiteX30" fmla="*/ 418861 w 918791"/>
              <a:gd name="connsiteY30" fmla="*/ 1215898 h 1811331"/>
              <a:gd name="connsiteX31" fmla="*/ 445884 w 918791"/>
              <a:gd name="connsiteY31" fmla="*/ 1283448 h 1811331"/>
              <a:gd name="connsiteX32" fmla="*/ 472907 w 918791"/>
              <a:gd name="connsiteY32" fmla="*/ 1323977 h 1811331"/>
              <a:gd name="connsiteX33" fmla="*/ 499931 w 918791"/>
              <a:gd name="connsiteY33" fmla="*/ 1378017 h 1811331"/>
              <a:gd name="connsiteX34" fmla="*/ 540466 w 918791"/>
              <a:gd name="connsiteY34" fmla="*/ 1472587 h 1811331"/>
              <a:gd name="connsiteX35" fmla="*/ 553977 w 918791"/>
              <a:gd name="connsiteY35" fmla="*/ 1526627 h 1811331"/>
              <a:gd name="connsiteX36" fmla="*/ 581000 w 918791"/>
              <a:gd name="connsiteY36" fmla="*/ 1580667 h 1811331"/>
              <a:gd name="connsiteX37" fmla="*/ 594512 w 918791"/>
              <a:gd name="connsiteY37" fmla="*/ 1621197 h 1811331"/>
              <a:gd name="connsiteX38" fmla="*/ 648559 w 918791"/>
              <a:gd name="connsiteY38" fmla="*/ 1729277 h 1811331"/>
              <a:gd name="connsiteX39" fmla="*/ 729628 w 918791"/>
              <a:gd name="connsiteY39" fmla="*/ 1783316 h 1811331"/>
              <a:gd name="connsiteX40" fmla="*/ 851233 w 918791"/>
              <a:gd name="connsiteY40" fmla="*/ 1810336 h 1811331"/>
              <a:gd name="connsiteX41" fmla="*/ 918791 w 918791"/>
              <a:gd name="connsiteY41" fmla="*/ 1810336 h 18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8791" h="1811331">
                <a:moveTo>
                  <a:pt x="243210" y="0"/>
                </a:moveTo>
                <a:cubicBezTo>
                  <a:pt x="256721" y="22517"/>
                  <a:pt x="271999" y="44063"/>
                  <a:pt x="283744" y="67550"/>
                </a:cubicBezTo>
                <a:cubicBezTo>
                  <a:pt x="310041" y="120138"/>
                  <a:pt x="284789" y="101509"/>
                  <a:pt x="310768" y="162120"/>
                </a:cubicBezTo>
                <a:cubicBezTo>
                  <a:pt x="361522" y="280531"/>
                  <a:pt x="318771" y="129333"/>
                  <a:pt x="351303" y="243180"/>
                </a:cubicBezTo>
                <a:cubicBezTo>
                  <a:pt x="369225" y="305900"/>
                  <a:pt x="365056" y="305304"/>
                  <a:pt x="378326" y="378279"/>
                </a:cubicBezTo>
                <a:cubicBezTo>
                  <a:pt x="385290" y="416573"/>
                  <a:pt x="394508" y="461931"/>
                  <a:pt x="405349" y="499869"/>
                </a:cubicBezTo>
                <a:cubicBezTo>
                  <a:pt x="409262" y="513562"/>
                  <a:pt x="414357" y="526889"/>
                  <a:pt x="418861" y="540399"/>
                </a:cubicBezTo>
                <a:cubicBezTo>
                  <a:pt x="414357" y="585432"/>
                  <a:pt x="412232" y="630767"/>
                  <a:pt x="405349" y="675499"/>
                </a:cubicBezTo>
                <a:cubicBezTo>
                  <a:pt x="403183" y="689574"/>
                  <a:pt x="399166" y="703818"/>
                  <a:pt x="391838" y="716029"/>
                </a:cubicBezTo>
                <a:cubicBezTo>
                  <a:pt x="381066" y="733980"/>
                  <a:pt x="340057" y="762181"/>
                  <a:pt x="324279" y="770069"/>
                </a:cubicBezTo>
                <a:cubicBezTo>
                  <a:pt x="304893" y="779761"/>
                  <a:pt x="247018" y="792759"/>
                  <a:pt x="229698" y="797088"/>
                </a:cubicBezTo>
                <a:cubicBezTo>
                  <a:pt x="148159" y="782265"/>
                  <a:pt x="81445" y="793024"/>
                  <a:pt x="27023" y="729539"/>
                </a:cubicBezTo>
                <a:cubicBezTo>
                  <a:pt x="13915" y="714248"/>
                  <a:pt x="9008" y="693512"/>
                  <a:pt x="0" y="675499"/>
                </a:cubicBezTo>
                <a:cubicBezTo>
                  <a:pt x="12011" y="579423"/>
                  <a:pt x="-15126" y="574981"/>
                  <a:pt x="54047" y="540399"/>
                </a:cubicBezTo>
                <a:cubicBezTo>
                  <a:pt x="66786" y="534030"/>
                  <a:pt x="81070" y="531392"/>
                  <a:pt x="94582" y="526889"/>
                </a:cubicBezTo>
                <a:cubicBezTo>
                  <a:pt x="148628" y="531392"/>
                  <a:pt x="203540" y="529764"/>
                  <a:pt x="256721" y="540399"/>
                </a:cubicBezTo>
                <a:cubicBezTo>
                  <a:pt x="300027" y="549059"/>
                  <a:pt x="336748" y="626650"/>
                  <a:pt x="351303" y="648479"/>
                </a:cubicBezTo>
                <a:cubicBezTo>
                  <a:pt x="378442" y="689182"/>
                  <a:pt x="384778" y="695056"/>
                  <a:pt x="405349" y="743049"/>
                </a:cubicBezTo>
                <a:cubicBezTo>
                  <a:pt x="410959" y="756138"/>
                  <a:pt x="413251" y="770490"/>
                  <a:pt x="418861" y="783579"/>
                </a:cubicBezTo>
                <a:cubicBezTo>
                  <a:pt x="468950" y="900438"/>
                  <a:pt x="427708" y="783098"/>
                  <a:pt x="459396" y="878148"/>
                </a:cubicBezTo>
                <a:cubicBezTo>
                  <a:pt x="451417" y="1021743"/>
                  <a:pt x="489634" y="1076941"/>
                  <a:pt x="418861" y="1161858"/>
                </a:cubicBezTo>
                <a:cubicBezTo>
                  <a:pt x="406628" y="1176536"/>
                  <a:pt x="393875" y="1191283"/>
                  <a:pt x="378326" y="1202388"/>
                </a:cubicBezTo>
                <a:cubicBezTo>
                  <a:pt x="361935" y="1214094"/>
                  <a:pt x="342295" y="1220401"/>
                  <a:pt x="324279" y="1229408"/>
                </a:cubicBezTo>
                <a:cubicBezTo>
                  <a:pt x="252217" y="1224905"/>
                  <a:pt x="178577" y="1231559"/>
                  <a:pt x="108093" y="1215898"/>
                </a:cubicBezTo>
                <a:cubicBezTo>
                  <a:pt x="92242" y="1212376"/>
                  <a:pt x="79824" y="1191558"/>
                  <a:pt x="81070" y="1175368"/>
                </a:cubicBezTo>
                <a:cubicBezTo>
                  <a:pt x="84677" y="1128490"/>
                  <a:pt x="99089" y="1081543"/>
                  <a:pt x="121605" y="1040268"/>
                </a:cubicBezTo>
                <a:cubicBezTo>
                  <a:pt x="128426" y="1027765"/>
                  <a:pt x="148445" y="1030670"/>
                  <a:pt x="162140" y="1026758"/>
                </a:cubicBezTo>
                <a:cubicBezTo>
                  <a:pt x="179995" y="1021657"/>
                  <a:pt x="198171" y="1017751"/>
                  <a:pt x="216186" y="1013248"/>
                </a:cubicBezTo>
                <a:cubicBezTo>
                  <a:pt x="252217" y="1017751"/>
                  <a:pt x="290564" y="1013274"/>
                  <a:pt x="324279" y="1026758"/>
                </a:cubicBezTo>
                <a:cubicBezTo>
                  <a:pt x="347312" y="1035970"/>
                  <a:pt x="356597" y="1089742"/>
                  <a:pt x="364814" y="1107818"/>
                </a:cubicBezTo>
                <a:cubicBezTo>
                  <a:pt x="381484" y="1144487"/>
                  <a:pt x="403900" y="1178499"/>
                  <a:pt x="418861" y="1215898"/>
                </a:cubicBezTo>
                <a:cubicBezTo>
                  <a:pt x="427869" y="1238415"/>
                  <a:pt x="435037" y="1261757"/>
                  <a:pt x="445884" y="1283448"/>
                </a:cubicBezTo>
                <a:cubicBezTo>
                  <a:pt x="453146" y="1297971"/>
                  <a:pt x="464850" y="1309880"/>
                  <a:pt x="472907" y="1323977"/>
                </a:cubicBezTo>
                <a:cubicBezTo>
                  <a:pt x="482900" y="1341463"/>
                  <a:pt x="490923" y="1360004"/>
                  <a:pt x="499931" y="1378017"/>
                </a:cubicBezTo>
                <a:cubicBezTo>
                  <a:pt x="538719" y="1533158"/>
                  <a:pt x="484480" y="1341970"/>
                  <a:pt x="540466" y="1472587"/>
                </a:cubicBezTo>
                <a:cubicBezTo>
                  <a:pt x="547781" y="1489653"/>
                  <a:pt x="547457" y="1509242"/>
                  <a:pt x="553977" y="1526627"/>
                </a:cubicBezTo>
                <a:cubicBezTo>
                  <a:pt x="561049" y="1545484"/>
                  <a:pt x="573066" y="1562156"/>
                  <a:pt x="581000" y="1580667"/>
                </a:cubicBezTo>
                <a:cubicBezTo>
                  <a:pt x="586610" y="1593756"/>
                  <a:pt x="588618" y="1608233"/>
                  <a:pt x="594512" y="1621197"/>
                </a:cubicBezTo>
                <a:cubicBezTo>
                  <a:pt x="611182" y="1657866"/>
                  <a:pt x="615043" y="1706936"/>
                  <a:pt x="648559" y="1729277"/>
                </a:cubicBezTo>
                <a:cubicBezTo>
                  <a:pt x="675582" y="1747290"/>
                  <a:pt x="698121" y="1775440"/>
                  <a:pt x="729628" y="1783316"/>
                </a:cubicBezTo>
                <a:cubicBezTo>
                  <a:pt x="759719" y="1790838"/>
                  <a:pt x="822645" y="1807478"/>
                  <a:pt x="851233" y="1810336"/>
                </a:cubicBezTo>
                <a:cubicBezTo>
                  <a:pt x="873641" y="1812576"/>
                  <a:pt x="896272" y="1810336"/>
                  <a:pt x="918791" y="1810336"/>
                </a:cubicBez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04672" y="534207"/>
            <a:ext cx="752591" cy="944005"/>
            <a:chOff x="976898" y="515072"/>
            <a:chExt cx="976901" cy="1314321"/>
          </a:xfrm>
          <a:solidFill>
            <a:srgbClr val="6886FF"/>
          </a:solidFill>
        </p:grpSpPr>
        <p:sp>
          <p:nvSpPr>
            <p:cNvPr id="9" name="Round Same Side Corner Rectangle 8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decagon 9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grpFill/>
            <a:ln w="9525" cmpd="sng">
              <a:solidFill>
                <a:srgbClr val="2D4E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/>
          <p:nvPr/>
        </p:nvSpPr>
        <p:spPr>
          <a:xfrm>
            <a:off x="3257591" y="1486097"/>
            <a:ext cx="525667" cy="1690245"/>
          </a:xfrm>
          <a:custGeom>
            <a:avLst/>
            <a:gdLst>
              <a:gd name="connsiteX0" fmla="*/ 431086 w 525667"/>
              <a:gd name="connsiteY0" fmla="*/ 0 h 1690245"/>
              <a:gd name="connsiteX1" fmla="*/ 377039 w 525667"/>
              <a:gd name="connsiteY1" fmla="*/ 689009 h 1690245"/>
              <a:gd name="connsiteX2" fmla="*/ 336504 w 525667"/>
              <a:gd name="connsiteY2" fmla="*/ 716029 h 1690245"/>
              <a:gd name="connsiteX3" fmla="*/ 79783 w 525667"/>
              <a:gd name="connsiteY3" fmla="*/ 661989 h 1690245"/>
              <a:gd name="connsiteX4" fmla="*/ 52760 w 525667"/>
              <a:gd name="connsiteY4" fmla="*/ 607949 h 1690245"/>
              <a:gd name="connsiteX5" fmla="*/ 66272 w 525667"/>
              <a:gd name="connsiteY5" fmla="*/ 432319 h 1690245"/>
              <a:gd name="connsiteX6" fmla="*/ 93295 w 525667"/>
              <a:gd name="connsiteY6" fmla="*/ 391789 h 1690245"/>
              <a:gd name="connsiteX7" fmla="*/ 133830 w 525667"/>
              <a:gd name="connsiteY7" fmla="*/ 364769 h 1690245"/>
              <a:gd name="connsiteX8" fmla="*/ 228411 w 525667"/>
              <a:gd name="connsiteY8" fmla="*/ 324239 h 1690245"/>
              <a:gd name="connsiteX9" fmla="*/ 336504 w 525667"/>
              <a:gd name="connsiteY9" fmla="*/ 337749 h 1690245"/>
              <a:gd name="connsiteX10" fmla="*/ 444597 w 525667"/>
              <a:gd name="connsiteY10" fmla="*/ 472849 h 1690245"/>
              <a:gd name="connsiteX11" fmla="*/ 458109 w 525667"/>
              <a:gd name="connsiteY11" fmla="*/ 513379 h 1690245"/>
              <a:gd name="connsiteX12" fmla="*/ 485132 w 525667"/>
              <a:gd name="connsiteY12" fmla="*/ 621459 h 1690245"/>
              <a:gd name="connsiteX13" fmla="*/ 498644 w 525667"/>
              <a:gd name="connsiteY13" fmla="*/ 661989 h 1690245"/>
              <a:gd name="connsiteX14" fmla="*/ 525667 w 525667"/>
              <a:gd name="connsiteY14" fmla="*/ 783578 h 1690245"/>
              <a:gd name="connsiteX15" fmla="*/ 498644 w 525667"/>
              <a:gd name="connsiteY15" fmla="*/ 986228 h 1690245"/>
              <a:gd name="connsiteX16" fmla="*/ 390551 w 525667"/>
              <a:gd name="connsiteY16" fmla="*/ 1107818 h 1690245"/>
              <a:gd name="connsiteX17" fmla="*/ 336504 w 525667"/>
              <a:gd name="connsiteY17" fmla="*/ 1175368 h 1690245"/>
              <a:gd name="connsiteX18" fmla="*/ 295969 w 525667"/>
              <a:gd name="connsiteY18" fmla="*/ 1202388 h 1690245"/>
              <a:gd name="connsiteX19" fmla="*/ 187876 w 525667"/>
              <a:gd name="connsiteY19" fmla="*/ 1242918 h 1690245"/>
              <a:gd name="connsiteX20" fmla="*/ 25737 w 525667"/>
              <a:gd name="connsiteY20" fmla="*/ 1229408 h 1690245"/>
              <a:gd name="connsiteX21" fmla="*/ 66272 w 525667"/>
              <a:gd name="connsiteY21" fmla="*/ 1026758 h 1690245"/>
              <a:gd name="connsiteX22" fmla="*/ 106806 w 525667"/>
              <a:gd name="connsiteY22" fmla="*/ 999738 h 1690245"/>
              <a:gd name="connsiteX23" fmla="*/ 255434 w 525667"/>
              <a:gd name="connsiteY23" fmla="*/ 1040268 h 1690245"/>
              <a:gd name="connsiteX24" fmla="*/ 322993 w 525667"/>
              <a:gd name="connsiteY24" fmla="*/ 1094308 h 1690245"/>
              <a:gd name="connsiteX25" fmla="*/ 377039 w 525667"/>
              <a:gd name="connsiteY25" fmla="*/ 1134838 h 1690245"/>
              <a:gd name="connsiteX26" fmla="*/ 431086 w 525667"/>
              <a:gd name="connsiteY26" fmla="*/ 1242918 h 1690245"/>
              <a:gd name="connsiteX27" fmla="*/ 444597 w 525667"/>
              <a:gd name="connsiteY27" fmla="*/ 1310467 h 1690245"/>
              <a:gd name="connsiteX28" fmla="*/ 471621 w 525667"/>
              <a:gd name="connsiteY28" fmla="*/ 1391527 h 1690245"/>
              <a:gd name="connsiteX29" fmla="*/ 458109 w 525667"/>
              <a:gd name="connsiteY29" fmla="*/ 1621197 h 1690245"/>
              <a:gd name="connsiteX30" fmla="*/ 322993 w 525667"/>
              <a:gd name="connsiteY30" fmla="*/ 1688747 h 1690245"/>
              <a:gd name="connsiteX31" fmla="*/ 160853 w 525667"/>
              <a:gd name="connsiteY31" fmla="*/ 1688747 h 16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25667" h="1690245">
                <a:moveTo>
                  <a:pt x="431086" y="0"/>
                </a:moveTo>
                <a:cubicBezTo>
                  <a:pt x="428511" y="120992"/>
                  <a:pt x="543392" y="522676"/>
                  <a:pt x="377039" y="689009"/>
                </a:cubicBezTo>
                <a:cubicBezTo>
                  <a:pt x="365556" y="700491"/>
                  <a:pt x="350016" y="707022"/>
                  <a:pt x="336504" y="716029"/>
                </a:cubicBezTo>
                <a:cubicBezTo>
                  <a:pt x="204760" y="707796"/>
                  <a:pt x="143983" y="751859"/>
                  <a:pt x="79783" y="661989"/>
                </a:cubicBezTo>
                <a:cubicBezTo>
                  <a:pt x="68076" y="645601"/>
                  <a:pt x="61768" y="625962"/>
                  <a:pt x="52760" y="607949"/>
                </a:cubicBezTo>
                <a:cubicBezTo>
                  <a:pt x="57264" y="549406"/>
                  <a:pt x="55450" y="490029"/>
                  <a:pt x="66272" y="432319"/>
                </a:cubicBezTo>
                <a:cubicBezTo>
                  <a:pt x="69265" y="416360"/>
                  <a:pt x="81813" y="403270"/>
                  <a:pt x="93295" y="391789"/>
                </a:cubicBezTo>
                <a:cubicBezTo>
                  <a:pt x="104778" y="380307"/>
                  <a:pt x="119731" y="372825"/>
                  <a:pt x="133830" y="364769"/>
                </a:cubicBezTo>
                <a:cubicBezTo>
                  <a:pt x="180580" y="338058"/>
                  <a:pt x="182935" y="339396"/>
                  <a:pt x="228411" y="324239"/>
                </a:cubicBezTo>
                <a:cubicBezTo>
                  <a:pt x="264442" y="328742"/>
                  <a:pt x="304025" y="321512"/>
                  <a:pt x="336504" y="337749"/>
                </a:cubicBezTo>
                <a:cubicBezTo>
                  <a:pt x="390604" y="364796"/>
                  <a:pt x="422202" y="420601"/>
                  <a:pt x="444597" y="472849"/>
                </a:cubicBezTo>
                <a:cubicBezTo>
                  <a:pt x="450207" y="485938"/>
                  <a:pt x="454362" y="499640"/>
                  <a:pt x="458109" y="513379"/>
                </a:cubicBezTo>
                <a:cubicBezTo>
                  <a:pt x="467881" y="549206"/>
                  <a:pt x="473387" y="586230"/>
                  <a:pt x="485132" y="621459"/>
                </a:cubicBezTo>
                <a:cubicBezTo>
                  <a:pt x="489636" y="634969"/>
                  <a:pt x="494731" y="648296"/>
                  <a:pt x="498644" y="661989"/>
                </a:cubicBezTo>
                <a:cubicBezTo>
                  <a:pt x="511367" y="706511"/>
                  <a:pt x="516379" y="737141"/>
                  <a:pt x="525667" y="783578"/>
                </a:cubicBezTo>
                <a:cubicBezTo>
                  <a:pt x="516659" y="851128"/>
                  <a:pt x="515989" y="920324"/>
                  <a:pt x="498644" y="986228"/>
                </a:cubicBezTo>
                <a:cubicBezTo>
                  <a:pt x="491276" y="1014224"/>
                  <a:pt x="400103" y="1097206"/>
                  <a:pt x="390551" y="1107818"/>
                </a:cubicBezTo>
                <a:cubicBezTo>
                  <a:pt x="371259" y="1129251"/>
                  <a:pt x="356896" y="1154979"/>
                  <a:pt x="336504" y="1175368"/>
                </a:cubicBezTo>
                <a:cubicBezTo>
                  <a:pt x="325021" y="1186850"/>
                  <a:pt x="310068" y="1194332"/>
                  <a:pt x="295969" y="1202388"/>
                </a:cubicBezTo>
                <a:cubicBezTo>
                  <a:pt x="241014" y="1233787"/>
                  <a:pt x="246987" y="1228142"/>
                  <a:pt x="187876" y="1242918"/>
                </a:cubicBezTo>
                <a:cubicBezTo>
                  <a:pt x="133830" y="1238415"/>
                  <a:pt x="59246" y="1272051"/>
                  <a:pt x="25737" y="1229408"/>
                </a:cubicBezTo>
                <a:cubicBezTo>
                  <a:pt x="-29061" y="1159674"/>
                  <a:pt x="12758" y="1069565"/>
                  <a:pt x="66272" y="1026758"/>
                </a:cubicBezTo>
                <a:cubicBezTo>
                  <a:pt x="78952" y="1016615"/>
                  <a:pt x="93295" y="1008745"/>
                  <a:pt x="106806" y="999738"/>
                </a:cubicBezTo>
                <a:cubicBezTo>
                  <a:pt x="156349" y="1013248"/>
                  <a:pt x="207073" y="1022998"/>
                  <a:pt x="255434" y="1040268"/>
                </a:cubicBezTo>
                <a:cubicBezTo>
                  <a:pt x="290509" y="1052793"/>
                  <a:pt x="297084" y="1072719"/>
                  <a:pt x="322993" y="1094308"/>
                </a:cubicBezTo>
                <a:cubicBezTo>
                  <a:pt x="340293" y="1108723"/>
                  <a:pt x="361115" y="1118916"/>
                  <a:pt x="377039" y="1134838"/>
                </a:cubicBezTo>
                <a:cubicBezTo>
                  <a:pt x="404022" y="1161818"/>
                  <a:pt x="418183" y="1210666"/>
                  <a:pt x="431086" y="1242918"/>
                </a:cubicBezTo>
                <a:cubicBezTo>
                  <a:pt x="435590" y="1265434"/>
                  <a:pt x="438554" y="1288314"/>
                  <a:pt x="444597" y="1310467"/>
                </a:cubicBezTo>
                <a:cubicBezTo>
                  <a:pt x="452092" y="1337945"/>
                  <a:pt x="471621" y="1391527"/>
                  <a:pt x="471621" y="1391527"/>
                </a:cubicBezTo>
                <a:cubicBezTo>
                  <a:pt x="467117" y="1468084"/>
                  <a:pt x="482363" y="1548444"/>
                  <a:pt x="458109" y="1621197"/>
                </a:cubicBezTo>
                <a:cubicBezTo>
                  <a:pt x="447808" y="1652097"/>
                  <a:pt x="359247" y="1686481"/>
                  <a:pt x="322993" y="1688747"/>
                </a:cubicBezTo>
                <a:cubicBezTo>
                  <a:pt x="269052" y="1692118"/>
                  <a:pt x="214900" y="1688747"/>
                  <a:pt x="160853" y="1688747"/>
                </a:cubicBez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394771" y="1586645"/>
            <a:ext cx="918791" cy="1811331"/>
          </a:xfrm>
          <a:custGeom>
            <a:avLst/>
            <a:gdLst>
              <a:gd name="connsiteX0" fmla="*/ 243210 w 918791"/>
              <a:gd name="connsiteY0" fmla="*/ 0 h 1811331"/>
              <a:gd name="connsiteX1" fmla="*/ 283744 w 918791"/>
              <a:gd name="connsiteY1" fmla="*/ 67550 h 1811331"/>
              <a:gd name="connsiteX2" fmla="*/ 310768 w 918791"/>
              <a:gd name="connsiteY2" fmla="*/ 162120 h 1811331"/>
              <a:gd name="connsiteX3" fmla="*/ 351303 w 918791"/>
              <a:gd name="connsiteY3" fmla="*/ 243180 h 1811331"/>
              <a:gd name="connsiteX4" fmla="*/ 378326 w 918791"/>
              <a:gd name="connsiteY4" fmla="*/ 378279 h 1811331"/>
              <a:gd name="connsiteX5" fmla="*/ 405349 w 918791"/>
              <a:gd name="connsiteY5" fmla="*/ 499869 h 1811331"/>
              <a:gd name="connsiteX6" fmla="*/ 418861 w 918791"/>
              <a:gd name="connsiteY6" fmla="*/ 540399 h 1811331"/>
              <a:gd name="connsiteX7" fmla="*/ 405349 w 918791"/>
              <a:gd name="connsiteY7" fmla="*/ 675499 h 1811331"/>
              <a:gd name="connsiteX8" fmla="*/ 391838 w 918791"/>
              <a:gd name="connsiteY8" fmla="*/ 716029 h 1811331"/>
              <a:gd name="connsiteX9" fmla="*/ 324279 w 918791"/>
              <a:gd name="connsiteY9" fmla="*/ 770069 h 1811331"/>
              <a:gd name="connsiteX10" fmla="*/ 229698 w 918791"/>
              <a:gd name="connsiteY10" fmla="*/ 797088 h 1811331"/>
              <a:gd name="connsiteX11" fmla="*/ 27023 w 918791"/>
              <a:gd name="connsiteY11" fmla="*/ 729539 h 1811331"/>
              <a:gd name="connsiteX12" fmla="*/ 0 w 918791"/>
              <a:gd name="connsiteY12" fmla="*/ 675499 h 1811331"/>
              <a:gd name="connsiteX13" fmla="*/ 54047 w 918791"/>
              <a:gd name="connsiteY13" fmla="*/ 540399 h 1811331"/>
              <a:gd name="connsiteX14" fmla="*/ 94582 w 918791"/>
              <a:gd name="connsiteY14" fmla="*/ 526889 h 1811331"/>
              <a:gd name="connsiteX15" fmla="*/ 256721 w 918791"/>
              <a:gd name="connsiteY15" fmla="*/ 540399 h 1811331"/>
              <a:gd name="connsiteX16" fmla="*/ 351303 w 918791"/>
              <a:gd name="connsiteY16" fmla="*/ 648479 h 1811331"/>
              <a:gd name="connsiteX17" fmla="*/ 405349 w 918791"/>
              <a:gd name="connsiteY17" fmla="*/ 743049 h 1811331"/>
              <a:gd name="connsiteX18" fmla="*/ 418861 w 918791"/>
              <a:gd name="connsiteY18" fmla="*/ 783579 h 1811331"/>
              <a:gd name="connsiteX19" fmla="*/ 459396 w 918791"/>
              <a:gd name="connsiteY19" fmla="*/ 878148 h 1811331"/>
              <a:gd name="connsiteX20" fmla="*/ 418861 w 918791"/>
              <a:gd name="connsiteY20" fmla="*/ 1161858 h 1811331"/>
              <a:gd name="connsiteX21" fmla="*/ 378326 w 918791"/>
              <a:gd name="connsiteY21" fmla="*/ 1202388 h 1811331"/>
              <a:gd name="connsiteX22" fmla="*/ 324279 w 918791"/>
              <a:gd name="connsiteY22" fmla="*/ 1229408 h 1811331"/>
              <a:gd name="connsiteX23" fmla="*/ 108093 w 918791"/>
              <a:gd name="connsiteY23" fmla="*/ 1215898 h 1811331"/>
              <a:gd name="connsiteX24" fmla="*/ 81070 w 918791"/>
              <a:gd name="connsiteY24" fmla="*/ 1175368 h 1811331"/>
              <a:gd name="connsiteX25" fmla="*/ 121605 w 918791"/>
              <a:gd name="connsiteY25" fmla="*/ 1040268 h 1811331"/>
              <a:gd name="connsiteX26" fmla="*/ 162140 w 918791"/>
              <a:gd name="connsiteY26" fmla="*/ 1026758 h 1811331"/>
              <a:gd name="connsiteX27" fmla="*/ 216186 w 918791"/>
              <a:gd name="connsiteY27" fmla="*/ 1013248 h 1811331"/>
              <a:gd name="connsiteX28" fmla="*/ 324279 w 918791"/>
              <a:gd name="connsiteY28" fmla="*/ 1026758 h 1811331"/>
              <a:gd name="connsiteX29" fmla="*/ 364814 w 918791"/>
              <a:gd name="connsiteY29" fmla="*/ 1107818 h 1811331"/>
              <a:gd name="connsiteX30" fmla="*/ 418861 w 918791"/>
              <a:gd name="connsiteY30" fmla="*/ 1215898 h 1811331"/>
              <a:gd name="connsiteX31" fmla="*/ 445884 w 918791"/>
              <a:gd name="connsiteY31" fmla="*/ 1283448 h 1811331"/>
              <a:gd name="connsiteX32" fmla="*/ 472907 w 918791"/>
              <a:gd name="connsiteY32" fmla="*/ 1323977 h 1811331"/>
              <a:gd name="connsiteX33" fmla="*/ 499931 w 918791"/>
              <a:gd name="connsiteY33" fmla="*/ 1378017 h 1811331"/>
              <a:gd name="connsiteX34" fmla="*/ 540466 w 918791"/>
              <a:gd name="connsiteY34" fmla="*/ 1472587 h 1811331"/>
              <a:gd name="connsiteX35" fmla="*/ 553977 w 918791"/>
              <a:gd name="connsiteY35" fmla="*/ 1526627 h 1811331"/>
              <a:gd name="connsiteX36" fmla="*/ 581000 w 918791"/>
              <a:gd name="connsiteY36" fmla="*/ 1580667 h 1811331"/>
              <a:gd name="connsiteX37" fmla="*/ 594512 w 918791"/>
              <a:gd name="connsiteY37" fmla="*/ 1621197 h 1811331"/>
              <a:gd name="connsiteX38" fmla="*/ 648559 w 918791"/>
              <a:gd name="connsiteY38" fmla="*/ 1729277 h 1811331"/>
              <a:gd name="connsiteX39" fmla="*/ 729628 w 918791"/>
              <a:gd name="connsiteY39" fmla="*/ 1783316 h 1811331"/>
              <a:gd name="connsiteX40" fmla="*/ 851233 w 918791"/>
              <a:gd name="connsiteY40" fmla="*/ 1810336 h 1811331"/>
              <a:gd name="connsiteX41" fmla="*/ 918791 w 918791"/>
              <a:gd name="connsiteY41" fmla="*/ 1810336 h 1811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918791" h="1811331">
                <a:moveTo>
                  <a:pt x="243210" y="0"/>
                </a:moveTo>
                <a:cubicBezTo>
                  <a:pt x="256721" y="22517"/>
                  <a:pt x="271999" y="44063"/>
                  <a:pt x="283744" y="67550"/>
                </a:cubicBezTo>
                <a:cubicBezTo>
                  <a:pt x="310041" y="120138"/>
                  <a:pt x="284789" y="101509"/>
                  <a:pt x="310768" y="162120"/>
                </a:cubicBezTo>
                <a:cubicBezTo>
                  <a:pt x="361522" y="280531"/>
                  <a:pt x="318771" y="129333"/>
                  <a:pt x="351303" y="243180"/>
                </a:cubicBezTo>
                <a:cubicBezTo>
                  <a:pt x="369225" y="305900"/>
                  <a:pt x="365056" y="305304"/>
                  <a:pt x="378326" y="378279"/>
                </a:cubicBezTo>
                <a:cubicBezTo>
                  <a:pt x="385290" y="416573"/>
                  <a:pt x="394508" y="461931"/>
                  <a:pt x="405349" y="499869"/>
                </a:cubicBezTo>
                <a:cubicBezTo>
                  <a:pt x="409262" y="513562"/>
                  <a:pt x="414357" y="526889"/>
                  <a:pt x="418861" y="540399"/>
                </a:cubicBezTo>
                <a:cubicBezTo>
                  <a:pt x="414357" y="585432"/>
                  <a:pt x="412232" y="630767"/>
                  <a:pt x="405349" y="675499"/>
                </a:cubicBezTo>
                <a:cubicBezTo>
                  <a:pt x="403183" y="689574"/>
                  <a:pt x="399166" y="703818"/>
                  <a:pt x="391838" y="716029"/>
                </a:cubicBezTo>
                <a:cubicBezTo>
                  <a:pt x="381066" y="733980"/>
                  <a:pt x="340057" y="762181"/>
                  <a:pt x="324279" y="770069"/>
                </a:cubicBezTo>
                <a:cubicBezTo>
                  <a:pt x="304893" y="779761"/>
                  <a:pt x="247018" y="792759"/>
                  <a:pt x="229698" y="797088"/>
                </a:cubicBezTo>
                <a:cubicBezTo>
                  <a:pt x="148159" y="782265"/>
                  <a:pt x="81445" y="793024"/>
                  <a:pt x="27023" y="729539"/>
                </a:cubicBezTo>
                <a:cubicBezTo>
                  <a:pt x="13915" y="714248"/>
                  <a:pt x="9008" y="693512"/>
                  <a:pt x="0" y="675499"/>
                </a:cubicBezTo>
                <a:cubicBezTo>
                  <a:pt x="12011" y="579423"/>
                  <a:pt x="-15126" y="574981"/>
                  <a:pt x="54047" y="540399"/>
                </a:cubicBezTo>
                <a:cubicBezTo>
                  <a:pt x="66786" y="534030"/>
                  <a:pt x="81070" y="531392"/>
                  <a:pt x="94582" y="526889"/>
                </a:cubicBezTo>
                <a:cubicBezTo>
                  <a:pt x="148628" y="531392"/>
                  <a:pt x="203540" y="529764"/>
                  <a:pt x="256721" y="540399"/>
                </a:cubicBezTo>
                <a:cubicBezTo>
                  <a:pt x="300027" y="549059"/>
                  <a:pt x="336748" y="626650"/>
                  <a:pt x="351303" y="648479"/>
                </a:cubicBezTo>
                <a:cubicBezTo>
                  <a:pt x="378442" y="689182"/>
                  <a:pt x="384778" y="695056"/>
                  <a:pt x="405349" y="743049"/>
                </a:cubicBezTo>
                <a:cubicBezTo>
                  <a:pt x="410959" y="756138"/>
                  <a:pt x="413251" y="770490"/>
                  <a:pt x="418861" y="783579"/>
                </a:cubicBezTo>
                <a:cubicBezTo>
                  <a:pt x="468950" y="900438"/>
                  <a:pt x="427708" y="783098"/>
                  <a:pt x="459396" y="878148"/>
                </a:cubicBezTo>
                <a:cubicBezTo>
                  <a:pt x="451417" y="1021743"/>
                  <a:pt x="489634" y="1076941"/>
                  <a:pt x="418861" y="1161858"/>
                </a:cubicBezTo>
                <a:cubicBezTo>
                  <a:pt x="406628" y="1176536"/>
                  <a:pt x="393875" y="1191283"/>
                  <a:pt x="378326" y="1202388"/>
                </a:cubicBezTo>
                <a:cubicBezTo>
                  <a:pt x="361935" y="1214094"/>
                  <a:pt x="342295" y="1220401"/>
                  <a:pt x="324279" y="1229408"/>
                </a:cubicBezTo>
                <a:cubicBezTo>
                  <a:pt x="252217" y="1224905"/>
                  <a:pt x="178577" y="1231559"/>
                  <a:pt x="108093" y="1215898"/>
                </a:cubicBezTo>
                <a:cubicBezTo>
                  <a:pt x="92242" y="1212376"/>
                  <a:pt x="79824" y="1191558"/>
                  <a:pt x="81070" y="1175368"/>
                </a:cubicBezTo>
                <a:cubicBezTo>
                  <a:pt x="84677" y="1128490"/>
                  <a:pt x="99089" y="1081543"/>
                  <a:pt x="121605" y="1040268"/>
                </a:cubicBezTo>
                <a:cubicBezTo>
                  <a:pt x="128426" y="1027765"/>
                  <a:pt x="148445" y="1030670"/>
                  <a:pt x="162140" y="1026758"/>
                </a:cubicBezTo>
                <a:cubicBezTo>
                  <a:pt x="179995" y="1021657"/>
                  <a:pt x="198171" y="1017751"/>
                  <a:pt x="216186" y="1013248"/>
                </a:cubicBezTo>
                <a:cubicBezTo>
                  <a:pt x="252217" y="1017751"/>
                  <a:pt x="290564" y="1013274"/>
                  <a:pt x="324279" y="1026758"/>
                </a:cubicBezTo>
                <a:cubicBezTo>
                  <a:pt x="347312" y="1035970"/>
                  <a:pt x="356597" y="1089742"/>
                  <a:pt x="364814" y="1107818"/>
                </a:cubicBezTo>
                <a:cubicBezTo>
                  <a:pt x="381484" y="1144487"/>
                  <a:pt x="403900" y="1178499"/>
                  <a:pt x="418861" y="1215898"/>
                </a:cubicBezTo>
                <a:cubicBezTo>
                  <a:pt x="427869" y="1238415"/>
                  <a:pt x="435037" y="1261757"/>
                  <a:pt x="445884" y="1283448"/>
                </a:cubicBezTo>
                <a:cubicBezTo>
                  <a:pt x="453146" y="1297971"/>
                  <a:pt x="464850" y="1309880"/>
                  <a:pt x="472907" y="1323977"/>
                </a:cubicBezTo>
                <a:cubicBezTo>
                  <a:pt x="482900" y="1341463"/>
                  <a:pt x="490923" y="1360004"/>
                  <a:pt x="499931" y="1378017"/>
                </a:cubicBezTo>
                <a:cubicBezTo>
                  <a:pt x="538719" y="1533158"/>
                  <a:pt x="484480" y="1341970"/>
                  <a:pt x="540466" y="1472587"/>
                </a:cubicBezTo>
                <a:cubicBezTo>
                  <a:pt x="547781" y="1489653"/>
                  <a:pt x="547457" y="1509242"/>
                  <a:pt x="553977" y="1526627"/>
                </a:cubicBezTo>
                <a:cubicBezTo>
                  <a:pt x="561049" y="1545484"/>
                  <a:pt x="573066" y="1562156"/>
                  <a:pt x="581000" y="1580667"/>
                </a:cubicBezTo>
                <a:cubicBezTo>
                  <a:pt x="586610" y="1593756"/>
                  <a:pt x="588618" y="1608233"/>
                  <a:pt x="594512" y="1621197"/>
                </a:cubicBezTo>
                <a:cubicBezTo>
                  <a:pt x="611182" y="1657866"/>
                  <a:pt x="615043" y="1706936"/>
                  <a:pt x="648559" y="1729277"/>
                </a:cubicBezTo>
                <a:cubicBezTo>
                  <a:pt x="675582" y="1747290"/>
                  <a:pt x="698121" y="1775440"/>
                  <a:pt x="729628" y="1783316"/>
                </a:cubicBezTo>
                <a:cubicBezTo>
                  <a:pt x="759719" y="1790838"/>
                  <a:pt x="822645" y="1807478"/>
                  <a:pt x="851233" y="1810336"/>
                </a:cubicBezTo>
                <a:cubicBezTo>
                  <a:pt x="873641" y="1812576"/>
                  <a:pt x="896272" y="1810336"/>
                  <a:pt x="918791" y="1810336"/>
                </a:cubicBez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250013" y="649053"/>
            <a:ext cx="752591" cy="944005"/>
            <a:chOff x="976898" y="515072"/>
            <a:chExt cx="976901" cy="1314321"/>
          </a:xfrm>
          <a:solidFill>
            <a:srgbClr val="6886FF"/>
          </a:solidFill>
        </p:grpSpPr>
        <p:sp>
          <p:nvSpPr>
            <p:cNvPr id="26" name="Round Same Side Corner Rectangle 25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decagon 26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grpFill/>
            <a:ln w="9525" cmpd="sng">
              <a:solidFill>
                <a:srgbClr val="2D4E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Freeform 28"/>
          <p:cNvSpPr/>
          <p:nvPr/>
        </p:nvSpPr>
        <p:spPr>
          <a:xfrm>
            <a:off x="7503873" y="1613665"/>
            <a:ext cx="525667" cy="1690245"/>
          </a:xfrm>
          <a:custGeom>
            <a:avLst/>
            <a:gdLst>
              <a:gd name="connsiteX0" fmla="*/ 431086 w 525667"/>
              <a:gd name="connsiteY0" fmla="*/ 0 h 1690245"/>
              <a:gd name="connsiteX1" fmla="*/ 377039 w 525667"/>
              <a:gd name="connsiteY1" fmla="*/ 689009 h 1690245"/>
              <a:gd name="connsiteX2" fmla="*/ 336504 w 525667"/>
              <a:gd name="connsiteY2" fmla="*/ 716029 h 1690245"/>
              <a:gd name="connsiteX3" fmla="*/ 79783 w 525667"/>
              <a:gd name="connsiteY3" fmla="*/ 661989 h 1690245"/>
              <a:gd name="connsiteX4" fmla="*/ 52760 w 525667"/>
              <a:gd name="connsiteY4" fmla="*/ 607949 h 1690245"/>
              <a:gd name="connsiteX5" fmla="*/ 66272 w 525667"/>
              <a:gd name="connsiteY5" fmla="*/ 432319 h 1690245"/>
              <a:gd name="connsiteX6" fmla="*/ 93295 w 525667"/>
              <a:gd name="connsiteY6" fmla="*/ 391789 h 1690245"/>
              <a:gd name="connsiteX7" fmla="*/ 133830 w 525667"/>
              <a:gd name="connsiteY7" fmla="*/ 364769 h 1690245"/>
              <a:gd name="connsiteX8" fmla="*/ 228411 w 525667"/>
              <a:gd name="connsiteY8" fmla="*/ 324239 h 1690245"/>
              <a:gd name="connsiteX9" fmla="*/ 336504 w 525667"/>
              <a:gd name="connsiteY9" fmla="*/ 337749 h 1690245"/>
              <a:gd name="connsiteX10" fmla="*/ 444597 w 525667"/>
              <a:gd name="connsiteY10" fmla="*/ 472849 h 1690245"/>
              <a:gd name="connsiteX11" fmla="*/ 458109 w 525667"/>
              <a:gd name="connsiteY11" fmla="*/ 513379 h 1690245"/>
              <a:gd name="connsiteX12" fmla="*/ 485132 w 525667"/>
              <a:gd name="connsiteY12" fmla="*/ 621459 h 1690245"/>
              <a:gd name="connsiteX13" fmla="*/ 498644 w 525667"/>
              <a:gd name="connsiteY13" fmla="*/ 661989 h 1690245"/>
              <a:gd name="connsiteX14" fmla="*/ 525667 w 525667"/>
              <a:gd name="connsiteY14" fmla="*/ 783578 h 1690245"/>
              <a:gd name="connsiteX15" fmla="*/ 498644 w 525667"/>
              <a:gd name="connsiteY15" fmla="*/ 986228 h 1690245"/>
              <a:gd name="connsiteX16" fmla="*/ 390551 w 525667"/>
              <a:gd name="connsiteY16" fmla="*/ 1107818 h 1690245"/>
              <a:gd name="connsiteX17" fmla="*/ 336504 w 525667"/>
              <a:gd name="connsiteY17" fmla="*/ 1175368 h 1690245"/>
              <a:gd name="connsiteX18" fmla="*/ 295969 w 525667"/>
              <a:gd name="connsiteY18" fmla="*/ 1202388 h 1690245"/>
              <a:gd name="connsiteX19" fmla="*/ 187876 w 525667"/>
              <a:gd name="connsiteY19" fmla="*/ 1242918 h 1690245"/>
              <a:gd name="connsiteX20" fmla="*/ 25737 w 525667"/>
              <a:gd name="connsiteY20" fmla="*/ 1229408 h 1690245"/>
              <a:gd name="connsiteX21" fmla="*/ 66272 w 525667"/>
              <a:gd name="connsiteY21" fmla="*/ 1026758 h 1690245"/>
              <a:gd name="connsiteX22" fmla="*/ 106806 w 525667"/>
              <a:gd name="connsiteY22" fmla="*/ 999738 h 1690245"/>
              <a:gd name="connsiteX23" fmla="*/ 255434 w 525667"/>
              <a:gd name="connsiteY23" fmla="*/ 1040268 h 1690245"/>
              <a:gd name="connsiteX24" fmla="*/ 322993 w 525667"/>
              <a:gd name="connsiteY24" fmla="*/ 1094308 h 1690245"/>
              <a:gd name="connsiteX25" fmla="*/ 377039 w 525667"/>
              <a:gd name="connsiteY25" fmla="*/ 1134838 h 1690245"/>
              <a:gd name="connsiteX26" fmla="*/ 431086 w 525667"/>
              <a:gd name="connsiteY26" fmla="*/ 1242918 h 1690245"/>
              <a:gd name="connsiteX27" fmla="*/ 444597 w 525667"/>
              <a:gd name="connsiteY27" fmla="*/ 1310467 h 1690245"/>
              <a:gd name="connsiteX28" fmla="*/ 471621 w 525667"/>
              <a:gd name="connsiteY28" fmla="*/ 1391527 h 1690245"/>
              <a:gd name="connsiteX29" fmla="*/ 458109 w 525667"/>
              <a:gd name="connsiteY29" fmla="*/ 1621197 h 1690245"/>
              <a:gd name="connsiteX30" fmla="*/ 322993 w 525667"/>
              <a:gd name="connsiteY30" fmla="*/ 1688747 h 1690245"/>
              <a:gd name="connsiteX31" fmla="*/ 160853 w 525667"/>
              <a:gd name="connsiteY31" fmla="*/ 1688747 h 169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25667" h="1690245">
                <a:moveTo>
                  <a:pt x="431086" y="0"/>
                </a:moveTo>
                <a:cubicBezTo>
                  <a:pt x="428511" y="120992"/>
                  <a:pt x="543392" y="522676"/>
                  <a:pt x="377039" y="689009"/>
                </a:cubicBezTo>
                <a:cubicBezTo>
                  <a:pt x="365556" y="700491"/>
                  <a:pt x="350016" y="707022"/>
                  <a:pt x="336504" y="716029"/>
                </a:cubicBezTo>
                <a:cubicBezTo>
                  <a:pt x="204760" y="707796"/>
                  <a:pt x="143983" y="751859"/>
                  <a:pt x="79783" y="661989"/>
                </a:cubicBezTo>
                <a:cubicBezTo>
                  <a:pt x="68076" y="645601"/>
                  <a:pt x="61768" y="625962"/>
                  <a:pt x="52760" y="607949"/>
                </a:cubicBezTo>
                <a:cubicBezTo>
                  <a:pt x="57264" y="549406"/>
                  <a:pt x="55450" y="490029"/>
                  <a:pt x="66272" y="432319"/>
                </a:cubicBezTo>
                <a:cubicBezTo>
                  <a:pt x="69265" y="416360"/>
                  <a:pt x="81813" y="403270"/>
                  <a:pt x="93295" y="391789"/>
                </a:cubicBezTo>
                <a:cubicBezTo>
                  <a:pt x="104778" y="380307"/>
                  <a:pt x="119731" y="372825"/>
                  <a:pt x="133830" y="364769"/>
                </a:cubicBezTo>
                <a:cubicBezTo>
                  <a:pt x="180580" y="338058"/>
                  <a:pt x="182935" y="339396"/>
                  <a:pt x="228411" y="324239"/>
                </a:cubicBezTo>
                <a:cubicBezTo>
                  <a:pt x="264442" y="328742"/>
                  <a:pt x="304025" y="321512"/>
                  <a:pt x="336504" y="337749"/>
                </a:cubicBezTo>
                <a:cubicBezTo>
                  <a:pt x="390604" y="364796"/>
                  <a:pt x="422202" y="420601"/>
                  <a:pt x="444597" y="472849"/>
                </a:cubicBezTo>
                <a:cubicBezTo>
                  <a:pt x="450207" y="485938"/>
                  <a:pt x="454362" y="499640"/>
                  <a:pt x="458109" y="513379"/>
                </a:cubicBezTo>
                <a:cubicBezTo>
                  <a:pt x="467881" y="549206"/>
                  <a:pt x="473387" y="586230"/>
                  <a:pt x="485132" y="621459"/>
                </a:cubicBezTo>
                <a:cubicBezTo>
                  <a:pt x="489636" y="634969"/>
                  <a:pt x="494731" y="648296"/>
                  <a:pt x="498644" y="661989"/>
                </a:cubicBezTo>
                <a:cubicBezTo>
                  <a:pt x="511367" y="706511"/>
                  <a:pt x="516379" y="737141"/>
                  <a:pt x="525667" y="783578"/>
                </a:cubicBezTo>
                <a:cubicBezTo>
                  <a:pt x="516659" y="851128"/>
                  <a:pt x="515989" y="920324"/>
                  <a:pt x="498644" y="986228"/>
                </a:cubicBezTo>
                <a:cubicBezTo>
                  <a:pt x="491276" y="1014224"/>
                  <a:pt x="400103" y="1097206"/>
                  <a:pt x="390551" y="1107818"/>
                </a:cubicBezTo>
                <a:cubicBezTo>
                  <a:pt x="371259" y="1129251"/>
                  <a:pt x="356896" y="1154979"/>
                  <a:pt x="336504" y="1175368"/>
                </a:cubicBezTo>
                <a:cubicBezTo>
                  <a:pt x="325021" y="1186850"/>
                  <a:pt x="310068" y="1194332"/>
                  <a:pt x="295969" y="1202388"/>
                </a:cubicBezTo>
                <a:cubicBezTo>
                  <a:pt x="241014" y="1233787"/>
                  <a:pt x="246987" y="1228142"/>
                  <a:pt x="187876" y="1242918"/>
                </a:cubicBezTo>
                <a:cubicBezTo>
                  <a:pt x="133830" y="1238415"/>
                  <a:pt x="59246" y="1272051"/>
                  <a:pt x="25737" y="1229408"/>
                </a:cubicBezTo>
                <a:cubicBezTo>
                  <a:pt x="-29061" y="1159674"/>
                  <a:pt x="12758" y="1069565"/>
                  <a:pt x="66272" y="1026758"/>
                </a:cubicBezTo>
                <a:cubicBezTo>
                  <a:pt x="78952" y="1016615"/>
                  <a:pt x="93295" y="1008745"/>
                  <a:pt x="106806" y="999738"/>
                </a:cubicBezTo>
                <a:cubicBezTo>
                  <a:pt x="156349" y="1013248"/>
                  <a:pt x="207073" y="1022998"/>
                  <a:pt x="255434" y="1040268"/>
                </a:cubicBezTo>
                <a:cubicBezTo>
                  <a:pt x="290509" y="1052793"/>
                  <a:pt x="297084" y="1072719"/>
                  <a:pt x="322993" y="1094308"/>
                </a:cubicBezTo>
                <a:cubicBezTo>
                  <a:pt x="340293" y="1108723"/>
                  <a:pt x="361115" y="1118916"/>
                  <a:pt x="377039" y="1134838"/>
                </a:cubicBezTo>
                <a:cubicBezTo>
                  <a:pt x="404022" y="1161818"/>
                  <a:pt x="418183" y="1210666"/>
                  <a:pt x="431086" y="1242918"/>
                </a:cubicBezTo>
                <a:cubicBezTo>
                  <a:pt x="435590" y="1265434"/>
                  <a:pt x="438554" y="1288314"/>
                  <a:pt x="444597" y="1310467"/>
                </a:cubicBezTo>
                <a:cubicBezTo>
                  <a:pt x="452092" y="1337945"/>
                  <a:pt x="471621" y="1391527"/>
                  <a:pt x="471621" y="1391527"/>
                </a:cubicBezTo>
                <a:cubicBezTo>
                  <a:pt x="467117" y="1468084"/>
                  <a:pt x="482363" y="1548444"/>
                  <a:pt x="458109" y="1621197"/>
                </a:cubicBezTo>
                <a:cubicBezTo>
                  <a:pt x="447808" y="1652097"/>
                  <a:pt x="359247" y="1686481"/>
                  <a:pt x="322993" y="1688747"/>
                </a:cubicBezTo>
                <a:cubicBezTo>
                  <a:pt x="269052" y="1692118"/>
                  <a:pt x="214900" y="1688747"/>
                  <a:pt x="160853" y="1688747"/>
                </a:cubicBez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7550953" y="731937"/>
            <a:ext cx="752591" cy="944005"/>
            <a:chOff x="976898" y="515072"/>
            <a:chExt cx="976901" cy="1314321"/>
          </a:xfrm>
        </p:grpSpPr>
        <p:sp>
          <p:nvSpPr>
            <p:cNvPr id="21" name="Round Same Side Corner Rectangle 20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decagon 21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ln w="9525" cmpd="sng">
              <a:solidFill>
                <a:srgbClr val="3D22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 rot="3347563">
            <a:off x="3346872" y="3784852"/>
            <a:ext cx="752591" cy="944005"/>
            <a:chOff x="976898" y="515072"/>
            <a:chExt cx="976901" cy="1314321"/>
          </a:xfrm>
          <a:solidFill>
            <a:srgbClr val="6886FF"/>
          </a:solidFill>
        </p:grpSpPr>
        <p:sp>
          <p:nvSpPr>
            <p:cNvPr id="56" name="Round Same Side Corner Rectangle 55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decagon 56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grpFill/>
            <a:ln w="9525" cmpd="sng">
              <a:solidFill>
                <a:srgbClr val="2D4E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/>
          <p:cNvGrpSpPr/>
          <p:nvPr/>
        </p:nvGrpSpPr>
        <p:grpSpPr>
          <a:xfrm rot="19609124">
            <a:off x="5591736" y="3857985"/>
            <a:ext cx="752591" cy="944005"/>
            <a:chOff x="976898" y="515072"/>
            <a:chExt cx="976901" cy="1314321"/>
          </a:xfrm>
          <a:solidFill>
            <a:srgbClr val="6886FF"/>
          </a:solidFill>
        </p:grpSpPr>
        <p:sp>
          <p:nvSpPr>
            <p:cNvPr id="62" name="Round Same Side Corner Rectangle 61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Dodecagon 62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grpFill/>
            <a:ln>
              <a:solidFill>
                <a:srgbClr val="2D4E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grpFill/>
            <a:ln w="9525" cmpd="sng">
              <a:solidFill>
                <a:srgbClr val="2D4E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Freeform 70"/>
          <p:cNvSpPr/>
          <p:nvPr/>
        </p:nvSpPr>
        <p:spPr>
          <a:xfrm>
            <a:off x="1075765" y="4572000"/>
            <a:ext cx="1181449" cy="1673412"/>
          </a:xfrm>
          <a:custGeom>
            <a:avLst/>
            <a:gdLst>
              <a:gd name="connsiteX0" fmla="*/ 373529 w 1181449"/>
              <a:gd name="connsiteY0" fmla="*/ 0 h 1673412"/>
              <a:gd name="connsiteX1" fmla="*/ 388470 w 1181449"/>
              <a:gd name="connsiteY1" fmla="*/ 463176 h 1673412"/>
              <a:gd name="connsiteX2" fmla="*/ 418353 w 1181449"/>
              <a:gd name="connsiteY2" fmla="*/ 522941 h 1673412"/>
              <a:gd name="connsiteX3" fmla="*/ 493059 w 1181449"/>
              <a:gd name="connsiteY3" fmla="*/ 612588 h 1673412"/>
              <a:gd name="connsiteX4" fmla="*/ 522941 w 1181449"/>
              <a:gd name="connsiteY4" fmla="*/ 642471 h 1673412"/>
              <a:gd name="connsiteX5" fmla="*/ 657411 w 1181449"/>
              <a:gd name="connsiteY5" fmla="*/ 717176 h 1673412"/>
              <a:gd name="connsiteX6" fmla="*/ 732117 w 1181449"/>
              <a:gd name="connsiteY6" fmla="*/ 732118 h 1673412"/>
              <a:gd name="connsiteX7" fmla="*/ 1030941 w 1181449"/>
              <a:gd name="connsiteY7" fmla="*/ 642471 h 1673412"/>
              <a:gd name="connsiteX8" fmla="*/ 971176 w 1181449"/>
              <a:gd name="connsiteY8" fmla="*/ 403412 h 1673412"/>
              <a:gd name="connsiteX9" fmla="*/ 881529 w 1181449"/>
              <a:gd name="connsiteY9" fmla="*/ 343647 h 1673412"/>
              <a:gd name="connsiteX10" fmla="*/ 717176 w 1181449"/>
              <a:gd name="connsiteY10" fmla="*/ 418353 h 1673412"/>
              <a:gd name="connsiteX11" fmla="*/ 657411 w 1181449"/>
              <a:gd name="connsiteY11" fmla="*/ 508000 h 1673412"/>
              <a:gd name="connsiteX12" fmla="*/ 642470 w 1181449"/>
              <a:gd name="connsiteY12" fmla="*/ 567765 h 1673412"/>
              <a:gd name="connsiteX13" fmla="*/ 657411 w 1181449"/>
              <a:gd name="connsiteY13" fmla="*/ 806824 h 1673412"/>
              <a:gd name="connsiteX14" fmla="*/ 687294 w 1181449"/>
              <a:gd name="connsiteY14" fmla="*/ 851647 h 1673412"/>
              <a:gd name="connsiteX15" fmla="*/ 851647 w 1181449"/>
              <a:gd name="connsiteY15" fmla="*/ 956235 h 1673412"/>
              <a:gd name="connsiteX16" fmla="*/ 911411 w 1181449"/>
              <a:gd name="connsiteY16" fmla="*/ 971176 h 1673412"/>
              <a:gd name="connsiteX17" fmla="*/ 1150470 w 1181449"/>
              <a:gd name="connsiteY17" fmla="*/ 956235 h 1673412"/>
              <a:gd name="connsiteX18" fmla="*/ 1180353 w 1181449"/>
              <a:gd name="connsiteY18" fmla="*/ 926353 h 1673412"/>
              <a:gd name="connsiteX19" fmla="*/ 1120588 w 1181449"/>
              <a:gd name="connsiteY19" fmla="*/ 896471 h 1673412"/>
              <a:gd name="connsiteX20" fmla="*/ 1001059 w 1181449"/>
              <a:gd name="connsiteY20" fmla="*/ 911412 h 1673412"/>
              <a:gd name="connsiteX21" fmla="*/ 986117 w 1181449"/>
              <a:gd name="connsiteY21" fmla="*/ 956235 h 1673412"/>
              <a:gd name="connsiteX22" fmla="*/ 1001059 w 1181449"/>
              <a:gd name="connsiteY22" fmla="*/ 1314824 h 1673412"/>
              <a:gd name="connsiteX23" fmla="*/ 1030941 w 1181449"/>
              <a:gd name="connsiteY23" fmla="*/ 1434353 h 1673412"/>
              <a:gd name="connsiteX24" fmla="*/ 986117 w 1181449"/>
              <a:gd name="connsiteY24" fmla="*/ 1583765 h 1673412"/>
              <a:gd name="connsiteX25" fmla="*/ 881529 w 1181449"/>
              <a:gd name="connsiteY25" fmla="*/ 1643529 h 1673412"/>
              <a:gd name="connsiteX26" fmla="*/ 702235 w 1181449"/>
              <a:gd name="connsiteY26" fmla="*/ 1673412 h 1673412"/>
              <a:gd name="connsiteX27" fmla="*/ 283882 w 1181449"/>
              <a:gd name="connsiteY27" fmla="*/ 1658471 h 1673412"/>
              <a:gd name="connsiteX28" fmla="*/ 179294 w 1181449"/>
              <a:gd name="connsiteY28" fmla="*/ 1598706 h 1673412"/>
              <a:gd name="connsiteX29" fmla="*/ 119529 w 1181449"/>
              <a:gd name="connsiteY29" fmla="*/ 1568824 h 1673412"/>
              <a:gd name="connsiteX30" fmla="*/ 29882 w 1181449"/>
              <a:gd name="connsiteY30" fmla="*/ 1479176 h 1673412"/>
              <a:gd name="connsiteX31" fmla="*/ 0 w 1181449"/>
              <a:gd name="connsiteY31" fmla="*/ 1344706 h 167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81449" h="1673412">
                <a:moveTo>
                  <a:pt x="373529" y="0"/>
                </a:moveTo>
                <a:cubicBezTo>
                  <a:pt x="378509" y="154392"/>
                  <a:pt x="375278" y="309268"/>
                  <a:pt x="388470" y="463176"/>
                </a:cubicBezTo>
                <a:cubicBezTo>
                  <a:pt x="390372" y="485368"/>
                  <a:pt x="409579" y="502469"/>
                  <a:pt x="418353" y="522941"/>
                </a:cubicBezTo>
                <a:cubicBezTo>
                  <a:pt x="453853" y="605774"/>
                  <a:pt x="400638" y="535571"/>
                  <a:pt x="493059" y="612588"/>
                </a:cubicBezTo>
                <a:cubicBezTo>
                  <a:pt x="503881" y="621606"/>
                  <a:pt x="511672" y="634019"/>
                  <a:pt x="522941" y="642471"/>
                </a:cubicBezTo>
                <a:cubicBezTo>
                  <a:pt x="578582" y="684202"/>
                  <a:pt x="599176" y="702617"/>
                  <a:pt x="657411" y="717176"/>
                </a:cubicBezTo>
                <a:cubicBezTo>
                  <a:pt x="682048" y="723335"/>
                  <a:pt x="707215" y="727137"/>
                  <a:pt x="732117" y="732118"/>
                </a:cubicBezTo>
                <a:cubicBezTo>
                  <a:pt x="738821" y="731373"/>
                  <a:pt x="1030941" y="775109"/>
                  <a:pt x="1030941" y="642471"/>
                </a:cubicBezTo>
                <a:cubicBezTo>
                  <a:pt x="1030941" y="609994"/>
                  <a:pt x="1028457" y="453532"/>
                  <a:pt x="971176" y="403412"/>
                </a:cubicBezTo>
                <a:cubicBezTo>
                  <a:pt x="944148" y="379762"/>
                  <a:pt x="881529" y="343647"/>
                  <a:pt x="881529" y="343647"/>
                </a:cubicBezTo>
                <a:cubicBezTo>
                  <a:pt x="781104" y="368753"/>
                  <a:pt x="770664" y="349583"/>
                  <a:pt x="717176" y="418353"/>
                </a:cubicBezTo>
                <a:cubicBezTo>
                  <a:pt x="695127" y="446702"/>
                  <a:pt x="657411" y="508000"/>
                  <a:pt x="657411" y="508000"/>
                </a:cubicBezTo>
                <a:cubicBezTo>
                  <a:pt x="652431" y="527922"/>
                  <a:pt x="642470" y="547230"/>
                  <a:pt x="642470" y="567765"/>
                </a:cubicBezTo>
                <a:cubicBezTo>
                  <a:pt x="642470" y="647607"/>
                  <a:pt x="644959" y="727959"/>
                  <a:pt x="657411" y="806824"/>
                </a:cubicBezTo>
                <a:cubicBezTo>
                  <a:pt x="660212" y="824561"/>
                  <a:pt x="674596" y="838950"/>
                  <a:pt x="687294" y="851647"/>
                </a:cubicBezTo>
                <a:cubicBezTo>
                  <a:pt x="735693" y="900045"/>
                  <a:pt x="788368" y="930924"/>
                  <a:pt x="851647" y="956235"/>
                </a:cubicBezTo>
                <a:cubicBezTo>
                  <a:pt x="870713" y="963861"/>
                  <a:pt x="891490" y="966196"/>
                  <a:pt x="911411" y="971176"/>
                </a:cubicBezTo>
                <a:cubicBezTo>
                  <a:pt x="991097" y="966196"/>
                  <a:pt x="1071714" y="969361"/>
                  <a:pt x="1150470" y="956235"/>
                </a:cubicBezTo>
                <a:cubicBezTo>
                  <a:pt x="1164365" y="953919"/>
                  <a:pt x="1186653" y="938953"/>
                  <a:pt x="1180353" y="926353"/>
                </a:cubicBezTo>
                <a:cubicBezTo>
                  <a:pt x="1170392" y="906431"/>
                  <a:pt x="1140510" y="906432"/>
                  <a:pt x="1120588" y="896471"/>
                </a:cubicBezTo>
                <a:cubicBezTo>
                  <a:pt x="1080745" y="901451"/>
                  <a:pt x="1037751" y="895104"/>
                  <a:pt x="1001059" y="911412"/>
                </a:cubicBezTo>
                <a:cubicBezTo>
                  <a:pt x="986667" y="917808"/>
                  <a:pt x="986117" y="940486"/>
                  <a:pt x="986117" y="956235"/>
                </a:cubicBezTo>
                <a:cubicBezTo>
                  <a:pt x="986117" y="1075868"/>
                  <a:pt x="989892" y="1195713"/>
                  <a:pt x="1001059" y="1314824"/>
                </a:cubicBezTo>
                <a:cubicBezTo>
                  <a:pt x="1004892" y="1355714"/>
                  <a:pt x="1030941" y="1434353"/>
                  <a:pt x="1030941" y="1434353"/>
                </a:cubicBezTo>
                <a:cubicBezTo>
                  <a:pt x="1016000" y="1484157"/>
                  <a:pt x="1016340" y="1541453"/>
                  <a:pt x="986117" y="1583765"/>
                </a:cubicBezTo>
                <a:cubicBezTo>
                  <a:pt x="962778" y="1616439"/>
                  <a:pt x="918593" y="1628086"/>
                  <a:pt x="881529" y="1643529"/>
                </a:cubicBezTo>
                <a:cubicBezTo>
                  <a:pt x="858727" y="1653030"/>
                  <a:pt x="712098" y="1672003"/>
                  <a:pt x="702235" y="1673412"/>
                </a:cubicBezTo>
                <a:cubicBezTo>
                  <a:pt x="562784" y="1668432"/>
                  <a:pt x="422019" y="1678205"/>
                  <a:pt x="283882" y="1658471"/>
                </a:cubicBezTo>
                <a:cubicBezTo>
                  <a:pt x="244132" y="1652792"/>
                  <a:pt x="214544" y="1617933"/>
                  <a:pt x="179294" y="1598706"/>
                </a:cubicBezTo>
                <a:cubicBezTo>
                  <a:pt x="159741" y="1588041"/>
                  <a:pt x="139451" y="1578785"/>
                  <a:pt x="119529" y="1568824"/>
                </a:cubicBezTo>
                <a:cubicBezTo>
                  <a:pt x="89647" y="1538941"/>
                  <a:pt x="34087" y="1521227"/>
                  <a:pt x="29882" y="1479176"/>
                </a:cubicBezTo>
                <a:cubicBezTo>
                  <a:pt x="14240" y="1322757"/>
                  <a:pt x="50333" y="1294373"/>
                  <a:pt x="0" y="1344706"/>
                </a:cubicBez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 rot="20470627">
            <a:off x="948368" y="3779980"/>
            <a:ext cx="752591" cy="944005"/>
            <a:chOff x="976898" y="515072"/>
            <a:chExt cx="976901" cy="1314321"/>
          </a:xfrm>
        </p:grpSpPr>
        <p:sp>
          <p:nvSpPr>
            <p:cNvPr id="51" name="Round Same Side Corner Rectangle 50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decagon 51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ln w="9525" cmpd="sng">
              <a:solidFill>
                <a:srgbClr val="3D22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Freeform 71"/>
          <p:cNvSpPr/>
          <p:nvPr/>
        </p:nvSpPr>
        <p:spPr>
          <a:xfrm>
            <a:off x="3018118" y="4497294"/>
            <a:ext cx="1404470" cy="1852894"/>
          </a:xfrm>
          <a:custGeom>
            <a:avLst/>
            <a:gdLst>
              <a:gd name="connsiteX0" fmla="*/ 298823 w 1404470"/>
              <a:gd name="connsiteY0" fmla="*/ 0 h 1852894"/>
              <a:gd name="connsiteX1" fmla="*/ 179294 w 1404470"/>
              <a:gd name="connsiteY1" fmla="*/ 119530 h 1852894"/>
              <a:gd name="connsiteX2" fmla="*/ 149411 w 1404470"/>
              <a:gd name="connsiteY2" fmla="*/ 149412 h 1852894"/>
              <a:gd name="connsiteX3" fmla="*/ 74706 w 1404470"/>
              <a:gd name="connsiteY3" fmla="*/ 254000 h 1852894"/>
              <a:gd name="connsiteX4" fmla="*/ 14941 w 1404470"/>
              <a:gd name="connsiteY4" fmla="*/ 358588 h 1852894"/>
              <a:gd name="connsiteX5" fmla="*/ 0 w 1404470"/>
              <a:gd name="connsiteY5" fmla="*/ 478118 h 1852894"/>
              <a:gd name="connsiteX6" fmla="*/ 14941 w 1404470"/>
              <a:gd name="connsiteY6" fmla="*/ 642471 h 1852894"/>
              <a:gd name="connsiteX7" fmla="*/ 29882 w 1404470"/>
              <a:gd name="connsiteY7" fmla="*/ 687294 h 1852894"/>
              <a:gd name="connsiteX8" fmla="*/ 74706 w 1404470"/>
              <a:gd name="connsiteY8" fmla="*/ 717177 h 1852894"/>
              <a:gd name="connsiteX9" fmla="*/ 194235 w 1404470"/>
              <a:gd name="connsiteY9" fmla="*/ 762000 h 1852894"/>
              <a:gd name="connsiteX10" fmla="*/ 298823 w 1404470"/>
              <a:gd name="connsiteY10" fmla="*/ 791882 h 1852894"/>
              <a:gd name="connsiteX11" fmla="*/ 567764 w 1404470"/>
              <a:gd name="connsiteY11" fmla="*/ 732118 h 1852894"/>
              <a:gd name="connsiteX12" fmla="*/ 582706 w 1404470"/>
              <a:gd name="connsiteY12" fmla="*/ 687294 h 1852894"/>
              <a:gd name="connsiteX13" fmla="*/ 567764 w 1404470"/>
              <a:gd name="connsiteY13" fmla="*/ 597647 h 1852894"/>
              <a:gd name="connsiteX14" fmla="*/ 522941 w 1404470"/>
              <a:gd name="connsiteY14" fmla="*/ 567765 h 1852894"/>
              <a:gd name="connsiteX15" fmla="*/ 343647 w 1404470"/>
              <a:gd name="connsiteY15" fmla="*/ 597647 h 1852894"/>
              <a:gd name="connsiteX16" fmla="*/ 283882 w 1404470"/>
              <a:gd name="connsiteY16" fmla="*/ 672353 h 1852894"/>
              <a:gd name="connsiteX17" fmla="*/ 254000 w 1404470"/>
              <a:gd name="connsiteY17" fmla="*/ 776941 h 1852894"/>
              <a:gd name="connsiteX18" fmla="*/ 239058 w 1404470"/>
              <a:gd name="connsiteY18" fmla="*/ 821765 h 1852894"/>
              <a:gd name="connsiteX19" fmla="*/ 254000 w 1404470"/>
              <a:gd name="connsiteY19" fmla="*/ 1016000 h 1852894"/>
              <a:gd name="connsiteX20" fmla="*/ 373529 w 1404470"/>
              <a:gd name="connsiteY20" fmla="*/ 1120588 h 1852894"/>
              <a:gd name="connsiteX21" fmla="*/ 493058 w 1404470"/>
              <a:gd name="connsiteY21" fmla="*/ 1165412 h 1852894"/>
              <a:gd name="connsiteX22" fmla="*/ 612588 w 1404470"/>
              <a:gd name="connsiteY22" fmla="*/ 1195294 h 1852894"/>
              <a:gd name="connsiteX23" fmla="*/ 776941 w 1404470"/>
              <a:gd name="connsiteY23" fmla="*/ 1180353 h 1852894"/>
              <a:gd name="connsiteX24" fmla="*/ 806823 w 1404470"/>
              <a:gd name="connsiteY24" fmla="*/ 1120588 h 1852894"/>
              <a:gd name="connsiteX25" fmla="*/ 836706 w 1404470"/>
              <a:gd name="connsiteY25" fmla="*/ 1075765 h 1852894"/>
              <a:gd name="connsiteX26" fmla="*/ 851647 w 1404470"/>
              <a:gd name="connsiteY26" fmla="*/ 1030941 h 1852894"/>
              <a:gd name="connsiteX27" fmla="*/ 806823 w 1404470"/>
              <a:gd name="connsiteY27" fmla="*/ 1001059 h 1852894"/>
              <a:gd name="connsiteX28" fmla="*/ 657411 w 1404470"/>
              <a:gd name="connsiteY28" fmla="*/ 1016000 h 1852894"/>
              <a:gd name="connsiteX29" fmla="*/ 627529 w 1404470"/>
              <a:gd name="connsiteY29" fmla="*/ 1464235 h 1852894"/>
              <a:gd name="connsiteX30" fmla="*/ 642470 w 1404470"/>
              <a:gd name="connsiteY30" fmla="*/ 1524000 h 1852894"/>
              <a:gd name="connsiteX31" fmla="*/ 687294 w 1404470"/>
              <a:gd name="connsiteY31" fmla="*/ 1553882 h 1852894"/>
              <a:gd name="connsiteX32" fmla="*/ 836706 w 1404470"/>
              <a:gd name="connsiteY32" fmla="*/ 1688353 h 1852894"/>
              <a:gd name="connsiteX33" fmla="*/ 911411 w 1404470"/>
              <a:gd name="connsiteY33" fmla="*/ 1718235 h 1852894"/>
              <a:gd name="connsiteX34" fmla="*/ 971176 w 1404470"/>
              <a:gd name="connsiteY34" fmla="*/ 1748118 h 1852894"/>
              <a:gd name="connsiteX35" fmla="*/ 1120588 w 1404470"/>
              <a:gd name="connsiteY35" fmla="*/ 1718235 h 1852894"/>
              <a:gd name="connsiteX36" fmla="*/ 1135529 w 1404470"/>
              <a:gd name="connsiteY36" fmla="*/ 1658471 h 1852894"/>
              <a:gd name="connsiteX37" fmla="*/ 1016000 w 1404470"/>
              <a:gd name="connsiteY37" fmla="*/ 1479177 h 1852894"/>
              <a:gd name="connsiteX38" fmla="*/ 956235 w 1404470"/>
              <a:gd name="connsiteY38" fmla="*/ 1494118 h 1852894"/>
              <a:gd name="connsiteX39" fmla="*/ 941294 w 1404470"/>
              <a:gd name="connsiteY39" fmla="*/ 1538941 h 1852894"/>
              <a:gd name="connsiteX40" fmla="*/ 971176 w 1404470"/>
              <a:gd name="connsiteY40" fmla="*/ 1673412 h 1852894"/>
              <a:gd name="connsiteX41" fmla="*/ 1030941 w 1404470"/>
              <a:gd name="connsiteY41" fmla="*/ 1703294 h 1852894"/>
              <a:gd name="connsiteX42" fmla="*/ 1135529 w 1404470"/>
              <a:gd name="connsiteY42" fmla="*/ 1763059 h 1852894"/>
              <a:gd name="connsiteX43" fmla="*/ 1180353 w 1404470"/>
              <a:gd name="connsiteY43" fmla="*/ 1792941 h 1852894"/>
              <a:gd name="connsiteX44" fmla="*/ 1314823 w 1404470"/>
              <a:gd name="connsiteY44" fmla="*/ 1822824 h 1852894"/>
              <a:gd name="connsiteX45" fmla="*/ 1404470 w 1404470"/>
              <a:gd name="connsiteY45" fmla="*/ 1852706 h 18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404470" h="1852894">
                <a:moveTo>
                  <a:pt x="298823" y="0"/>
                </a:moveTo>
                <a:cubicBezTo>
                  <a:pt x="177365" y="97167"/>
                  <a:pt x="264574" y="17194"/>
                  <a:pt x="179294" y="119530"/>
                </a:cubicBezTo>
                <a:cubicBezTo>
                  <a:pt x="170276" y="130352"/>
                  <a:pt x="158429" y="138590"/>
                  <a:pt x="149411" y="149412"/>
                </a:cubicBezTo>
                <a:cubicBezTo>
                  <a:pt x="134837" y="166901"/>
                  <a:pt x="88819" y="229302"/>
                  <a:pt x="74706" y="254000"/>
                </a:cubicBezTo>
                <a:cubicBezTo>
                  <a:pt x="-1120" y="386695"/>
                  <a:pt x="87743" y="249385"/>
                  <a:pt x="14941" y="358588"/>
                </a:cubicBezTo>
                <a:cubicBezTo>
                  <a:pt x="9961" y="398431"/>
                  <a:pt x="0" y="437965"/>
                  <a:pt x="0" y="478118"/>
                </a:cubicBezTo>
                <a:cubicBezTo>
                  <a:pt x="0" y="533128"/>
                  <a:pt x="7161" y="588014"/>
                  <a:pt x="14941" y="642471"/>
                </a:cubicBezTo>
                <a:cubicBezTo>
                  <a:pt x="17168" y="658062"/>
                  <a:pt x="20044" y="674996"/>
                  <a:pt x="29882" y="687294"/>
                </a:cubicBezTo>
                <a:cubicBezTo>
                  <a:pt x="41100" y="701316"/>
                  <a:pt x="59115" y="708268"/>
                  <a:pt x="74706" y="717177"/>
                </a:cubicBezTo>
                <a:cubicBezTo>
                  <a:pt x="144336" y="756966"/>
                  <a:pt x="120700" y="740990"/>
                  <a:pt x="194235" y="762000"/>
                </a:cubicBezTo>
                <a:cubicBezTo>
                  <a:pt x="344279" y="804869"/>
                  <a:pt x="111986" y="745173"/>
                  <a:pt x="298823" y="791882"/>
                </a:cubicBezTo>
                <a:cubicBezTo>
                  <a:pt x="470701" y="781140"/>
                  <a:pt x="512734" y="842177"/>
                  <a:pt x="567764" y="732118"/>
                </a:cubicBezTo>
                <a:cubicBezTo>
                  <a:pt x="574808" y="718031"/>
                  <a:pt x="577725" y="702235"/>
                  <a:pt x="582706" y="687294"/>
                </a:cubicBezTo>
                <a:cubicBezTo>
                  <a:pt x="577725" y="657412"/>
                  <a:pt x="581312" y="624743"/>
                  <a:pt x="567764" y="597647"/>
                </a:cubicBezTo>
                <a:cubicBezTo>
                  <a:pt x="559733" y="581586"/>
                  <a:pt x="540898" y="567765"/>
                  <a:pt x="522941" y="567765"/>
                </a:cubicBezTo>
                <a:cubicBezTo>
                  <a:pt x="462352" y="567765"/>
                  <a:pt x="403412" y="587686"/>
                  <a:pt x="343647" y="597647"/>
                </a:cubicBezTo>
                <a:cubicBezTo>
                  <a:pt x="315853" y="625441"/>
                  <a:pt x="302730" y="634657"/>
                  <a:pt x="283882" y="672353"/>
                </a:cubicBezTo>
                <a:cubicBezTo>
                  <a:pt x="271941" y="696235"/>
                  <a:pt x="260383" y="754602"/>
                  <a:pt x="254000" y="776941"/>
                </a:cubicBezTo>
                <a:cubicBezTo>
                  <a:pt x="249673" y="792085"/>
                  <a:pt x="244039" y="806824"/>
                  <a:pt x="239058" y="821765"/>
                </a:cubicBezTo>
                <a:cubicBezTo>
                  <a:pt x="244039" y="886510"/>
                  <a:pt x="242033" y="952176"/>
                  <a:pt x="254000" y="1016000"/>
                </a:cubicBezTo>
                <a:cubicBezTo>
                  <a:pt x="262279" y="1060152"/>
                  <a:pt x="351989" y="1111972"/>
                  <a:pt x="373529" y="1120588"/>
                </a:cubicBezTo>
                <a:cubicBezTo>
                  <a:pt x="396381" y="1129729"/>
                  <a:pt x="461827" y="1157604"/>
                  <a:pt x="493058" y="1165412"/>
                </a:cubicBezTo>
                <a:lnTo>
                  <a:pt x="612588" y="1195294"/>
                </a:lnTo>
                <a:cubicBezTo>
                  <a:pt x="667372" y="1190314"/>
                  <a:pt x="725597" y="1200101"/>
                  <a:pt x="776941" y="1180353"/>
                </a:cubicBezTo>
                <a:cubicBezTo>
                  <a:pt x="797729" y="1172357"/>
                  <a:pt x="795772" y="1139926"/>
                  <a:pt x="806823" y="1120588"/>
                </a:cubicBezTo>
                <a:cubicBezTo>
                  <a:pt x="815732" y="1104997"/>
                  <a:pt x="826745" y="1090706"/>
                  <a:pt x="836706" y="1075765"/>
                </a:cubicBezTo>
                <a:cubicBezTo>
                  <a:pt x="841686" y="1060824"/>
                  <a:pt x="857496" y="1045564"/>
                  <a:pt x="851647" y="1030941"/>
                </a:cubicBezTo>
                <a:cubicBezTo>
                  <a:pt x="844978" y="1014268"/>
                  <a:pt x="824727" y="1002436"/>
                  <a:pt x="806823" y="1001059"/>
                </a:cubicBezTo>
                <a:cubicBezTo>
                  <a:pt x="756918" y="997220"/>
                  <a:pt x="707215" y="1011020"/>
                  <a:pt x="657411" y="1016000"/>
                </a:cubicBezTo>
                <a:cubicBezTo>
                  <a:pt x="601735" y="1183031"/>
                  <a:pt x="627529" y="1091658"/>
                  <a:pt x="627529" y="1464235"/>
                </a:cubicBezTo>
                <a:cubicBezTo>
                  <a:pt x="627529" y="1484770"/>
                  <a:pt x="631079" y="1506914"/>
                  <a:pt x="642470" y="1524000"/>
                </a:cubicBezTo>
                <a:cubicBezTo>
                  <a:pt x="652431" y="1538941"/>
                  <a:pt x="673873" y="1541952"/>
                  <a:pt x="687294" y="1553882"/>
                </a:cubicBezTo>
                <a:cubicBezTo>
                  <a:pt x="737676" y="1598666"/>
                  <a:pt x="776646" y="1654986"/>
                  <a:pt x="836706" y="1688353"/>
                </a:cubicBezTo>
                <a:cubicBezTo>
                  <a:pt x="860151" y="1701378"/>
                  <a:pt x="886903" y="1707342"/>
                  <a:pt x="911411" y="1718235"/>
                </a:cubicBezTo>
                <a:cubicBezTo>
                  <a:pt x="931764" y="1727281"/>
                  <a:pt x="951254" y="1738157"/>
                  <a:pt x="971176" y="1748118"/>
                </a:cubicBezTo>
                <a:cubicBezTo>
                  <a:pt x="1020980" y="1738157"/>
                  <a:pt x="1075999" y="1742556"/>
                  <a:pt x="1120588" y="1718235"/>
                </a:cubicBezTo>
                <a:cubicBezTo>
                  <a:pt x="1138615" y="1708402"/>
                  <a:pt x="1139832" y="1678550"/>
                  <a:pt x="1135529" y="1658471"/>
                </a:cubicBezTo>
                <a:cubicBezTo>
                  <a:pt x="1102871" y="1506069"/>
                  <a:pt x="1109052" y="1525703"/>
                  <a:pt x="1016000" y="1479177"/>
                </a:cubicBezTo>
                <a:cubicBezTo>
                  <a:pt x="996078" y="1484157"/>
                  <a:pt x="972270" y="1481290"/>
                  <a:pt x="956235" y="1494118"/>
                </a:cubicBezTo>
                <a:cubicBezTo>
                  <a:pt x="943937" y="1503956"/>
                  <a:pt x="939986" y="1523246"/>
                  <a:pt x="941294" y="1538941"/>
                </a:cubicBezTo>
                <a:cubicBezTo>
                  <a:pt x="945107" y="1584699"/>
                  <a:pt x="949189" y="1633102"/>
                  <a:pt x="971176" y="1673412"/>
                </a:cubicBezTo>
                <a:cubicBezTo>
                  <a:pt x="981841" y="1692965"/>
                  <a:pt x="1011019" y="1693333"/>
                  <a:pt x="1030941" y="1703294"/>
                </a:cubicBezTo>
                <a:cubicBezTo>
                  <a:pt x="1116092" y="1788447"/>
                  <a:pt x="1030184" y="1717912"/>
                  <a:pt x="1135529" y="1763059"/>
                </a:cubicBezTo>
                <a:cubicBezTo>
                  <a:pt x="1152034" y="1770133"/>
                  <a:pt x="1164292" y="1784910"/>
                  <a:pt x="1180353" y="1792941"/>
                </a:cubicBezTo>
                <a:cubicBezTo>
                  <a:pt x="1217134" y="1811331"/>
                  <a:pt x="1280393" y="1817085"/>
                  <a:pt x="1314823" y="1822824"/>
                </a:cubicBezTo>
                <a:cubicBezTo>
                  <a:pt x="1383497" y="1857160"/>
                  <a:pt x="1352315" y="1852706"/>
                  <a:pt x="1404470" y="1852706"/>
                </a:cubicBezTo>
              </a:path>
            </a:pathLst>
          </a:cu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6140824" y="4676588"/>
            <a:ext cx="543939" cy="1807883"/>
          </a:xfrm>
          <a:custGeom>
            <a:avLst/>
            <a:gdLst>
              <a:gd name="connsiteX0" fmla="*/ 0 w 543939"/>
              <a:gd name="connsiteY0" fmla="*/ 0 h 1807883"/>
              <a:gd name="connsiteX1" fmla="*/ 89647 w 543939"/>
              <a:gd name="connsiteY1" fmla="*/ 104588 h 1807883"/>
              <a:gd name="connsiteX2" fmla="*/ 179294 w 543939"/>
              <a:gd name="connsiteY2" fmla="*/ 268941 h 1807883"/>
              <a:gd name="connsiteX3" fmla="*/ 209176 w 543939"/>
              <a:gd name="connsiteY3" fmla="*/ 313765 h 1807883"/>
              <a:gd name="connsiteX4" fmla="*/ 239058 w 543939"/>
              <a:gd name="connsiteY4" fmla="*/ 418353 h 1807883"/>
              <a:gd name="connsiteX5" fmla="*/ 254000 w 543939"/>
              <a:gd name="connsiteY5" fmla="*/ 508000 h 1807883"/>
              <a:gd name="connsiteX6" fmla="*/ 283882 w 543939"/>
              <a:gd name="connsiteY6" fmla="*/ 567765 h 1807883"/>
              <a:gd name="connsiteX7" fmla="*/ 298823 w 543939"/>
              <a:gd name="connsiteY7" fmla="*/ 612588 h 1807883"/>
              <a:gd name="connsiteX8" fmla="*/ 328705 w 543939"/>
              <a:gd name="connsiteY8" fmla="*/ 836706 h 1807883"/>
              <a:gd name="connsiteX9" fmla="*/ 283882 w 543939"/>
              <a:gd name="connsiteY9" fmla="*/ 1135530 h 1807883"/>
              <a:gd name="connsiteX10" fmla="*/ 239058 w 543939"/>
              <a:gd name="connsiteY10" fmla="*/ 1150471 h 1807883"/>
              <a:gd name="connsiteX11" fmla="*/ 104588 w 543939"/>
              <a:gd name="connsiteY11" fmla="*/ 1090706 h 1807883"/>
              <a:gd name="connsiteX12" fmla="*/ 74705 w 543939"/>
              <a:gd name="connsiteY12" fmla="*/ 971177 h 1807883"/>
              <a:gd name="connsiteX13" fmla="*/ 59764 w 543939"/>
              <a:gd name="connsiteY13" fmla="*/ 911412 h 1807883"/>
              <a:gd name="connsiteX14" fmla="*/ 104588 w 543939"/>
              <a:gd name="connsiteY14" fmla="*/ 806824 h 1807883"/>
              <a:gd name="connsiteX15" fmla="*/ 194235 w 543939"/>
              <a:gd name="connsiteY15" fmla="*/ 747059 h 1807883"/>
              <a:gd name="connsiteX16" fmla="*/ 388470 w 543939"/>
              <a:gd name="connsiteY16" fmla="*/ 791883 h 1807883"/>
              <a:gd name="connsiteX17" fmla="*/ 403411 w 543939"/>
              <a:gd name="connsiteY17" fmla="*/ 836706 h 1807883"/>
              <a:gd name="connsiteX18" fmla="*/ 433294 w 543939"/>
              <a:gd name="connsiteY18" fmla="*/ 866588 h 1807883"/>
              <a:gd name="connsiteX19" fmla="*/ 478117 w 543939"/>
              <a:gd name="connsiteY19" fmla="*/ 1001059 h 1807883"/>
              <a:gd name="connsiteX20" fmla="*/ 493058 w 543939"/>
              <a:gd name="connsiteY20" fmla="*/ 1045883 h 1807883"/>
              <a:gd name="connsiteX21" fmla="*/ 522941 w 543939"/>
              <a:gd name="connsiteY21" fmla="*/ 1105647 h 1807883"/>
              <a:gd name="connsiteX22" fmla="*/ 537882 w 543939"/>
              <a:gd name="connsiteY22" fmla="*/ 1807883 h 18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3939" h="1807883">
                <a:moveTo>
                  <a:pt x="0" y="0"/>
                </a:moveTo>
                <a:cubicBezTo>
                  <a:pt x="29882" y="34863"/>
                  <a:pt x="62494" y="67560"/>
                  <a:pt x="89647" y="104588"/>
                </a:cubicBezTo>
                <a:cubicBezTo>
                  <a:pt x="281537" y="366258"/>
                  <a:pt x="113011" y="136376"/>
                  <a:pt x="179294" y="268941"/>
                </a:cubicBezTo>
                <a:cubicBezTo>
                  <a:pt x="187325" y="285002"/>
                  <a:pt x="201145" y="297704"/>
                  <a:pt x="209176" y="313765"/>
                </a:cubicBezTo>
                <a:cubicBezTo>
                  <a:pt x="218670" y="332753"/>
                  <a:pt x="235866" y="402394"/>
                  <a:pt x="239058" y="418353"/>
                </a:cubicBezTo>
                <a:cubicBezTo>
                  <a:pt x="244999" y="448059"/>
                  <a:pt x="245295" y="478983"/>
                  <a:pt x="254000" y="508000"/>
                </a:cubicBezTo>
                <a:cubicBezTo>
                  <a:pt x="260400" y="529334"/>
                  <a:pt x="275108" y="547293"/>
                  <a:pt x="283882" y="567765"/>
                </a:cubicBezTo>
                <a:cubicBezTo>
                  <a:pt x="290086" y="582241"/>
                  <a:pt x="293843" y="597647"/>
                  <a:pt x="298823" y="612588"/>
                </a:cubicBezTo>
                <a:cubicBezTo>
                  <a:pt x="302507" y="638377"/>
                  <a:pt x="328705" y="817398"/>
                  <a:pt x="328705" y="836706"/>
                </a:cubicBezTo>
                <a:cubicBezTo>
                  <a:pt x="328705" y="841491"/>
                  <a:pt x="357422" y="1076697"/>
                  <a:pt x="283882" y="1135530"/>
                </a:cubicBezTo>
                <a:cubicBezTo>
                  <a:pt x="271584" y="1145369"/>
                  <a:pt x="253999" y="1145491"/>
                  <a:pt x="239058" y="1150471"/>
                </a:cubicBezTo>
                <a:cubicBezTo>
                  <a:pt x="163157" y="1139628"/>
                  <a:pt x="130312" y="1161448"/>
                  <a:pt x="104588" y="1090706"/>
                </a:cubicBezTo>
                <a:cubicBezTo>
                  <a:pt x="90553" y="1052109"/>
                  <a:pt x="84666" y="1011020"/>
                  <a:pt x="74705" y="971177"/>
                </a:cubicBezTo>
                <a:lnTo>
                  <a:pt x="59764" y="911412"/>
                </a:lnTo>
                <a:cubicBezTo>
                  <a:pt x="72395" y="848256"/>
                  <a:pt x="59561" y="840594"/>
                  <a:pt x="104588" y="806824"/>
                </a:cubicBezTo>
                <a:cubicBezTo>
                  <a:pt x="133319" y="785276"/>
                  <a:pt x="194235" y="747059"/>
                  <a:pt x="194235" y="747059"/>
                </a:cubicBezTo>
                <a:cubicBezTo>
                  <a:pt x="239263" y="751562"/>
                  <a:pt x="345861" y="738621"/>
                  <a:pt x="388470" y="791883"/>
                </a:cubicBezTo>
                <a:cubicBezTo>
                  <a:pt x="398308" y="804181"/>
                  <a:pt x="395308" y="823201"/>
                  <a:pt x="403411" y="836706"/>
                </a:cubicBezTo>
                <a:cubicBezTo>
                  <a:pt x="410659" y="848785"/>
                  <a:pt x="423333" y="856627"/>
                  <a:pt x="433294" y="866588"/>
                </a:cubicBezTo>
                <a:lnTo>
                  <a:pt x="478117" y="1001059"/>
                </a:lnTo>
                <a:cubicBezTo>
                  <a:pt x="483097" y="1016000"/>
                  <a:pt x="486014" y="1031796"/>
                  <a:pt x="493058" y="1045883"/>
                </a:cubicBezTo>
                <a:lnTo>
                  <a:pt x="522941" y="1105647"/>
                </a:lnTo>
                <a:cubicBezTo>
                  <a:pt x="558781" y="1428216"/>
                  <a:pt x="537882" y="1195019"/>
                  <a:pt x="537882" y="1807883"/>
                </a:cubicBezTo>
              </a:path>
            </a:pathLst>
          </a:cu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7100039" y="4572000"/>
            <a:ext cx="1404470" cy="1852894"/>
          </a:xfrm>
          <a:custGeom>
            <a:avLst/>
            <a:gdLst>
              <a:gd name="connsiteX0" fmla="*/ 298823 w 1404470"/>
              <a:gd name="connsiteY0" fmla="*/ 0 h 1852894"/>
              <a:gd name="connsiteX1" fmla="*/ 179294 w 1404470"/>
              <a:gd name="connsiteY1" fmla="*/ 119530 h 1852894"/>
              <a:gd name="connsiteX2" fmla="*/ 149411 w 1404470"/>
              <a:gd name="connsiteY2" fmla="*/ 149412 h 1852894"/>
              <a:gd name="connsiteX3" fmla="*/ 74706 w 1404470"/>
              <a:gd name="connsiteY3" fmla="*/ 254000 h 1852894"/>
              <a:gd name="connsiteX4" fmla="*/ 14941 w 1404470"/>
              <a:gd name="connsiteY4" fmla="*/ 358588 h 1852894"/>
              <a:gd name="connsiteX5" fmla="*/ 0 w 1404470"/>
              <a:gd name="connsiteY5" fmla="*/ 478118 h 1852894"/>
              <a:gd name="connsiteX6" fmla="*/ 14941 w 1404470"/>
              <a:gd name="connsiteY6" fmla="*/ 642471 h 1852894"/>
              <a:gd name="connsiteX7" fmla="*/ 29882 w 1404470"/>
              <a:gd name="connsiteY7" fmla="*/ 687294 h 1852894"/>
              <a:gd name="connsiteX8" fmla="*/ 74706 w 1404470"/>
              <a:gd name="connsiteY8" fmla="*/ 717177 h 1852894"/>
              <a:gd name="connsiteX9" fmla="*/ 194235 w 1404470"/>
              <a:gd name="connsiteY9" fmla="*/ 762000 h 1852894"/>
              <a:gd name="connsiteX10" fmla="*/ 298823 w 1404470"/>
              <a:gd name="connsiteY10" fmla="*/ 791882 h 1852894"/>
              <a:gd name="connsiteX11" fmla="*/ 567764 w 1404470"/>
              <a:gd name="connsiteY11" fmla="*/ 732118 h 1852894"/>
              <a:gd name="connsiteX12" fmla="*/ 582706 w 1404470"/>
              <a:gd name="connsiteY12" fmla="*/ 687294 h 1852894"/>
              <a:gd name="connsiteX13" fmla="*/ 567764 w 1404470"/>
              <a:gd name="connsiteY13" fmla="*/ 597647 h 1852894"/>
              <a:gd name="connsiteX14" fmla="*/ 522941 w 1404470"/>
              <a:gd name="connsiteY14" fmla="*/ 567765 h 1852894"/>
              <a:gd name="connsiteX15" fmla="*/ 343647 w 1404470"/>
              <a:gd name="connsiteY15" fmla="*/ 597647 h 1852894"/>
              <a:gd name="connsiteX16" fmla="*/ 283882 w 1404470"/>
              <a:gd name="connsiteY16" fmla="*/ 672353 h 1852894"/>
              <a:gd name="connsiteX17" fmla="*/ 254000 w 1404470"/>
              <a:gd name="connsiteY17" fmla="*/ 776941 h 1852894"/>
              <a:gd name="connsiteX18" fmla="*/ 239058 w 1404470"/>
              <a:gd name="connsiteY18" fmla="*/ 821765 h 1852894"/>
              <a:gd name="connsiteX19" fmla="*/ 254000 w 1404470"/>
              <a:gd name="connsiteY19" fmla="*/ 1016000 h 1852894"/>
              <a:gd name="connsiteX20" fmla="*/ 373529 w 1404470"/>
              <a:gd name="connsiteY20" fmla="*/ 1120588 h 1852894"/>
              <a:gd name="connsiteX21" fmla="*/ 493058 w 1404470"/>
              <a:gd name="connsiteY21" fmla="*/ 1165412 h 1852894"/>
              <a:gd name="connsiteX22" fmla="*/ 612588 w 1404470"/>
              <a:gd name="connsiteY22" fmla="*/ 1195294 h 1852894"/>
              <a:gd name="connsiteX23" fmla="*/ 776941 w 1404470"/>
              <a:gd name="connsiteY23" fmla="*/ 1180353 h 1852894"/>
              <a:gd name="connsiteX24" fmla="*/ 806823 w 1404470"/>
              <a:gd name="connsiteY24" fmla="*/ 1120588 h 1852894"/>
              <a:gd name="connsiteX25" fmla="*/ 836706 w 1404470"/>
              <a:gd name="connsiteY25" fmla="*/ 1075765 h 1852894"/>
              <a:gd name="connsiteX26" fmla="*/ 851647 w 1404470"/>
              <a:gd name="connsiteY26" fmla="*/ 1030941 h 1852894"/>
              <a:gd name="connsiteX27" fmla="*/ 806823 w 1404470"/>
              <a:gd name="connsiteY27" fmla="*/ 1001059 h 1852894"/>
              <a:gd name="connsiteX28" fmla="*/ 657411 w 1404470"/>
              <a:gd name="connsiteY28" fmla="*/ 1016000 h 1852894"/>
              <a:gd name="connsiteX29" fmla="*/ 627529 w 1404470"/>
              <a:gd name="connsiteY29" fmla="*/ 1464235 h 1852894"/>
              <a:gd name="connsiteX30" fmla="*/ 642470 w 1404470"/>
              <a:gd name="connsiteY30" fmla="*/ 1524000 h 1852894"/>
              <a:gd name="connsiteX31" fmla="*/ 687294 w 1404470"/>
              <a:gd name="connsiteY31" fmla="*/ 1553882 h 1852894"/>
              <a:gd name="connsiteX32" fmla="*/ 836706 w 1404470"/>
              <a:gd name="connsiteY32" fmla="*/ 1688353 h 1852894"/>
              <a:gd name="connsiteX33" fmla="*/ 911411 w 1404470"/>
              <a:gd name="connsiteY33" fmla="*/ 1718235 h 1852894"/>
              <a:gd name="connsiteX34" fmla="*/ 971176 w 1404470"/>
              <a:gd name="connsiteY34" fmla="*/ 1748118 h 1852894"/>
              <a:gd name="connsiteX35" fmla="*/ 1120588 w 1404470"/>
              <a:gd name="connsiteY35" fmla="*/ 1718235 h 1852894"/>
              <a:gd name="connsiteX36" fmla="*/ 1135529 w 1404470"/>
              <a:gd name="connsiteY36" fmla="*/ 1658471 h 1852894"/>
              <a:gd name="connsiteX37" fmla="*/ 1016000 w 1404470"/>
              <a:gd name="connsiteY37" fmla="*/ 1479177 h 1852894"/>
              <a:gd name="connsiteX38" fmla="*/ 956235 w 1404470"/>
              <a:gd name="connsiteY38" fmla="*/ 1494118 h 1852894"/>
              <a:gd name="connsiteX39" fmla="*/ 941294 w 1404470"/>
              <a:gd name="connsiteY39" fmla="*/ 1538941 h 1852894"/>
              <a:gd name="connsiteX40" fmla="*/ 971176 w 1404470"/>
              <a:gd name="connsiteY40" fmla="*/ 1673412 h 1852894"/>
              <a:gd name="connsiteX41" fmla="*/ 1030941 w 1404470"/>
              <a:gd name="connsiteY41" fmla="*/ 1703294 h 1852894"/>
              <a:gd name="connsiteX42" fmla="*/ 1135529 w 1404470"/>
              <a:gd name="connsiteY42" fmla="*/ 1763059 h 1852894"/>
              <a:gd name="connsiteX43" fmla="*/ 1180353 w 1404470"/>
              <a:gd name="connsiteY43" fmla="*/ 1792941 h 1852894"/>
              <a:gd name="connsiteX44" fmla="*/ 1314823 w 1404470"/>
              <a:gd name="connsiteY44" fmla="*/ 1822824 h 1852894"/>
              <a:gd name="connsiteX45" fmla="*/ 1404470 w 1404470"/>
              <a:gd name="connsiteY45" fmla="*/ 1852706 h 18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404470" h="1852894">
                <a:moveTo>
                  <a:pt x="298823" y="0"/>
                </a:moveTo>
                <a:cubicBezTo>
                  <a:pt x="177365" y="97167"/>
                  <a:pt x="264574" y="17194"/>
                  <a:pt x="179294" y="119530"/>
                </a:cubicBezTo>
                <a:cubicBezTo>
                  <a:pt x="170276" y="130352"/>
                  <a:pt x="158429" y="138590"/>
                  <a:pt x="149411" y="149412"/>
                </a:cubicBezTo>
                <a:cubicBezTo>
                  <a:pt x="134837" y="166901"/>
                  <a:pt x="88819" y="229302"/>
                  <a:pt x="74706" y="254000"/>
                </a:cubicBezTo>
                <a:cubicBezTo>
                  <a:pt x="-1120" y="386695"/>
                  <a:pt x="87743" y="249385"/>
                  <a:pt x="14941" y="358588"/>
                </a:cubicBezTo>
                <a:cubicBezTo>
                  <a:pt x="9961" y="398431"/>
                  <a:pt x="0" y="437965"/>
                  <a:pt x="0" y="478118"/>
                </a:cubicBezTo>
                <a:cubicBezTo>
                  <a:pt x="0" y="533128"/>
                  <a:pt x="7161" y="588014"/>
                  <a:pt x="14941" y="642471"/>
                </a:cubicBezTo>
                <a:cubicBezTo>
                  <a:pt x="17168" y="658062"/>
                  <a:pt x="20044" y="674996"/>
                  <a:pt x="29882" y="687294"/>
                </a:cubicBezTo>
                <a:cubicBezTo>
                  <a:pt x="41100" y="701316"/>
                  <a:pt x="59115" y="708268"/>
                  <a:pt x="74706" y="717177"/>
                </a:cubicBezTo>
                <a:cubicBezTo>
                  <a:pt x="144336" y="756966"/>
                  <a:pt x="120700" y="740990"/>
                  <a:pt x="194235" y="762000"/>
                </a:cubicBezTo>
                <a:cubicBezTo>
                  <a:pt x="344279" y="804869"/>
                  <a:pt x="111986" y="745173"/>
                  <a:pt x="298823" y="791882"/>
                </a:cubicBezTo>
                <a:cubicBezTo>
                  <a:pt x="470701" y="781140"/>
                  <a:pt x="512734" y="842177"/>
                  <a:pt x="567764" y="732118"/>
                </a:cubicBezTo>
                <a:cubicBezTo>
                  <a:pt x="574808" y="718031"/>
                  <a:pt x="577725" y="702235"/>
                  <a:pt x="582706" y="687294"/>
                </a:cubicBezTo>
                <a:cubicBezTo>
                  <a:pt x="577725" y="657412"/>
                  <a:pt x="581312" y="624743"/>
                  <a:pt x="567764" y="597647"/>
                </a:cubicBezTo>
                <a:cubicBezTo>
                  <a:pt x="559733" y="581586"/>
                  <a:pt x="540898" y="567765"/>
                  <a:pt x="522941" y="567765"/>
                </a:cubicBezTo>
                <a:cubicBezTo>
                  <a:pt x="462352" y="567765"/>
                  <a:pt x="403412" y="587686"/>
                  <a:pt x="343647" y="597647"/>
                </a:cubicBezTo>
                <a:cubicBezTo>
                  <a:pt x="315853" y="625441"/>
                  <a:pt x="302730" y="634657"/>
                  <a:pt x="283882" y="672353"/>
                </a:cubicBezTo>
                <a:cubicBezTo>
                  <a:pt x="271941" y="696235"/>
                  <a:pt x="260383" y="754602"/>
                  <a:pt x="254000" y="776941"/>
                </a:cubicBezTo>
                <a:cubicBezTo>
                  <a:pt x="249673" y="792085"/>
                  <a:pt x="244039" y="806824"/>
                  <a:pt x="239058" y="821765"/>
                </a:cubicBezTo>
                <a:cubicBezTo>
                  <a:pt x="244039" y="886510"/>
                  <a:pt x="242033" y="952176"/>
                  <a:pt x="254000" y="1016000"/>
                </a:cubicBezTo>
                <a:cubicBezTo>
                  <a:pt x="262279" y="1060152"/>
                  <a:pt x="351989" y="1111972"/>
                  <a:pt x="373529" y="1120588"/>
                </a:cubicBezTo>
                <a:cubicBezTo>
                  <a:pt x="396381" y="1129729"/>
                  <a:pt x="461827" y="1157604"/>
                  <a:pt x="493058" y="1165412"/>
                </a:cubicBezTo>
                <a:lnTo>
                  <a:pt x="612588" y="1195294"/>
                </a:lnTo>
                <a:cubicBezTo>
                  <a:pt x="667372" y="1190314"/>
                  <a:pt x="725597" y="1200101"/>
                  <a:pt x="776941" y="1180353"/>
                </a:cubicBezTo>
                <a:cubicBezTo>
                  <a:pt x="797729" y="1172357"/>
                  <a:pt x="795772" y="1139926"/>
                  <a:pt x="806823" y="1120588"/>
                </a:cubicBezTo>
                <a:cubicBezTo>
                  <a:pt x="815732" y="1104997"/>
                  <a:pt x="826745" y="1090706"/>
                  <a:pt x="836706" y="1075765"/>
                </a:cubicBezTo>
                <a:cubicBezTo>
                  <a:pt x="841686" y="1060824"/>
                  <a:pt x="857496" y="1045564"/>
                  <a:pt x="851647" y="1030941"/>
                </a:cubicBezTo>
                <a:cubicBezTo>
                  <a:pt x="844978" y="1014268"/>
                  <a:pt x="824727" y="1002436"/>
                  <a:pt x="806823" y="1001059"/>
                </a:cubicBezTo>
                <a:cubicBezTo>
                  <a:pt x="756918" y="997220"/>
                  <a:pt x="707215" y="1011020"/>
                  <a:pt x="657411" y="1016000"/>
                </a:cubicBezTo>
                <a:cubicBezTo>
                  <a:pt x="601735" y="1183031"/>
                  <a:pt x="627529" y="1091658"/>
                  <a:pt x="627529" y="1464235"/>
                </a:cubicBezTo>
                <a:cubicBezTo>
                  <a:pt x="627529" y="1484770"/>
                  <a:pt x="631079" y="1506914"/>
                  <a:pt x="642470" y="1524000"/>
                </a:cubicBezTo>
                <a:cubicBezTo>
                  <a:pt x="652431" y="1538941"/>
                  <a:pt x="673873" y="1541952"/>
                  <a:pt x="687294" y="1553882"/>
                </a:cubicBezTo>
                <a:cubicBezTo>
                  <a:pt x="737676" y="1598666"/>
                  <a:pt x="776646" y="1654986"/>
                  <a:pt x="836706" y="1688353"/>
                </a:cubicBezTo>
                <a:cubicBezTo>
                  <a:pt x="860151" y="1701378"/>
                  <a:pt x="886903" y="1707342"/>
                  <a:pt x="911411" y="1718235"/>
                </a:cubicBezTo>
                <a:cubicBezTo>
                  <a:pt x="931764" y="1727281"/>
                  <a:pt x="951254" y="1738157"/>
                  <a:pt x="971176" y="1748118"/>
                </a:cubicBezTo>
                <a:cubicBezTo>
                  <a:pt x="1020980" y="1738157"/>
                  <a:pt x="1075999" y="1742556"/>
                  <a:pt x="1120588" y="1718235"/>
                </a:cubicBezTo>
                <a:cubicBezTo>
                  <a:pt x="1138615" y="1708402"/>
                  <a:pt x="1139832" y="1678550"/>
                  <a:pt x="1135529" y="1658471"/>
                </a:cubicBezTo>
                <a:cubicBezTo>
                  <a:pt x="1102871" y="1506069"/>
                  <a:pt x="1109052" y="1525703"/>
                  <a:pt x="1016000" y="1479177"/>
                </a:cubicBezTo>
                <a:cubicBezTo>
                  <a:pt x="996078" y="1484157"/>
                  <a:pt x="972270" y="1481290"/>
                  <a:pt x="956235" y="1494118"/>
                </a:cubicBezTo>
                <a:cubicBezTo>
                  <a:pt x="943937" y="1503956"/>
                  <a:pt x="939986" y="1523246"/>
                  <a:pt x="941294" y="1538941"/>
                </a:cubicBezTo>
                <a:cubicBezTo>
                  <a:pt x="945107" y="1584699"/>
                  <a:pt x="949189" y="1633102"/>
                  <a:pt x="971176" y="1673412"/>
                </a:cubicBezTo>
                <a:cubicBezTo>
                  <a:pt x="981841" y="1692965"/>
                  <a:pt x="1011019" y="1693333"/>
                  <a:pt x="1030941" y="1703294"/>
                </a:cubicBezTo>
                <a:cubicBezTo>
                  <a:pt x="1116092" y="1788447"/>
                  <a:pt x="1030184" y="1717912"/>
                  <a:pt x="1135529" y="1763059"/>
                </a:cubicBezTo>
                <a:cubicBezTo>
                  <a:pt x="1152034" y="1770133"/>
                  <a:pt x="1164292" y="1784910"/>
                  <a:pt x="1180353" y="1792941"/>
                </a:cubicBezTo>
                <a:cubicBezTo>
                  <a:pt x="1217134" y="1811331"/>
                  <a:pt x="1280393" y="1817085"/>
                  <a:pt x="1314823" y="1822824"/>
                </a:cubicBezTo>
                <a:cubicBezTo>
                  <a:pt x="1383497" y="1857160"/>
                  <a:pt x="1352315" y="1852706"/>
                  <a:pt x="1404470" y="1852706"/>
                </a:cubicBezTo>
              </a:path>
            </a:pathLst>
          </a:custGeom>
          <a:ln w="57150" cmpd="sng">
            <a:solidFill>
              <a:srgbClr val="77933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966391">
            <a:off x="6960037" y="3802992"/>
            <a:ext cx="752591" cy="944005"/>
            <a:chOff x="976898" y="515072"/>
            <a:chExt cx="976901" cy="1314321"/>
          </a:xfrm>
        </p:grpSpPr>
        <p:sp>
          <p:nvSpPr>
            <p:cNvPr id="67" name="Round Same Side Corner Rectangle 66"/>
            <p:cNvSpPr/>
            <p:nvPr/>
          </p:nvSpPr>
          <p:spPr>
            <a:xfrm rot="10800000">
              <a:off x="976899" y="666041"/>
              <a:ext cx="976900" cy="1163352"/>
            </a:xfrm>
            <a:prstGeom prst="round2SameRect">
              <a:avLst>
                <a:gd name="adj1" fmla="val 39394"/>
                <a:gd name="adj2" fmla="val 0"/>
              </a:avLst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Dodecagon 67"/>
            <p:cNvSpPr/>
            <p:nvPr/>
          </p:nvSpPr>
          <p:spPr>
            <a:xfrm>
              <a:off x="976898" y="515072"/>
              <a:ext cx="976901" cy="275296"/>
            </a:xfrm>
            <a:prstGeom prst="dodecagon">
              <a:avLst/>
            </a:prstGeom>
            <a:solidFill>
              <a:srgbClr val="705FCD"/>
            </a:solidFill>
            <a:ln>
              <a:solidFill>
                <a:srgbClr val="3D22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1131945" y="541713"/>
              <a:ext cx="795211" cy="159898"/>
            </a:xfrm>
            <a:custGeom>
              <a:avLst/>
              <a:gdLst>
                <a:gd name="connsiteX0" fmla="*/ 795211 w 795211"/>
                <a:gd name="connsiteY0" fmla="*/ 79925 h 159898"/>
                <a:gd name="connsiteX1" fmla="*/ 395570 w 795211"/>
                <a:gd name="connsiteY1" fmla="*/ 0 h 159898"/>
                <a:gd name="connsiteX2" fmla="*/ 395570 w 795211"/>
                <a:gd name="connsiteY2" fmla="*/ 0 h 159898"/>
                <a:gd name="connsiteX3" fmla="*/ 66977 w 795211"/>
                <a:gd name="connsiteY3" fmla="*/ 26642 h 159898"/>
                <a:gd name="connsiteX4" fmla="*/ 31453 w 795211"/>
                <a:gd name="connsiteY4" fmla="*/ 106567 h 159898"/>
                <a:gd name="connsiteX5" fmla="*/ 431094 w 795211"/>
                <a:gd name="connsiteY5" fmla="*/ 159850 h 159898"/>
                <a:gd name="connsiteX6" fmla="*/ 573188 w 795211"/>
                <a:gd name="connsiteY6" fmla="*/ 97686 h 159898"/>
                <a:gd name="connsiteX7" fmla="*/ 413332 w 795211"/>
                <a:gd name="connsiteY7" fmla="*/ 35522 h 159898"/>
                <a:gd name="connsiteX8" fmla="*/ 289000 w 795211"/>
                <a:gd name="connsiteY8" fmla="*/ 35522 h 159898"/>
                <a:gd name="connsiteX9" fmla="*/ 289000 w 795211"/>
                <a:gd name="connsiteY9" fmla="*/ 35522 h 15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5211" h="159898">
                  <a:moveTo>
                    <a:pt x="795211" y="79925"/>
                  </a:moveTo>
                  <a:lnTo>
                    <a:pt x="395570" y="0"/>
                  </a:lnTo>
                  <a:lnTo>
                    <a:pt x="395570" y="0"/>
                  </a:lnTo>
                  <a:cubicBezTo>
                    <a:pt x="340804" y="4440"/>
                    <a:pt x="127663" y="8881"/>
                    <a:pt x="66977" y="26642"/>
                  </a:cubicBezTo>
                  <a:cubicBezTo>
                    <a:pt x="6291" y="44403"/>
                    <a:pt x="-29233" y="84366"/>
                    <a:pt x="31453" y="106567"/>
                  </a:cubicBezTo>
                  <a:cubicBezTo>
                    <a:pt x="92139" y="128768"/>
                    <a:pt x="340805" y="161330"/>
                    <a:pt x="431094" y="159850"/>
                  </a:cubicBezTo>
                  <a:cubicBezTo>
                    <a:pt x="521383" y="158370"/>
                    <a:pt x="576148" y="118407"/>
                    <a:pt x="573188" y="97686"/>
                  </a:cubicBezTo>
                  <a:cubicBezTo>
                    <a:pt x="570228" y="76965"/>
                    <a:pt x="460697" y="45883"/>
                    <a:pt x="413332" y="35522"/>
                  </a:cubicBezTo>
                  <a:cubicBezTo>
                    <a:pt x="365967" y="25161"/>
                    <a:pt x="289000" y="35522"/>
                    <a:pt x="289000" y="35522"/>
                  </a:cubicBezTo>
                  <a:lnTo>
                    <a:pt x="289000" y="35522"/>
                  </a:lnTo>
                </a:path>
              </a:pathLst>
            </a:custGeom>
            <a:ln w="9525" cmpd="sng">
              <a:solidFill>
                <a:srgbClr val="3D229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90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n 8"/>
          <p:cNvSpPr/>
          <p:nvPr/>
        </p:nvSpPr>
        <p:spPr>
          <a:xfrm rot="10800000">
            <a:off x="3857565" y="676764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 rot="10800000">
            <a:off x="3076550" y="843429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622277" y="1208490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/>
          <p:cNvSpPr/>
          <p:nvPr/>
        </p:nvSpPr>
        <p:spPr>
          <a:xfrm rot="1478023">
            <a:off x="2870788" y="130269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/>
          <p:cNvSpPr/>
          <p:nvPr/>
        </p:nvSpPr>
        <p:spPr>
          <a:xfrm rot="20121977" flipH="1">
            <a:off x="4007416" y="130269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 rot="1478023">
            <a:off x="3629174" y="1241229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/>
          <p:cNvSpPr/>
          <p:nvPr/>
        </p:nvSpPr>
        <p:spPr>
          <a:xfrm rot="1478023">
            <a:off x="3629174" y="158269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380725" y="1675825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47129" y="1979869"/>
            <a:ext cx="85612" cy="104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74827" y="1412594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1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7687"/>
            <a:ext cx="8229600" cy="1143000"/>
          </a:xfrm>
        </p:spPr>
        <p:txBody>
          <a:bodyPr/>
          <a:lstStyle/>
          <a:p>
            <a:r>
              <a:rPr lang="en-US" dirty="0" smtClean="0"/>
              <a:t>Testing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59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an 206"/>
          <p:cNvSpPr/>
          <p:nvPr/>
        </p:nvSpPr>
        <p:spPr>
          <a:xfrm rot="10800000">
            <a:off x="4797902" y="4345926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an 156"/>
          <p:cNvSpPr/>
          <p:nvPr/>
        </p:nvSpPr>
        <p:spPr>
          <a:xfrm rot="10800000">
            <a:off x="4376357" y="970905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reeform 190"/>
          <p:cNvSpPr/>
          <p:nvPr/>
        </p:nvSpPr>
        <p:spPr>
          <a:xfrm>
            <a:off x="4120193" y="520051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0" y="171182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9)</a:t>
            </a:r>
          </a:p>
          <a:p>
            <a:r>
              <a:rPr lang="en-US" sz="1200" dirty="0" smtClean="0"/>
              <a:t>Pink1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  <a:endParaRPr lang="en-US" sz="1200" dirty="0"/>
          </a:p>
        </p:txBody>
      </p:sp>
      <p:sp>
        <p:nvSpPr>
          <p:cNvPr id="44" name="Can 43"/>
          <p:cNvSpPr/>
          <p:nvPr/>
        </p:nvSpPr>
        <p:spPr>
          <a:xfrm rot="10800000">
            <a:off x="1457697" y="1161583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209759" y="639399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ardrop 44"/>
          <p:cNvSpPr/>
          <p:nvPr/>
        </p:nvSpPr>
        <p:spPr>
          <a:xfrm rot="1478023">
            <a:off x="1251482" y="1965820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58615" y="326867"/>
            <a:ext cx="1461511" cy="1426654"/>
            <a:chOff x="3862616" y="4290301"/>
            <a:chExt cx="1461511" cy="1426654"/>
          </a:xfrm>
        </p:grpSpPr>
        <p:grpSp>
          <p:nvGrpSpPr>
            <p:cNvPr id="47" name="Group 46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Oval 67"/>
          <p:cNvSpPr/>
          <p:nvPr/>
        </p:nvSpPr>
        <p:spPr>
          <a:xfrm>
            <a:off x="1436187" y="932928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5578" y="3497996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Pink1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  <a:endParaRPr lang="en-US" sz="1200" dirty="0"/>
          </a:p>
        </p:txBody>
      </p:sp>
      <p:sp>
        <p:nvSpPr>
          <p:cNvPr id="100" name="Can 99"/>
          <p:cNvSpPr/>
          <p:nvPr/>
        </p:nvSpPr>
        <p:spPr>
          <a:xfrm rot="10800000">
            <a:off x="1656440" y="4631443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408502" y="4109259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ardrop 101"/>
          <p:cNvSpPr/>
          <p:nvPr/>
        </p:nvSpPr>
        <p:spPr>
          <a:xfrm rot="1478023">
            <a:off x="1450225" y="5435680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634930" y="4402788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39880" y="3801636"/>
            <a:ext cx="1461511" cy="1447025"/>
            <a:chOff x="5332701" y="2462347"/>
            <a:chExt cx="1461511" cy="1447025"/>
          </a:xfrm>
        </p:grpSpPr>
        <p:grpSp>
          <p:nvGrpSpPr>
            <p:cNvPr id="127" name="Group 126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8" name="Group 127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136" name="Oval 13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133" name="Oval 132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2853512" y="209553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13)</a:t>
            </a:r>
          </a:p>
          <a:p>
            <a:r>
              <a:rPr lang="en-US" sz="1200" dirty="0" smtClean="0"/>
              <a:t>Pink1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Small2</a:t>
            </a:r>
            <a:endParaRPr lang="en-US" sz="1200" dirty="0"/>
          </a:p>
        </p:txBody>
      </p:sp>
      <p:sp>
        <p:nvSpPr>
          <p:cNvPr id="159" name="Teardrop 158"/>
          <p:cNvSpPr/>
          <p:nvPr/>
        </p:nvSpPr>
        <p:spPr>
          <a:xfrm rot="1478023">
            <a:off x="4170142" y="1775142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3917936" y="480088"/>
            <a:ext cx="210484" cy="79925"/>
            <a:chOff x="1578396" y="4484675"/>
            <a:chExt cx="210484" cy="79925"/>
          </a:xfrm>
        </p:grpSpPr>
        <p:sp>
          <p:nvSpPr>
            <p:cNvPr id="193" name="Oval 192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Oval 195"/>
          <p:cNvSpPr/>
          <p:nvPr/>
        </p:nvSpPr>
        <p:spPr>
          <a:xfrm>
            <a:off x="4393943" y="721276"/>
            <a:ext cx="85612" cy="1049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3272273" y="3552774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 smtClean="0"/>
              <a:t>Pink1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Small2</a:t>
            </a:r>
            <a:endParaRPr lang="en-US" sz="1200" dirty="0"/>
          </a:p>
        </p:txBody>
      </p:sp>
      <p:sp>
        <p:nvSpPr>
          <p:cNvPr id="200" name="Teardrop 199"/>
          <p:cNvSpPr/>
          <p:nvPr/>
        </p:nvSpPr>
        <p:spPr>
          <a:xfrm rot="1478023">
            <a:off x="4588903" y="511836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Group 200"/>
          <p:cNvGrpSpPr/>
          <p:nvPr/>
        </p:nvGrpSpPr>
        <p:grpSpPr>
          <a:xfrm>
            <a:off x="4336697" y="3823309"/>
            <a:ext cx="210484" cy="79925"/>
            <a:chOff x="1578396" y="4484675"/>
            <a:chExt cx="210484" cy="79925"/>
          </a:xfrm>
        </p:grpSpPr>
        <p:sp>
          <p:nvSpPr>
            <p:cNvPr id="202" name="Oval 201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Freeform 205"/>
          <p:cNvSpPr/>
          <p:nvPr/>
        </p:nvSpPr>
        <p:spPr>
          <a:xfrm>
            <a:off x="4547181" y="3777515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4807380" y="4076595"/>
            <a:ext cx="85612" cy="1049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an 207"/>
          <p:cNvSpPr/>
          <p:nvPr/>
        </p:nvSpPr>
        <p:spPr>
          <a:xfrm rot="10800000">
            <a:off x="7698951" y="1058416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5888979" y="265264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6)</a:t>
            </a:r>
          </a:p>
          <a:p>
            <a:r>
              <a:rPr lang="en-US" sz="1200" dirty="0" smtClean="0"/>
              <a:t>Pink1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  <a:endParaRPr lang="en-US" sz="1200" dirty="0"/>
          </a:p>
        </p:txBody>
      </p:sp>
      <p:sp>
        <p:nvSpPr>
          <p:cNvPr id="210" name="Teardrop 209"/>
          <p:cNvSpPr/>
          <p:nvPr/>
        </p:nvSpPr>
        <p:spPr>
          <a:xfrm rot="1478023">
            <a:off x="7489952" y="183085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4"/>
          <p:cNvSpPr/>
          <p:nvPr/>
        </p:nvSpPr>
        <p:spPr>
          <a:xfrm>
            <a:off x="7448230" y="490005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/>
          <p:cNvGrpSpPr/>
          <p:nvPr/>
        </p:nvGrpSpPr>
        <p:grpSpPr>
          <a:xfrm>
            <a:off x="7011754" y="92478"/>
            <a:ext cx="1461511" cy="1447025"/>
            <a:chOff x="5332701" y="2462347"/>
            <a:chExt cx="1461511" cy="1447025"/>
          </a:xfrm>
        </p:grpSpPr>
        <p:grpSp>
          <p:nvGrpSpPr>
            <p:cNvPr id="218" name="Group 217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0" name="Group 239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9" name="Group 218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236" name="Oval 23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233" name="Oval 232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7" name="Oval 246"/>
          <p:cNvSpPr/>
          <p:nvPr/>
        </p:nvSpPr>
        <p:spPr>
          <a:xfrm>
            <a:off x="7674657" y="783558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Can 247"/>
          <p:cNvSpPr/>
          <p:nvPr/>
        </p:nvSpPr>
        <p:spPr>
          <a:xfrm rot="10800000">
            <a:off x="7698951" y="4600076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/>
          <p:cNvSpPr/>
          <p:nvPr/>
        </p:nvSpPr>
        <p:spPr>
          <a:xfrm>
            <a:off x="7442787" y="4149222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716537" y="4350447"/>
            <a:ext cx="85612" cy="104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/>
          <p:cNvSpPr txBox="1"/>
          <p:nvPr/>
        </p:nvSpPr>
        <p:spPr>
          <a:xfrm>
            <a:off x="5888979" y="3191441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4)</a:t>
            </a:r>
          </a:p>
          <a:p>
            <a:r>
              <a:rPr lang="en-US" sz="1200" dirty="0" smtClean="0"/>
              <a:t>Pink1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Small2</a:t>
            </a:r>
            <a:endParaRPr lang="en-US" sz="1200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7074885" y="4040052"/>
            <a:ext cx="1418912" cy="389346"/>
            <a:chOff x="2325793" y="4271134"/>
            <a:chExt cx="1418912" cy="389346"/>
          </a:xfrm>
        </p:grpSpPr>
        <p:grpSp>
          <p:nvGrpSpPr>
            <p:cNvPr id="260" name="Group 259"/>
            <p:cNvGrpSpPr/>
            <p:nvPr/>
          </p:nvGrpSpPr>
          <p:grpSpPr>
            <a:xfrm>
              <a:off x="2325793" y="4271134"/>
              <a:ext cx="210484" cy="79925"/>
              <a:chOff x="1578396" y="4484675"/>
              <a:chExt cx="210484" cy="79925"/>
            </a:xfrm>
          </p:grpSpPr>
          <p:sp>
            <p:nvSpPr>
              <p:cNvPr id="265" name="Oval 26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 rot="20100000">
              <a:off x="3534221" y="4580555"/>
              <a:ext cx="210484" cy="79925"/>
              <a:chOff x="1578396" y="4484675"/>
              <a:chExt cx="210484" cy="79925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8" name="Teardrop 267"/>
          <p:cNvSpPr/>
          <p:nvPr/>
        </p:nvSpPr>
        <p:spPr>
          <a:xfrm rot="1478023">
            <a:off x="7489533" y="520861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ardrop 268"/>
          <p:cNvSpPr/>
          <p:nvPr/>
        </p:nvSpPr>
        <p:spPr>
          <a:xfrm rot="1478023">
            <a:off x="7488182" y="552398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ardrop 269"/>
          <p:cNvSpPr/>
          <p:nvPr/>
        </p:nvSpPr>
        <p:spPr>
          <a:xfrm rot="20121977" flipH="1">
            <a:off x="7821509" y="5679832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an 204"/>
          <p:cNvSpPr/>
          <p:nvPr/>
        </p:nvSpPr>
        <p:spPr>
          <a:xfrm rot="10800000">
            <a:off x="8251851" y="954052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an 65"/>
          <p:cNvSpPr/>
          <p:nvPr/>
        </p:nvSpPr>
        <p:spPr>
          <a:xfrm rot="10800000">
            <a:off x="1841153" y="4651149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1584751" y="4060346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/>
          <p:cNvSpPr/>
          <p:nvPr/>
        </p:nvSpPr>
        <p:spPr>
          <a:xfrm rot="10800000">
            <a:off x="1859690" y="1158606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5020" y="328647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Pink1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Rounded2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Small2</a:t>
            </a:r>
            <a:endParaRPr lang="en-US" sz="1200" dirty="0"/>
          </a:p>
        </p:txBody>
      </p:sp>
      <p:sp>
        <p:nvSpPr>
          <p:cNvPr id="13" name="Freeform 12"/>
          <p:cNvSpPr/>
          <p:nvPr/>
        </p:nvSpPr>
        <p:spPr>
          <a:xfrm>
            <a:off x="1608969" y="645766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B3CD6"/>
          </a:solidFill>
          <a:ln>
            <a:solidFill>
              <a:srgbClr val="B326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69168" y="889275"/>
            <a:ext cx="85612" cy="104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224024" y="175948"/>
            <a:ext cx="1461511" cy="1426654"/>
            <a:chOff x="3862616" y="4290301"/>
            <a:chExt cx="1461511" cy="1426654"/>
          </a:xfrm>
        </p:grpSpPr>
        <p:grpSp>
          <p:nvGrpSpPr>
            <p:cNvPr id="15" name="Group 14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200857" y="3542210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</a:p>
        </p:txBody>
      </p:sp>
      <p:sp>
        <p:nvSpPr>
          <p:cNvPr id="38" name="Teardrop 37"/>
          <p:cNvSpPr/>
          <p:nvPr/>
        </p:nvSpPr>
        <p:spPr>
          <a:xfrm rot="1478023">
            <a:off x="1629933" y="537574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>
            <a:off x="1182211" y="4139306"/>
            <a:ext cx="1418912" cy="389346"/>
            <a:chOff x="2325793" y="4271134"/>
            <a:chExt cx="1418912" cy="389346"/>
          </a:xfrm>
        </p:grpSpPr>
        <p:grpSp>
          <p:nvGrpSpPr>
            <p:cNvPr id="68" name="Group 67"/>
            <p:cNvGrpSpPr/>
            <p:nvPr/>
          </p:nvGrpSpPr>
          <p:grpSpPr>
            <a:xfrm>
              <a:off x="2325793" y="4271134"/>
              <a:ext cx="210484" cy="79925"/>
              <a:chOff x="1578396" y="4484675"/>
              <a:chExt cx="210484" cy="79925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 rot="20100000">
              <a:off x="3534221" y="4580555"/>
              <a:ext cx="210484" cy="79925"/>
              <a:chOff x="1578396" y="4484675"/>
              <a:chExt cx="210484" cy="79925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6" name="Oval 75"/>
          <p:cNvSpPr/>
          <p:nvPr/>
        </p:nvSpPr>
        <p:spPr>
          <a:xfrm>
            <a:off x="1820720" y="4351157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an 76"/>
          <p:cNvSpPr/>
          <p:nvPr/>
        </p:nvSpPr>
        <p:spPr>
          <a:xfrm rot="10800000">
            <a:off x="4614833" y="1498349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4358431" y="907546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974537" y="389410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</a:p>
        </p:txBody>
      </p:sp>
      <p:sp>
        <p:nvSpPr>
          <p:cNvPr id="80" name="Teardrop 79"/>
          <p:cNvSpPr/>
          <p:nvPr/>
        </p:nvSpPr>
        <p:spPr>
          <a:xfrm rot="1478023">
            <a:off x="4403613" y="222294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594400" y="1198357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3925415" y="476696"/>
            <a:ext cx="1461511" cy="1426654"/>
            <a:chOff x="3862616" y="4290301"/>
            <a:chExt cx="1461511" cy="1426654"/>
          </a:xfrm>
        </p:grpSpPr>
        <p:grpSp>
          <p:nvGrpSpPr>
            <p:cNvPr id="92" name="Group 91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10" name="Oval 109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" name="Group 92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Can 112"/>
          <p:cNvSpPr/>
          <p:nvPr/>
        </p:nvSpPr>
        <p:spPr>
          <a:xfrm rot="10800000">
            <a:off x="4833070" y="4651149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576668" y="4060346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92774" y="3542210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</a:p>
        </p:txBody>
      </p:sp>
      <p:sp>
        <p:nvSpPr>
          <p:cNvPr id="116" name="Teardrop 115"/>
          <p:cNvSpPr/>
          <p:nvPr/>
        </p:nvSpPr>
        <p:spPr>
          <a:xfrm rot="1478023">
            <a:off x="4621850" y="537574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812637" y="4351157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/>
          <p:cNvGrpSpPr/>
          <p:nvPr/>
        </p:nvGrpSpPr>
        <p:grpSpPr>
          <a:xfrm>
            <a:off x="4233988" y="3664845"/>
            <a:ext cx="1461511" cy="1447025"/>
            <a:chOff x="5332701" y="2462347"/>
            <a:chExt cx="1461511" cy="1447025"/>
          </a:xfrm>
        </p:grpSpPr>
        <p:grpSp>
          <p:nvGrpSpPr>
            <p:cNvPr id="141" name="Group 140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156" name="Oval 15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1" name="Freeform 170"/>
          <p:cNvSpPr/>
          <p:nvPr/>
        </p:nvSpPr>
        <p:spPr>
          <a:xfrm>
            <a:off x="8011850" y="436138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6149334" y="323026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</a:p>
        </p:txBody>
      </p:sp>
      <p:sp>
        <p:nvSpPr>
          <p:cNvPr id="173" name="Teardrop 172"/>
          <p:cNvSpPr/>
          <p:nvPr/>
        </p:nvSpPr>
        <p:spPr>
          <a:xfrm rot="1478023">
            <a:off x="8057032" y="1751539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8247819" y="726949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/>
          <p:cNvGrpSpPr/>
          <p:nvPr/>
        </p:nvGrpSpPr>
        <p:grpSpPr>
          <a:xfrm>
            <a:off x="7801366" y="500065"/>
            <a:ext cx="210484" cy="79925"/>
            <a:chOff x="1578396" y="4484675"/>
            <a:chExt cx="210484" cy="79925"/>
          </a:xfrm>
        </p:grpSpPr>
        <p:sp>
          <p:nvSpPr>
            <p:cNvPr id="207" name="Oval 206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Can 209"/>
          <p:cNvSpPr/>
          <p:nvPr/>
        </p:nvSpPr>
        <p:spPr>
          <a:xfrm rot="10800000">
            <a:off x="7101174" y="4316948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 210"/>
          <p:cNvSpPr/>
          <p:nvPr/>
        </p:nvSpPr>
        <p:spPr>
          <a:xfrm>
            <a:off x="6861173" y="3799034"/>
            <a:ext cx="639425" cy="719324"/>
          </a:xfrm>
          <a:custGeom>
            <a:avLst/>
            <a:gdLst>
              <a:gd name="connsiteX0" fmla="*/ 239784 w 639425"/>
              <a:gd name="connsiteY0" fmla="*/ 248655 h 719324"/>
              <a:gd name="connsiteX1" fmla="*/ 177618 w 639425"/>
              <a:gd name="connsiteY1" fmla="*/ 204252 h 719324"/>
              <a:gd name="connsiteX2" fmla="*/ 159856 w 639425"/>
              <a:gd name="connsiteY2" fmla="*/ 150969 h 719324"/>
              <a:gd name="connsiteX3" fmla="*/ 150975 w 639425"/>
              <a:gd name="connsiteY3" fmla="*/ 124328 h 719324"/>
              <a:gd name="connsiteX4" fmla="*/ 159856 w 639425"/>
              <a:gd name="connsiteY4" fmla="*/ 17761 h 719324"/>
              <a:gd name="connsiteX5" fmla="*/ 213142 w 639425"/>
              <a:gd name="connsiteY5" fmla="*/ 0 h 719324"/>
              <a:gd name="connsiteX6" fmla="*/ 301951 w 639425"/>
              <a:gd name="connsiteY6" fmla="*/ 26642 h 719324"/>
              <a:gd name="connsiteX7" fmla="*/ 337474 w 639425"/>
              <a:gd name="connsiteY7" fmla="*/ 79925 h 719324"/>
              <a:gd name="connsiteX8" fmla="*/ 328593 w 639425"/>
              <a:gd name="connsiteY8" fmla="*/ 195372 h 719324"/>
              <a:gd name="connsiteX9" fmla="*/ 319712 w 639425"/>
              <a:gd name="connsiteY9" fmla="*/ 222014 h 719324"/>
              <a:gd name="connsiteX10" fmla="*/ 337474 w 639425"/>
              <a:gd name="connsiteY10" fmla="*/ 186491 h 719324"/>
              <a:gd name="connsiteX11" fmla="*/ 372998 w 639425"/>
              <a:gd name="connsiteY11" fmla="*/ 133208 h 719324"/>
              <a:gd name="connsiteX12" fmla="*/ 390760 w 639425"/>
              <a:gd name="connsiteY12" fmla="*/ 106566 h 719324"/>
              <a:gd name="connsiteX13" fmla="*/ 435164 w 639425"/>
              <a:gd name="connsiteY13" fmla="*/ 53283 h 719324"/>
              <a:gd name="connsiteX14" fmla="*/ 497330 w 639425"/>
              <a:gd name="connsiteY14" fmla="*/ 62164 h 719324"/>
              <a:gd name="connsiteX15" fmla="*/ 532854 w 639425"/>
              <a:gd name="connsiteY15" fmla="*/ 115447 h 719324"/>
              <a:gd name="connsiteX16" fmla="*/ 523973 w 639425"/>
              <a:gd name="connsiteY16" fmla="*/ 213133 h 719324"/>
              <a:gd name="connsiteX17" fmla="*/ 515092 w 639425"/>
              <a:gd name="connsiteY17" fmla="*/ 239775 h 719324"/>
              <a:gd name="connsiteX18" fmla="*/ 435164 w 639425"/>
              <a:gd name="connsiteY18" fmla="*/ 284177 h 719324"/>
              <a:gd name="connsiteX19" fmla="*/ 577259 w 639425"/>
              <a:gd name="connsiteY19" fmla="*/ 293058 h 719324"/>
              <a:gd name="connsiteX20" fmla="*/ 612782 w 639425"/>
              <a:gd name="connsiteY20" fmla="*/ 301938 h 719324"/>
              <a:gd name="connsiteX21" fmla="*/ 630544 w 639425"/>
              <a:gd name="connsiteY21" fmla="*/ 319700 h 719324"/>
              <a:gd name="connsiteX22" fmla="*/ 639425 w 639425"/>
              <a:gd name="connsiteY22" fmla="*/ 346341 h 719324"/>
              <a:gd name="connsiteX23" fmla="*/ 630544 w 639425"/>
              <a:gd name="connsiteY23" fmla="*/ 417385 h 719324"/>
              <a:gd name="connsiteX24" fmla="*/ 612782 w 639425"/>
              <a:gd name="connsiteY24" fmla="*/ 444027 h 719324"/>
              <a:gd name="connsiteX25" fmla="*/ 515092 w 639425"/>
              <a:gd name="connsiteY25" fmla="*/ 479549 h 719324"/>
              <a:gd name="connsiteX26" fmla="*/ 452926 w 639425"/>
              <a:gd name="connsiteY26" fmla="*/ 470669 h 719324"/>
              <a:gd name="connsiteX27" fmla="*/ 426283 w 639425"/>
              <a:gd name="connsiteY27" fmla="*/ 461788 h 719324"/>
              <a:gd name="connsiteX28" fmla="*/ 452926 w 639425"/>
              <a:gd name="connsiteY28" fmla="*/ 541713 h 719324"/>
              <a:gd name="connsiteX29" fmla="*/ 461807 w 639425"/>
              <a:gd name="connsiteY29" fmla="*/ 568355 h 719324"/>
              <a:gd name="connsiteX30" fmla="*/ 452926 w 639425"/>
              <a:gd name="connsiteY30" fmla="*/ 648280 h 719324"/>
              <a:gd name="connsiteX31" fmla="*/ 435164 w 639425"/>
              <a:gd name="connsiteY31" fmla="*/ 674921 h 719324"/>
              <a:gd name="connsiteX32" fmla="*/ 355236 w 639425"/>
              <a:gd name="connsiteY32" fmla="*/ 719324 h 719324"/>
              <a:gd name="connsiteX33" fmla="*/ 275308 w 639425"/>
              <a:gd name="connsiteY33" fmla="*/ 683802 h 719324"/>
              <a:gd name="connsiteX34" fmla="*/ 257546 w 639425"/>
              <a:gd name="connsiteY34" fmla="*/ 630519 h 719324"/>
              <a:gd name="connsiteX35" fmla="*/ 248665 w 639425"/>
              <a:gd name="connsiteY35" fmla="*/ 497310 h 719324"/>
              <a:gd name="connsiteX36" fmla="*/ 239784 w 639425"/>
              <a:gd name="connsiteY36" fmla="*/ 523952 h 719324"/>
              <a:gd name="connsiteX37" fmla="*/ 204261 w 639425"/>
              <a:gd name="connsiteY37" fmla="*/ 577235 h 719324"/>
              <a:gd name="connsiteX38" fmla="*/ 177618 w 639425"/>
              <a:gd name="connsiteY38" fmla="*/ 594996 h 719324"/>
              <a:gd name="connsiteX39" fmla="*/ 124332 w 639425"/>
              <a:gd name="connsiteY39" fmla="*/ 612757 h 719324"/>
              <a:gd name="connsiteX40" fmla="*/ 8881 w 639425"/>
              <a:gd name="connsiteY40" fmla="*/ 577235 h 719324"/>
              <a:gd name="connsiteX41" fmla="*/ 0 w 639425"/>
              <a:gd name="connsiteY41" fmla="*/ 550594 h 719324"/>
              <a:gd name="connsiteX42" fmla="*/ 26643 w 639425"/>
              <a:gd name="connsiteY42" fmla="*/ 461788 h 719324"/>
              <a:gd name="connsiteX43" fmla="*/ 53285 w 639425"/>
              <a:gd name="connsiteY43" fmla="*/ 452908 h 719324"/>
              <a:gd name="connsiteX44" fmla="*/ 79928 w 639425"/>
              <a:gd name="connsiteY44" fmla="*/ 435147 h 719324"/>
              <a:gd name="connsiteX45" fmla="*/ 150975 w 639425"/>
              <a:gd name="connsiteY45" fmla="*/ 417385 h 719324"/>
              <a:gd name="connsiteX46" fmla="*/ 124332 w 639425"/>
              <a:gd name="connsiteY46" fmla="*/ 408505 h 719324"/>
              <a:gd name="connsiteX47" fmla="*/ 71047 w 639425"/>
              <a:gd name="connsiteY47" fmla="*/ 372983 h 719324"/>
              <a:gd name="connsiteX48" fmla="*/ 62166 w 639425"/>
              <a:gd name="connsiteY48" fmla="*/ 346341 h 719324"/>
              <a:gd name="connsiteX49" fmla="*/ 35523 w 639425"/>
              <a:gd name="connsiteY49" fmla="*/ 319700 h 719324"/>
              <a:gd name="connsiteX50" fmla="*/ 26643 w 639425"/>
              <a:gd name="connsiteY50" fmla="*/ 275297 h 719324"/>
              <a:gd name="connsiteX51" fmla="*/ 35523 w 639425"/>
              <a:gd name="connsiteY51" fmla="*/ 222014 h 719324"/>
              <a:gd name="connsiteX52" fmla="*/ 53285 w 639425"/>
              <a:gd name="connsiteY52" fmla="*/ 204252 h 719324"/>
              <a:gd name="connsiteX53" fmla="*/ 177618 w 639425"/>
              <a:gd name="connsiteY53" fmla="*/ 213133 h 719324"/>
              <a:gd name="connsiteX54" fmla="*/ 230903 w 639425"/>
              <a:gd name="connsiteY54" fmla="*/ 239775 h 719324"/>
              <a:gd name="connsiteX55" fmla="*/ 239784 w 639425"/>
              <a:gd name="connsiteY55" fmla="*/ 248655 h 71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39425" h="719324">
                <a:moveTo>
                  <a:pt x="239784" y="248655"/>
                </a:moveTo>
                <a:cubicBezTo>
                  <a:pt x="230903" y="242735"/>
                  <a:pt x="186181" y="221377"/>
                  <a:pt x="177618" y="204252"/>
                </a:cubicBezTo>
                <a:cubicBezTo>
                  <a:pt x="169245" y="187507"/>
                  <a:pt x="165777" y="168730"/>
                  <a:pt x="159856" y="150969"/>
                </a:cubicBezTo>
                <a:lnTo>
                  <a:pt x="150975" y="124328"/>
                </a:lnTo>
                <a:cubicBezTo>
                  <a:pt x="153935" y="88806"/>
                  <a:pt x="143914" y="49643"/>
                  <a:pt x="159856" y="17761"/>
                </a:cubicBezTo>
                <a:cubicBezTo>
                  <a:pt x="168229" y="1015"/>
                  <a:pt x="213142" y="0"/>
                  <a:pt x="213142" y="0"/>
                </a:cubicBezTo>
                <a:cubicBezTo>
                  <a:pt x="265263" y="6514"/>
                  <a:pt x="276867" y="-6802"/>
                  <a:pt x="301951" y="26642"/>
                </a:cubicBezTo>
                <a:cubicBezTo>
                  <a:pt x="314759" y="43719"/>
                  <a:pt x="337474" y="79925"/>
                  <a:pt x="337474" y="79925"/>
                </a:cubicBezTo>
                <a:cubicBezTo>
                  <a:pt x="334514" y="118407"/>
                  <a:pt x="333380" y="157074"/>
                  <a:pt x="328593" y="195372"/>
                </a:cubicBezTo>
                <a:cubicBezTo>
                  <a:pt x="327432" y="204661"/>
                  <a:pt x="313093" y="228633"/>
                  <a:pt x="319712" y="222014"/>
                </a:cubicBezTo>
                <a:cubicBezTo>
                  <a:pt x="329073" y="212653"/>
                  <a:pt x="330663" y="197843"/>
                  <a:pt x="337474" y="186491"/>
                </a:cubicBezTo>
                <a:cubicBezTo>
                  <a:pt x="348457" y="168187"/>
                  <a:pt x="361157" y="150969"/>
                  <a:pt x="372998" y="133208"/>
                </a:cubicBezTo>
                <a:cubicBezTo>
                  <a:pt x="378919" y="124327"/>
                  <a:pt x="383213" y="114113"/>
                  <a:pt x="390760" y="106566"/>
                </a:cubicBezTo>
                <a:cubicBezTo>
                  <a:pt x="424949" y="72378"/>
                  <a:pt x="410435" y="90375"/>
                  <a:pt x="435164" y="53283"/>
                </a:cubicBezTo>
                <a:cubicBezTo>
                  <a:pt x="455886" y="56243"/>
                  <a:pt x="479670" y="50926"/>
                  <a:pt x="497330" y="62164"/>
                </a:cubicBezTo>
                <a:cubicBezTo>
                  <a:pt x="515339" y="73624"/>
                  <a:pt x="532854" y="115447"/>
                  <a:pt x="532854" y="115447"/>
                </a:cubicBezTo>
                <a:cubicBezTo>
                  <a:pt x="529894" y="148009"/>
                  <a:pt x="528597" y="180765"/>
                  <a:pt x="523973" y="213133"/>
                </a:cubicBezTo>
                <a:cubicBezTo>
                  <a:pt x="522649" y="222400"/>
                  <a:pt x="521711" y="233156"/>
                  <a:pt x="515092" y="239775"/>
                </a:cubicBezTo>
                <a:cubicBezTo>
                  <a:pt x="484554" y="270312"/>
                  <a:pt x="468667" y="273011"/>
                  <a:pt x="435164" y="284177"/>
                </a:cubicBezTo>
                <a:cubicBezTo>
                  <a:pt x="482529" y="287137"/>
                  <a:pt x="530037" y="288336"/>
                  <a:pt x="577259" y="293058"/>
                </a:cubicBezTo>
                <a:cubicBezTo>
                  <a:pt x="589404" y="294272"/>
                  <a:pt x="601865" y="296480"/>
                  <a:pt x="612782" y="301938"/>
                </a:cubicBezTo>
                <a:cubicBezTo>
                  <a:pt x="620271" y="305683"/>
                  <a:pt x="624623" y="313779"/>
                  <a:pt x="630544" y="319700"/>
                </a:cubicBezTo>
                <a:cubicBezTo>
                  <a:pt x="633504" y="328580"/>
                  <a:pt x="639425" y="336980"/>
                  <a:pt x="639425" y="346341"/>
                </a:cubicBezTo>
                <a:cubicBezTo>
                  <a:pt x="639425" y="370207"/>
                  <a:pt x="636824" y="394360"/>
                  <a:pt x="630544" y="417385"/>
                </a:cubicBezTo>
                <a:cubicBezTo>
                  <a:pt x="627736" y="427682"/>
                  <a:pt x="620329" y="436480"/>
                  <a:pt x="612782" y="444027"/>
                </a:cubicBezTo>
                <a:cubicBezTo>
                  <a:pt x="587353" y="469455"/>
                  <a:pt x="547953" y="472978"/>
                  <a:pt x="515092" y="479549"/>
                </a:cubicBezTo>
                <a:cubicBezTo>
                  <a:pt x="494370" y="476589"/>
                  <a:pt x="473452" y="474774"/>
                  <a:pt x="452926" y="470669"/>
                </a:cubicBezTo>
                <a:cubicBezTo>
                  <a:pt x="443746" y="468833"/>
                  <a:pt x="426283" y="461788"/>
                  <a:pt x="426283" y="461788"/>
                </a:cubicBezTo>
                <a:lnTo>
                  <a:pt x="452926" y="541713"/>
                </a:lnTo>
                <a:lnTo>
                  <a:pt x="461807" y="568355"/>
                </a:lnTo>
                <a:cubicBezTo>
                  <a:pt x="458847" y="594997"/>
                  <a:pt x="459428" y="622275"/>
                  <a:pt x="452926" y="648280"/>
                </a:cubicBezTo>
                <a:cubicBezTo>
                  <a:pt x="450337" y="658634"/>
                  <a:pt x="443196" y="667893"/>
                  <a:pt x="435164" y="674921"/>
                </a:cubicBezTo>
                <a:cubicBezTo>
                  <a:pt x="397580" y="707806"/>
                  <a:pt x="391829" y="707126"/>
                  <a:pt x="355236" y="719324"/>
                </a:cubicBezTo>
                <a:cubicBezTo>
                  <a:pt x="317215" y="712987"/>
                  <a:pt x="295397" y="719961"/>
                  <a:pt x="275308" y="683802"/>
                </a:cubicBezTo>
                <a:cubicBezTo>
                  <a:pt x="266215" y="667436"/>
                  <a:pt x="257546" y="630519"/>
                  <a:pt x="257546" y="630519"/>
                </a:cubicBezTo>
                <a:cubicBezTo>
                  <a:pt x="254586" y="586116"/>
                  <a:pt x="255981" y="541206"/>
                  <a:pt x="248665" y="497310"/>
                </a:cubicBezTo>
                <a:cubicBezTo>
                  <a:pt x="247126" y="488076"/>
                  <a:pt x="244330" y="515769"/>
                  <a:pt x="239784" y="523952"/>
                </a:cubicBezTo>
                <a:cubicBezTo>
                  <a:pt x="229417" y="542612"/>
                  <a:pt x="222022" y="565395"/>
                  <a:pt x="204261" y="577235"/>
                </a:cubicBezTo>
                <a:cubicBezTo>
                  <a:pt x="195380" y="583155"/>
                  <a:pt x="187372" y="590661"/>
                  <a:pt x="177618" y="594996"/>
                </a:cubicBezTo>
                <a:cubicBezTo>
                  <a:pt x="160509" y="602600"/>
                  <a:pt x="124332" y="612757"/>
                  <a:pt x="124332" y="612757"/>
                </a:cubicBezTo>
                <a:cubicBezTo>
                  <a:pt x="44815" y="605529"/>
                  <a:pt x="35379" y="630228"/>
                  <a:pt x="8881" y="577235"/>
                </a:cubicBezTo>
                <a:cubicBezTo>
                  <a:pt x="4695" y="568863"/>
                  <a:pt x="2960" y="559474"/>
                  <a:pt x="0" y="550594"/>
                </a:cubicBezTo>
                <a:cubicBezTo>
                  <a:pt x="3887" y="523388"/>
                  <a:pt x="586" y="482633"/>
                  <a:pt x="26643" y="461788"/>
                </a:cubicBezTo>
                <a:cubicBezTo>
                  <a:pt x="33953" y="455940"/>
                  <a:pt x="44404" y="455868"/>
                  <a:pt x="53285" y="452908"/>
                </a:cubicBezTo>
                <a:cubicBezTo>
                  <a:pt x="62166" y="446988"/>
                  <a:pt x="70381" y="439920"/>
                  <a:pt x="79928" y="435147"/>
                </a:cubicBezTo>
                <a:cubicBezTo>
                  <a:pt x="98135" y="426044"/>
                  <a:pt x="134084" y="420763"/>
                  <a:pt x="150975" y="417385"/>
                </a:cubicBezTo>
                <a:cubicBezTo>
                  <a:pt x="142094" y="414425"/>
                  <a:pt x="132515" y="413051"/>
                  <a:pt x="124332" y="408505"/>
                </a:cubicBezTo>
                <a:cubicBezTo>
                  <a:pt x="105671" y="398139"/>
                  <a:pt x="71047" y="372983"/>
                  <a:pt x="71047" y="372983"/>
                </a:cubicBezTo>
                <a:cubicBezTo>
                  <a:pt x="68087" y="364102"/>
                  <a:pt x="67359" y="354130"/>
                  <a:pt x="62166" y="346341"/>
                </a:cubicBezTo>
                <a:cubicBezTo>
                  <a:pt x="55199" y="335891"/>
                  <a:pt x="41140" y="330933"/>
                  <a:pt x="35523" y="319700"/>
                </a:cubicBezTo>
                <a:cubicBezTo>
                  <a:pt x="28773" y="306200"/>
                  <a:pt x="29603" y="290098"/>
                  <a:pt x="26643" y="275297"/>
                </a:cubicBezTo>
                <a:cubicBezTo>
                  <a:pt x="29603" y="257536"/>
                  <a:pt x="29201" y="238873"/>
                  <a:pt x="35523" y="222014"/>
                </a:cubicBezTo>
                <a:cubicBezTo>
                  <a:pt x="38463" y="214174"/>
                  <a:pt x="44928" y="204774"/>
                  <a:pt x="53285" y="204252"/>
                </a:cubicBezTo>
                <a:lnTo>
                  <a:pt x="177618" y="213133"/>
                </a:lnTo>
                <a:cubicBezTo>
                  <a:pt x="199287" y="220356"/>
                  <a:pt x="213687" y="222560"/>
                  <a:pt x="230903" y="239775"/>
                </a:cubicBezTo>
                <a:cubicBezTo>
                  <a:pt x="235584" y="244455"/>
                  <a:pt x="248665" y="254575"/>
                  <a:pt x="239784" y="248655"/>
                </a:cubicBez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211"/>
          <p:cNvSpPr txBox="1"/>
          <p:nvPr/>
        </p:nvSpPr>
        <p:spPr>
          <a:xfrm>
            <a:off x="8153741" y="4479275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Rounded1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Small1</a:t>
            </a:r>
          </a:p>
        </p:txBody>
      </p:sp>
      <p:sp>
        <p:nvSpPr>
          <p:cNvPr id="213" name="Teardrop 212"/>
          <p:cNvSpPr/>
          <p:nvPr/>
        </p:nvSpPr>
        <p:spPr>
          <a:xfrm rot="1478023">
            <a:off x="6906355" y="5114435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097142" y="4089845"/>
            <a:ext cx="135706" cy="1373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/>
          <p:cNvGrpSpPr/>
          <p:nvPr/>
        </p:nvGrpSpPr>
        <p:grpSpPr>
          <a:xfrm>
            <a:off x="6443392" y="3427005"/>
            <a:ext cx="1461511" cy="1447025"/>
            <a:chOff x="5332701" y="2462347"/>
            <a:chExt cx="1461511" cy="1447025"/>
          </a:xfrm>
        </p:grpSpPr>
        <p:grpSp>
          <p:nvGrpSpPr>
            <p:cNvPr id="220" name="Group 219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241" name="Group 240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2" name="Group 241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243" name="Oval 24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1" name="Group 220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238" name="Oval 23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235" name="Oval 23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232" name="Oval 23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229" name="Oval 22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226" name="Oval 22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9" name="Teardrop 248"/>
          <p:cNvSpPr/>
          <p:nvPr/>
        </p:nvSpPr>
        <p:spPr>
          <a:xfrm rot="1478023">
            <a:off x="1639642" y="206342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ardrop 249"/>
          <p:cNvSpPr/>
          <p:nvPr/>
        </p:nvSpPr>
        <p:spPr>
          <a:xfrm rot="1478023">
            <a:off x="1638291" y="237879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ardrop 250"/>
          <p:cNvSpPr/>
          <p:nvPr/>
        </p:nvSpPr>
        <p:spPr>
          <a:xfrm rot="20121977" flipH="1">
            <a:off x="1971618" y="253464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an 111"/>
          <p:cNvSpPr/>
          <p:nvPr/>
        </p:nvSpPr>
        <p:spPr>
          <a:xfrm rot="10800000">
            <a:off x="5685582" y="1441888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 rot="10800000">
            <a:off x="1817092" y="1410109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1498900" y="963149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861" y="306528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Small2</a:t>
            </a:r>
          </a:p>
        </p:txBody>
      </p:sp>
      <p:sp>
        <p:nvSpPr>
          <p:cNvPr id="5" name="Teardrop 4"/>
          <p:cNvSpPr/>
          <p:nvPr/>
        </p:nvSpPr>
        <p:spPr>
          <a:xfrm rot="1478023">
            <a:off x="1592675" y="2200489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ardrop 36"/>
          <p:cNvSpPr/>
          <p:nvPr/>
        </p:nvSpPr>
        <p:spPr>
          <a:xfrm rot="1478023">
            <a:off x="1591324" y="2515859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ardrop 37"/>
          <p:cNvSpPr/>
          <p:nvPr/>
        </p:nvSpPr>
        <p:spPr>
          <a:xfrm rot="20121977" flipH="1">
            <a:off x="1924651" y="267170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168811" y="942460"/>
            <a:ext cx="210484" cy="79925"/>
            <a:chOff x="1578396" y="4484675"/>
            <a:chExt cx="210484" cy="79925"/>
          </a:xfrm>
        </p:grpSpPr>
        <p:sp>
          <p:nvSpPr>
            <p:cNvPr id="42" name="Oval 41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/>
          <p:cNvSpPr/>
          <p:nvPr/>
        </p:nvSpPr>
        <p:spPr>
          <a:xfrm>
            <a:off x="1774285" y="1185476"/>
            <a:ext cx="85612" cy="104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 rot="10800000">
            <a:off x="1997633" y="4547854"/>
            <a:ext cx="131674" cy="183447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679441" y="4100894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6861" y="3444273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12)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Long1</a:t>
            </a:r>
          </a:p>
          <a:p>
            <a:r>
              <a:rPr lang="en-US" sz="1200" dirty="0" smtClean="0"/>
              <a:t>Rounded2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Small2</a:t>
            </a:r>
          </a:p>
        </p:txBody>
      </p:sp>
      <p:sp>
        <p:nvSpPr>
          <p:cNvPr id="49" name="Teardrop 48"/>
          <p:cNvSpPr/>
          <p:nvPr/>
        </p:nvSpPr>
        <p:spPr>
          <a:xfrm rot="1478023">
            <a:off x="1773216" y="533823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ardrop 49"/>
          <p:cNvSpPr/>
          <p:nvPr/>
        </p:nvSpPr>
        <p:spPr>
          <a:xfrm rot="1478023">
            <a:off x="1771865" y="565360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ardrop 50"/>
          <p:cNvSpPr/>
          <p:nvPr/>
        </p:nvSpPr>
        <p:spPr>
          <a:xfrm rot="20121977" flipH="1">
            <a:off x="2105192" y="580945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954826" y="4323221"/>
            <a:ext cx="85612" cy="1049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368341" y="3630151"/>
            <a:ext cx="1461511" cy="1426654"/>
            <a:chOff x="3862616" y="4290301"/>
            <a:chExt cx="1461511" cy="1426654"/>
          </a:xfrm>
        </p:grpSpPr>
        <p:grpSp>
          <p:nvGrpSpPr>
            <p:cNvPr id="58" name="Group 57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73" name="Oval 7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9" name="Group 58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65" name="Oval 6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0" name="Freeform 79"/>
          <p:cNvSpPr/>
          <p:nvPr/>
        </p:nvSpPr>
        <p:spPr>
          <a:xfrm>
            <a:off x="5405086" y="995692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822506" y="339071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Rounded2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Light2</a:t>
            </a:r>
          </a:p>
          <a:p>
            <a:r>
              <a:rPr lang="en-US" sz="1200" dirty="0" smtClean="0"/>
              <a:t>Small1</a:t>
            </a:r>
          </a:p>
        </p:txBody>
      </p:sp>
      <p:sp>
        <p:nvSpPr>
          <p:cNvPr id="82" name="Teardrop 81"/>
          <p:cNvSpPr/>
          <p:nvPr/>
        </p:nvSpPr>
        <p:spPr>
          <a:xfrm rot="1478023">
            <a:off x="5498861" y="2233032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ardrop 82"/>
          <p:cNvSpPr/>
          <p:nvPr/>
        </p:nvSpPr>
        <p:spPr>
          <a:xfrm rot="1478023">
            <a:off x="5497510" y="2548402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ardrop 83"/>
          <p:cNvSpPr/>
          <p:nvPr/>
        </p:nvSpPr>
        <p:spPr>
          <a:xfrm rot="20121977" flipH="1">
            <a:off x="5830837" y="2704251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5065062" y="1064674"/>
            <a:ext cx="210484" cy="79925"/>
            <a:chOff x="1578396" y="4484675"/>
            <a:chExt cx="210484" cy="79925"/>
          </a:xfrm>
        </p:grpSpPr>
        <p:sp>
          <p:nvSpPr>
            <p:cNvPr id="109" name="Oval 108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Oval 112"/>
          <p:cNvSpPr/>
          <p:nvPr/>
        </p:nvSpPr>
        <p:spPr>
          <a:xfrm>
            <a:off x="5653409" y="1185476"/>
            <a:ext cx="135706" cy="1373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an 113"/>
          <p:cNvSpPr/>
          <p:nvPr/>
        </p:nvSpPr>
        <p:spPr>
          <a:xfrm rot="10800000">
            <a:off x="8254898" y="4325354"/>
            <a:ext cx="131674" cy="2394168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7974402" y="3879158"/>
            <a:ext cx="588362" cy="621638"/>
          </a:xfrm>
          <a:custGeom>
            <a:avLst/>
            <a:gdLst>
              <a:gd name="connsiteX0" fmla="*/ 355917 w 588362"/>
              <a:gd name="connsiteY0" fmla="*/ 142089 h 621638"/>
              <a:gd name="connsiteX1" fmla="*/ 364798 w 588362"/>
              <a:gd name="connsiteY1" fmla="*/ 53283 h 621638"/>
              <a:gd name="connsiteX2" fmla="*/ 391441 w 588362"/>
              <a:gd name="connsiteY2" fmla="*/ 35522 h 621638"/>
              <a:gd name="connsiteX3" fmla="*/ 462488 w 588362"/>
              <a:gd name="connsiteY3" fmla="*/ 0 h 621638"/>
              <a:gd name="connsiteX4" fmla="*/ 533535 w 588362"/>
              <a:gd name="connsiteY4" fmla="*/ 8880 h 621638"/>
              <a:gd name="connsiteX5" fmla="*/ 569059 w 588362"/>
              <a:gd name="connsiteY5" fmla="*/ 53283 h 621638"/>
              <a:gd name="connsiteX6" fmla="*/ 577940 w 588362"/>
              <a:gd name="connsiteY6" fmla="*/ 79925 h 621638"/>
              <a:gd name="connsiteX7" fmla="*/ 551297 w 588362"/>
              <a:gd name="connsiteY7" fmla="*/ 204252 h 621638"/>
              <a:gd name="connsiteX8" fmla="*/ 524655 w 588362"/>
              <a:gd name="connsiteY8" fmla="*/ 222013 h 621638"/>
              <a:gd name="connsiteX9" fmla="*/ 480250 w 588362"/>
              <a:gd name="connsiteY9" fmla="*/ 248655 h 621638"/>
              <a:gd name="connsiteX10" fmla="*/ 542416 w 588362"/>
              <a:gd name="connsiteY10" fmla="*/ 266416 h 621638"/>
              <a:gd name="connsiteX11" fmla="*/ 577940 w 588362"/>
              <a:gd name="connsiteY11" fmla="*/ 319699 h 621638"/>
              <a:gd name="connsiteX12" fmla="*/ 586821 w 588362"/>
              <a:gd name="connsiteY12" fmla="*/ 346341 h 621638"/>
              <a:gd name="connsiteX13" fmla="*/ 551297 w 588362"/>
              <a:gd name="connsiteY13" fmla="*/ 479549 h 621638"/>
              <a:gd name="connsiteX14" fmla="*/ 524655 w 588362"/>
              <a:gd name="connsiteY14" fmla="*/ 488430 h 621638"/>
              <a:gd name="connsiteX15" fmla="*/ 453607 w 588362"/>
              <a:gd name="connsiteY15" fmla="*/ 479549 h 621638"/>
              <a:gd name="connsiteX16" fmla="*/ 426965 w 588362"/>
              <a:gd name="connsiteY16" fmla="*/ 470669 h 621638"/>
              <a:gd name="connsiteX17" fmla="*/ 400322 w 588362"/>
              <a:gd name="connsiteY17" fmla="*/ 417385 h 621638"/>
              <a:gd name="connsiteX18" fmla="*/ 382560 w 588362"/>
              <a:gd name="connsiteY18" fmla="*/ 390744 h 621638"/>
              <a:gd name="connsiteX19" fmla="*/ 391441 w 588362"/>
              <a:gd name="connsiteY19" fmla="*/ 417385 h 621638"/>
              <a:gd name="connsiteX20" fmla="*/ 400322 w 588362"/>
              <a:gd name="connsiteY20" fmla="*/ 444027 h 621638"/>
              <a:gd name="connsiteX21" fmla="*/ 409203 w 588362"/>
              <a:gd name="connsiteY21" fmla="*/ 470669 h 621638"/>
              <a:gd name="connsiteX22" fmla="*/ 400322 w 588362"/>
              <a:gd name="connsiteY22" fmla="*/ 586116 h 621638"/>
              <a:gd name="connsiteX23" fmla="*/ 373679 w 588362"/>
              <a:gd name="connsiteY23" fmla="*/ 603877 h 621638"/>
              <a:gd name="connsiteX24" fmla="*/ 320394 w 588362"/>
              <a:gd name="connsiteY24" fmla="*/ 621638 h 621638"/>
              <a:gd name="connsiteX25" fmla="*/ 275989 w 588362"/>
              <a:gd name="connsiteY25" fmla="*/ 612757 h 621638"/>
              <a:gd name="connsiteX26" fmla="*/ 249347 w 588362"/>
              <a:gd name="connsiteY26" fmla="*/ 586116 h 621638"/>
              <a:gd name="connsiteX27" fmla="*/ 222704 w 588362"/>
              <a:gd name="connsiteY27" fmla="*/ 532833 h 621638"/>
              <a:gd name="connsiteX28" fmla="*/ 231585 w 588362"/>
              <a:gd name="connsiteY28" fmla="*/ 381863 h 621638"/>
              <a:gd name="connsiteX29" fmla="*/ 249347 w 588362"/>
              <a:gd name="connsiteY29" fmla="*/ 355222 h 621638"/>
              <a:gd name="connsiteX30" fmla="*/ 222704 w 588362"/>
              <a:gd name="connsiteY30" fmla="*/ 381863 h 621638"/>
              <a:gd name="connsiteX31" fmla="*/ 169418 w 588362"/>
              <a:gd name="connsiteY31" fmla="*/ 408505 h 621638"/>
              <a:gd name="connsiteX32" fmla="*/ 45086 w 588362"/>
              <a:gd name="connsiteY32" fmla="*/ 381863 h 621638"/>
              <a:gd name="connsiteX33" fmla="*/ 18443 w 588362"/>
              <a:gd name="connsiteY33" fmla="*/ 355222 h 621638"/>
              <a:gd name="connsiteX34" fmla="*/ 9562 w 588362"/>
              <a:gd name="connsiteY34" fmla="*/ 257536 h 621638"/>
              <a:gd name="connsiteX35" fmla="*/ 36205 w 588362"/>
              <a:gd name="connsiteY35" fmla="*/ 230894 h 621638"/>
              <a:gd name="connsiteX36" fmla="*/ 89490 w 588362"/>
              <a:gd name="connsiteY36" fmla="*/ 213133 h 621638"/>
              <a:gd name="connsiteX37" fmla="*/ 142776 w 588362"/>
              <a:gd name="connsiteY37" fmla="*/ 204252 h 621638"/>
              <a:gd name="connsiteX38" fmla="*/ 80609 w 588362"/>
              <a:gd name="connsiteY38" fmla="*/ 133208 h 621638"/>
              <a:gd name="connsiteX39" fmla="*/ 80609 w 588362"/>
              <a:gd name="connsiteY39" fmla="*/ 26642 h 621638"/>
              <a:gd name="connsiteX40" fmla="*/ 107252 w 588362"/>
              <a:gd name="connsiteY40" fmla="*/ 17761 h 621638"/>
              <a:gd name="connsiteX41" fmla="*/ 258227 w 588362"/>
              <a:gd name="connsiteY41" fmla="*/ 26642 h 621638"/>
              <a:gd name="connsiteX42" fmla="*/ 284870 w 588362"/>
              <a:gd name="connsiteY42" fmla="*/ 35522 h 621638"/>
              <a:gd name="connsiteX43" fmla="*/ 311513 w 588362"/>
              <a:gd name="connsiteY43" fmla="*/ 62164 h 621638"/>
              <a:gd name="connsiteX44" fmla="*/ 329275 w 588362"/>
              <a:gd name="connsiteY44" fmla="*/ 115447 h 621638"/>
              <a:gd name="connsiteX45" fmla="*/ 355917 w 588362"/>
              <a:gd name="connsiteY45" fmla="*/ 142089 h 621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88362" h="621638">
                <a:moveTo>
                  <a:pt x="355917" y="142089"/>
                </a:moveTo>
                <a:cubicBezTo>
                  <a:pt x="358877" y="112487"/>
                  <a:pt x="355390" y="81506"/>
                  <a:pt x="364798" y="53283"/>
                </a:cubicBezTo>
                <a:cubicBezTo>
                  <a:pt x="368173" y="43157"/>
                  <a:pt x="383241" y="42355"/>
                  <a:pt x="391441" y="35522"/>
                </a:cubicBezTo>
                <a:cubicBezTo>
                  <a:pt x="438578" y="-3757"/>
                  <a:pt x="393966" y="13703"/>
                  <a:pt x="462488" y="0"/>
                </a:cubicBezTo>
                <a:cubicBezTo>
                  <a:pt x="486170" y="2960"/>
                  <a:pt x="510675" y="2022"/>
                  <a:pt x="533535" y="8880"/>
                </a:cubicBezTo>
                <a:cubicBezTo>
                  <a:pt x="544079" y="12043"/>
                  <a:pt x="565473" y="47904"/>
                  <a:pt x="569059" y="53283"/>
                </a:cubicBezTo>
                <a:cubicBezTo>
                  <a:pt x="572019" y="62164"/>
                  <a:pt x="577940" y="70564"/>
                  <a:pt x="577940" y="79925"/>
                </a:cubicBezTo>
                <a:cubicBezTo>
                  <a:pt x="577940" y="123413"/>
                  <a:pt x="583982" y="171568"/>
                  <a:pt x="551297" y="204252"/>
                </a:cubicBezTo>
                <a:cubicBezTo>
                  <a:pt x="543750" y="211799"/>
                  <a:pt x="532989" y="215346"/>
                  <a:pt x="524655" y="222013"/>
                </a:cubicBezTo>
                <a:cubicBezTo>
                  <a:pt x="489825" y="249877"/>
                  <a:pt x="526518" y="233234"/>
                  <a:pt x="480250" y="248655"/>
                </a:cubicBezTo>
                <a:cubicBezTo>
                  <a:pt x="480555" y="248731"/>
                  <a:pt x="538170" y="262170"/>
                  <a:pt x="542416" y="266416"/>
                </a:cubicBezTo>
                <a:cubicBezTo>
                  <a:pt x="557511" y="281510"/>
                  <a:pt x="577940" y="319699"/>
                  <a:pt x="577940" y="319699"/>
                </a:cubicBezTo>
                <a:cubicBezTo>
                  <a:pt x="580900" y="328580"/>
                  <a:pt x="586821" y="336980"/>
                  <a:pt x="586821" y="346341"/>
                </a:cubicBezTo>
                <a:cubicBezTo>
                  <a:pt x="586821" y="409763"/>
                  <a:pt x="599650" y="447315"/>
                  <a:pt x="551297" y="479549"/>
                </a:cubicBezTo>
                <a:cubicBezTo>
                  <a:pt x="543508" y="484741"/>
                  <a:pt x="533536" y="485470"/>
                  <a:pt x="524655" y="488430"/>
                </a:cubicBezTo>
                <a:cubicBezTo>
                  <a:pt x="500972" y="485470"/>
                  <a:pt x="477089" y="483818"/>
                  <a:pt x="453607" y="479549"/>
                </a:cubicBezTo>
                <a:cubicBezTo>
                  <a:pt x="444397" y="477875"/>
                  <a:pt x="434275" y="476517"/>
                  <a:pt x="426965" y="470669"/>
                </a:cubicBezTo>
                <a:cubicBezTo>
                  <a:pt x="405755" y="453701"/>
                  <a:pt x="411048" y="438837"/>
                  <a:pt x="400322" y="417385"/>
                </a:cubicBezTo>
                <a:cubicBezTo>
                  <a:pt x="395549" y="407839"/>
                  <a:pt x="388481" y="399624"/>
                  <a:pt x="382560" y="390744"/>
                </a:cubicBezTo>
                <a:lnTo>
                  <a:pt x="391441" y="417385"/>
                </a:lnTo>
                <a:lnTo>
                  <a:pt x="400322" y="444027"/>
                </a:lnTo>
                <a:lnTo>
                  <a:pt x="409203" y="470669"/>
                </a:lnTo>
                <a:cubicBezTo>
                  <a:pt x="406243" y="509151"/>
                  <a:pt x="410267" y="548823"/>
                  <a:pt x="400322" y="586116"/>
                </a:cubicBezTo>
                <a:cubicBezTo>
                  <a:pt x="397572" y="596429"/>
                  <a:pt x="383433" y="599542"/>
                  <a:pt x="373679" y="603877"/>
                </a:cubicBezTo>
                <a:cubicBezTo>
                  <a:pt x="356570" y="611481"/>
                  <a:pt x="320394" y="621638"/>
                  <a:pt x="320394" y="621638"/>
                </a:cubicBezTo>
                <a:cubicBezTo>
                  <a:pt x="305592" y="618678"/>
                  <a:pt x="289490" y="619507"/>
                  <a:pt x="275989" y="612757"/>
                </a:cubicBezTo>
                <a:cubicBezTo>
                  <a:pt x="264756" y="607141"/>
                  <a:pt x="257387" y="595764"/>
                  <a:pt x="249347" y="586116"/>
                </a:cubicBezTo>
                <a:cubicBezTo>
                  <a:pt x="230218" y="563162"/>
                  <a:pt x="231605" y="559534"/>
                  <a:pt x="222704" y="532833"/>
                </a:cubicBezTo>
                <a:cubicBezTo>
                  <a:pt x="225664" y="482510"/>
                  <a:pt x="224107" y="431716"/>
                  <a:pt x="231585" y="381863"/>
                </a:cubicBezTo>
                <a:cubicBezTo>
                  <a:pt x="233168" y="371308"/>
                  <a:pt x="260020" y="355222"/>
                  <a:pt x="249347" y="355222"/>
                </a:cubicBezTo>
                <a:cubicBezTo>
                  <a:pt x="236788" y="355222"/>
                  <a:pt x="232352" y="373823"/>
                  <a:pt x="222704" y="381863"/>
                </a:cubicBezTo>
                <a:cubicBezTo>
                  <a:pt x="199749" y="400991"/>
                  <a:pt x="196120" y="399604"/>
                  <a:pt x="169418" y="408505"/>
                </a:cubicBezTo>
                <a:cubicBezTo>
                  <a:pt x="98131" y="402024"/>
                  <a:pt x="86847" y="416662"/>
                  <a:pt x="45086" y="381863"/>
                </a:cubicBezTo>
                <a:cubicBezTo>
                  <a:pt x="35438" y="373823"/>
                  <a:pt x="27324" y="364102"/>
                  <a:pt x="18443" y="355222"/>
                </a:cubicBezTo>
                <a:cubicBezTo>
                  <a:pt x="5250" y="315644"/>
                  <a:pt x="-10523" y="297703"/>
                  <a:pt x="9562" y="257536"/>
                </a:cubicBezTo>
                <a:cubicBezTo>
                  <a:pt x="15179" y="246303"/>
                  <a:pt x="25226" y="236993"/>
                  <a:pt x="36205" y="230894"/>
                </a:cubicBezTo>
                <a:cubicBezTo>
                  <a:pt x="52571" y="221802"/>
                  <a:pt x="89490" y="213133"/>
                  <a:pt x="89490" y="213133"/>
                </a:cubicBezTo>
                <a:cubicBezTo>
                  <a:pt x="180026" y="223192"/>
                  <a:pt x="191723" y="236882"/>
                  <a:pt x="142776" y="204252"/>
                </a:cubicBezTo>
                <a:cubicBezTo>
                  <a:pt x="101331" y="142088"/>
                  <a:pt x="125014" y="162809"/>
                  <a:pt x="80609" y="133208"/>
                </a:cubicBezTo>
                <a:cubicBezTo>
                  <a:pt x="70832" y="94096"/>
                  <a:pt x="60652" y="71543"/>
                  <a:pt x="80609" y="26642"/>
                </a:cubicBezTo>
                <a:cubicBezTo>
                  <a:pt x="84411" y="18087"/>
                  <a:pt x="98371" y="20721"/>
                  <a:pt x="107252" y="17761"/>
                </a:cubicBezTo>
                <a:cubicBezTo>
                  <a:pt x="157577" y="20721"/>
                  <a:pt x="208065" y="21626"/>
                  <a:pt x="258227" y="26642"/>
                </a:cubicBezTo>
                <a:cubicBezTo>
                  <a:pt x="267542" y="27573"/>
                  <a:pt x="277081" y="30329"/>
                  <a:pt x="284870" y="35522"/>
                </a:cubicBezTo>
                <a:cubicBezTo>
                  <a:pt x="295320" y="42488"/>
                  <a:pt x="302632" y="53283"/>
                  <a:pt x="311513" y="62164"/>
                </a:cubicBezTo>
                <a:lnTo>
                  <a:pt x="329275" y="115447"/>
                </a:lnTo>
                <a:lnTo>
                  <a:pt x="355917" y="142089"/>
                </a:lnTo>
                <a:close/>
              </a:path>
            </a:pathLst>
          </a:custGeom>
          <a:solidFill>
            <a:srgbClr val="F3AFC7"/>
          </a:solidFill>
          <a:ln>
            <a:solidFill>
              <a:srgbClr val="C797B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6391822" y="3222537"/>
            <a:ext cx="827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 smtClean="0"/>
              <a:t>Pink2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Long2</a:t>
            </a:r>
          </a:p>
          <a:p>
            <a:r>
              <a:rPr lang="en-US" sz="1200" dirty="0" smtClean="0"/>
              <a:t>Rounded2</a:t>
            </a:r>
          </a:p>
          <a:p>
            <a:r>
              <a:rPr lang="en-US" sz="1200" dirty="0" smtClean="0"/>
              <a:t>Few2</a:t>
            </a:r>
          </a:p>
          <a:p>
            <a:r>
              <a:rPr lang="en-US" sz="1200" dirty="0" smtClean="0"/>
              <a:t>Light1</a:t>
            </a:r>
          </a:p>
          <a:p>
            <a:r>
              <a:rPr lang="en-US" sz="1200" dirty="0" smtClean="0"/>
              <a:t>Small2</a:t>
            </a:r>
          </a:p>
        </p:txBody>
      </p:sp>
      <p:sp>
        <p:nvSpPr>
          <p:cNvPr id="117" name="Teardrop 116"/>
          <p:cNvSpPr/>
          <p:nvPr/>
        </p:nvSpPr>
        <p:spPr>
          <a:xfrm rot="1478023">
            <a:off x="8068177" y="511649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ardrop 117"/>
          <p:cNvSpPr/>
          <p:nvPr/>
        </p:nvSpPr>
        <p:spPr>
          <a:xfrm rot="1478023">
            <a:off x="8066826" y="543186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ardrop 118"/>
          <p:cNvSpPr/>
          <p:nvPr/>
        </p:nvSpPr>
        <p:spPr>
          <a:xfrm rot="20121977" flipH="1">
            <a:off x="8400153" y="558771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8254897" y="4100894"/>
            <a:ext cx="85612" cy="10498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7545441" y="3673704"/>
            <a:ext cx="1418912" cy="389346"/>
            <a:chOff x="2325793" y="4271134"/>
            <a:chExt cx="1418912" cy="389346"/>
          </a:xfrm>
        </p:grpSpPr>
        <p:grpSp>
          <p:nvGrpSpPr>
            <p:cNvPr id="127" name="Group 126"/>
            <p:cNvGrpSpPr/>
            <p:nvPr/>
          </p:nvGrpSpPr>
          <p:grpSpPr>
            <a:xfrm>
              <a:off x="2325793" y="4271134"/>
              <a:ext cx="210484" cy="79925"/>
              <a:chOff x="1578396" y="4484675"/>
              <a:chExt cx="210484" cy="79925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 rot="20100000">
              <a:off x="3534221" y="4580555"/>
              <a:ext cx="210484" cy="79925"/>
              <a:chOff x="1578396" y="4484675"/>
              <a:chExt cx="210484" cy="7992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457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7687"/>
            <a:ext cx="8229600" cy="1143000"/>
          </a:xfrm>
        </p:spPr>
        <p:txBody>
          <a:bodyPr/>
          <a:lstStyle/>
          <a:p>
            <a:r>
              <a:rPr lang="en-US" dirty="0" smtClean="0"/>
              <a:t>Contrasting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8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an 248"/>
          <p:cNvSpPr/>
          <p:nvPr/>
        </p:nvSpPr>
        <p:spPr>
          <a:xfrm rot="10800000">
            <a:off x="7399820" y="4867370"/>
            <a:ext cx="119518" cy="8411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2" name="Group 301"/>
          <p:cNvGrpSpPr/>
          <p:nvPr/>
        </p:nvGrpSpPr>
        <p:grpSpPr>
          <a:xfrm>
            <a:off x="7119435" y="4337328"/>
            <a:ext cx="670867" cy="692568"/>
            <a:chOff x="1709582" y="2220134"/>
            <a:chExt cx="670867" cy="692568"/>
          </a:xfrm>
        </p:grpSpPr>
        <p:sp>
          <p:nvSpPr>
            <p:cNvPr id="303" name="Freeform 302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Freeform 303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reeform 304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reeform 305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reeform 306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reeform 307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ound Single Corner Rectangle 308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Can 216"/>
          <p:cNvSpPr/>
          <p:nvPr/>
        </p:nvSpPr>
        <p:spPr>
          <a:xfrm rot="10800000">
            <a:off x="4461207" y="4539470"/>
            <a:ext cx="119518" cy="8411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ardrop 215"/>
          <p:cNvSpPr/>
          <p:nvPr/>
        </p:nvSpPr>
        <p:spPr>
          <a:xfrm rot="20121977" flipH="1">
            <a:off x="4583302" y="469112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an 91"/>
          <p:cNvSpPr/>
          <p:nvPr/>
        </p:nvSpPr>
        <p:spPr>
          <a:xfrm rot="10800000">
            <a:off x="4207541" y="1122654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an 45"/>
          <p:cNvSpPr/>
          <p:nvPr/>
        </p:nvSpPr>
        <p:spPr>
          <a:xfrm rot="10800000">
            <a:off x="1483815" y="1059171"/>
            <a:ext cx="119518" cy="8411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17389" y="513171"/>
            <a:ext cx="858398" cy="872650"/>
            <a:chOff x="1495227" y="3515954"/>
            <a:chExt cx="858398" cy="872650"/>
          </a:xfrm>
        </p:grpSpPr>
        <p:sp>
          <p:nvSpPr>
            <p:cNvPr id="4" name="Freeform 3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ardrop 16"/>
          <p:cNvSpPr/>
          <p:nvPr/>
        </p:nvSpPr>
        <p:spPr>
          <a:xfrm rot="1478023">
            <a:off x="1247416" y="1355382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ardrop 17"/>
          <p:cNvSpPr/>
          <p:nvPr/>
        </p:nvSpPr>
        <p:spPr>
          <a:xfrm rot="20121977" flipH="1">
            <a:off x="1603158" y="138163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ardrop 18"/>
          <p:cNvSpPr/>
          <p:nvPr/>
        </p:nvSpPr>
        <p:spPr>
          <a:xfrm rot="1478023">
            <a:off x="1239657" y="1511231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ardrop 19"/>
          <p:cNvSpPr/>
          <p:nvPr/>
        </p:nvSpPr>
        <p:spPr>
          <a:xfrm rot="20121977" flipH="1">
            <a:off x="1612782" y="1605900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ardrop 20"/>
          <p:cNvSpPr/>
          <p:nvPr/>
        </p:nvSpPr>
        <p:spPr>
          <a:xfrm rot="1478023">
            <a:off x="1256809" y="1750909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ardrop 21"/>
          <p:cNvSpPr/>
          <p:nvPr/>
        </p:nvSpPr>
        <p:spPr>
          <a:xfrm rot="20121977" flipH="1">
            <a:off x="1612551" y="1740616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6861" y="306528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67229" y="208801"/>
            <a:ext cx="1461511" cy="1426654"/>
            <a:chOff x="3862616" y="4290301"/>
            <a:chExt cx="1461511" cy="1426654"/>
          </a:xfrm>
        </p:grpSpPr>
        <p:grpSp>
          <p:nvGrpSpPr>
            <p:cNvPr id="25" name="Group 24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Oval 46"/>
          <p:cNvSpPr/>
          <p:nvPr/>
        </p:nvSpPr>
        <p:spPr>
          <a:xfrm>
            <a:off x="1414495" y="841501"/>
            <a:ext cx="240393" cy="23358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846463" y="560735"/>
            <a:ext cx="858398" cy="872650"/>
            <a:chOff x="1495227" y="3515954"/>
            <a:chExt cx="858398" cy="872650"/>
          </a:xfrm>
        </p:grpSpPr>
        <p:sp>
          <p:nvSpPr>
            <p:cNvPr id="50" name="Freeform 49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ardrop 61"/>
          <p:cNvSpPr/>
          <p:nvPr/>
        </p:nvSpPr>
        <p:spPr>
          <a:xfrm rot="1478023">
            <a:off x="3976490" y="1402946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ardrop 62"/>
          <p:cNvSpPr/>
          <p:nvPr/>
        </p:nvSpPr>
        <p:spPr>
          <a:xfrm rot="20121977" flipH="1">
            <a:off x="4332232" y="142919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ardrop 63"/>
          <p:cNvSpPr/>
          <p:nvPr/>
        </p:nvSpPr>
        <p:spPr>
          <a:xfrm rot="1478023">
            <a:off x="3968731" y="1558795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ardrop 64"/>
          <p:cNvSpPr/>
          <p:nvPr/>
        </p:nvSpPr>
        <p:spPr>
          <a:xfrm rot="20121977" flipH="1">
            <a:off x="4341856" y="165346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ardrop 65"/>
          <p:cNvSpPr/>
          <p:nvPr/>
        </p:nvSpPr>
        <p:spPr>
          <a:xfrm rot="1478023">
            <a:off x="3985883" y="179847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0121977" flipH="1">
            <a:off x="4341625" y="1788180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2825935" y="354092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Big1</a:t>
            </a:r>
          </a:p>
        </p:txBody>
      </p:sp>
      <p:sp>
        <p:nvSpPr>
          <p:cNvPr id="91" name="Oval 90"/>
          <p:cNvSpPr/>
          <p:nvPr/>
        </p:nvSpPr>
        <p:spPr>
          <a:xfrm>
            <a:off x="4143569" y="889065"/>
            <a:ext cx="240393" cy="23358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3724284" y="514824"/>
            <a:ext cx="210484" cy="79925"/>
            <a:chOff x="1578396" y="4484675"/>
            <a:chExt cx="210484" cy="79925"/>
          </a:xfrm>
        </p:grpSpPr>
        <p:sp>
          <p:nvSpPr>
            <p:cNvPr id="94" name="Oval 93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Can 96"/>
          <p:cNvSpPr/>
          <p:nvPr/>
        </p:nvSpPr>
        <p:spPr>
          <a:xfrm rot="10800000">
            <a:off x="6589405" y="1001828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228327" y="439909"/>
            <a:ext cx="858398" cy="872650"/>
            <a:chOff x="1495227" y="3515954"/>
            <a:chExt cx="858398" cy="872650"/>
          </a:xfrm>
        </p:grpSpPr>
        <p:sp>
          <p:nvSpPr>
            <p:cNvPr id="99" name="Freeform 98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ardrop 110"/>
          <p:cNvSpPr/>
          <p:nvPr/>
        </p:nvSpPr>
        <p:spPr>
          <a:xfrm rot="1478023">
            <a:off x="6358354" y="1282120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ardrop 111"/>
          <p:cNvSpPr/>
          <p:nvPr/>
        </p:nvSpPr>
        <p:spPr>
          <a:xfrm rot="20121977" flipH="1">
            <a:off x="6714096" y="1308371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ardrop 112"/>
          <p:cNvSpPr/>
          <p:nvPr/>
        </p:nvSpPr>
        <p:spPr>
          <a:xfrm rot="1478023">
            <a:off x="6350595" y="1437969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ardrop 113"/>
          <p:cNvSpPr/>
          <p:nvPr/>
        </p:nvSpPr>
        <p:spPr>
          <a:xfrm rot="20121977" flipH="1">
            <a:off x="6723720" y="153263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ardrop 114"/>
          <p:cNvSpPr/>
          <p:nvPr/>
        </p:nvSpPr>
        <p:spPr>
          <a:xfrm rot="1478023">
            <a:off x="6367747" y="167764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ardrop 115"/>
          <p:cNvSpPr/>
          <p:nvPr/>
        </p:nvSpPr>
        <p:spPr>
          <a:xfrm rot="20121977" flipH="1">
            <a:off x="6723489" y="166735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5207799" y="23326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Big2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6106148" y="393998"/>
            <a:ext cx="210484" cy="79925"/>
            <a:chOff x="1578396" y="4484675"/>
            <a:chExt cx="210484" cy="79925"/>
          </a:xfrm>
        </p:grpSpPr>
        <p:sp>
          <p:nvSpPr>
            <p:cNvPr id="120" name="Oval 119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6479974" y="754242"/>
            <a:ext cx="294253" cy="28791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an 123"/>
          <p:cNvSpPr/>
          <p:nvPr/>
        </p:nvSpPr>
        <p:spPr>
          <a:xfrm rot="10800000">
            <a:off x="1722647" y="4530244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1361569" y="3968325"/>
            <a:ext cx="858398" cy="872650"/>
            <a:chOff x="1495227" y="3515954"/>
            <a:chExt cx="858398" cy="872650"/>
          </a:xfrm>
        </p:grpSpPr>
        <p:sp>
          <p:nvSpPr>
            <p:cNvPr id="126" name="Freeform 125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ardrop 137"/>
          <p:cNvSpPr/>
          <p:nvPr/>
        </p:nvSpPr>
        <p:spPr>
          <a:xfrm rot="1478023">
            <a:off x="1491596" y="4810536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ardrop 138"/>
          <p:cNvSpPr/>
          <p:nvPr/>
        </p:nvSpPr>
        <p:spPr>
          <a:xfrm rot="20121977" flipH="1">
            <a:off x="1847338" y="483678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ardrop 139"/>
          <p:cNvSpPr/>
          <p:nvPr/>
        </p:nvSpPr>
        <p:spPr>
          <a:xfrm rot="1478023">
            <a:off x="1483837" y="4966385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ardrop 140"/>
          <p:cNvSpPr/>
          <p:nvPr/>
        </p:nvSpPr>
        <p:spPr>
          <a:xfrm rot="20121977" flipH="1">
            <a:off x="1856962" y="506105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ardrop 141"/>
          <p:cNvSpPr/>
          <p:nvPr/>
        </p:nvSpPr>
        <p:spPr>
          <a:xfrm rot="1478023">
            <a:off x="1500989" y="520606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ardrop 142"/>
          <p:cNvSpPr/>
          <p:nvPr/>
        </p:nvSpPr>
        <p:spPr>
          <a:xfrm rot="20121977" flipH="1">
            <a:off x="1856731" y="5195770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201936" y="345749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Big2</a:t>
            </a:r>
          </a:p>
        </p:txBody>
      </p:sp>
      <p:sp>
        <p:nvSpPr>
          <p:cNvPr id="149" name="Oval 148"/>
          <p:cNvSpPr/>
          <p:nvPr/>
        </p:nvSpPr>
        <p:spPr>
          <a:xfrm>
            <a:off x="1613216" y="4282658"/>
            <a:ext cx="294253" cy="28791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48655" y="3645371"/>
            <a:ext cx="1461511" cy="1426654"/>
            <a:chOff x="3862616" y="4290301"/>
            <a:chExt cx="1461511" cy="1426654"/>
          </a:xfrm>
        </p:grpSpPr>
        <p:grpSp>
          <p:nvGrpSpPr>
            <p:cNvPr id="151" name="Group 150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69" name="Oval 168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2" name="Group 151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124278" y="3946633"/>
            <a:ext cx="858398" cy="872650"/>
            <a:chOff x="1495227" y="3515954"/>
            <a:chExt cx="858398" cy="872650"/>
          </a:xfrm>
        </p:grpSpPr>
        <p:sp>
          <p:nvSpPr>
            <p:cNvPr id="174" name="Freeform 173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75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ardrop 185"/>
          <p:cNvSpPr/>
          <p:nvPr/>
        </p:nvSpPr>
        <p:spPr>
          <a:xfrm rot="1478023">
            <a:off x="4254305" y="478884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ardrop 186"/>
          <p:cNvSpPr/>
          <p:nvPr/>
        </p:nvSpPr>
        <p:spPr>
          <a:xfrm rot="20121977" flipH="1">
            <a:off x="4610047" y="4815095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ardrop 187"/>
          <p:cNvSpPr/>
          <p:nvPr/>
        </p:nvSpPr>
        <p:spPr>
          <a:xfrm rot="1478023">
            <a:off x="4246546" y="494469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ardrop 188"/>
          <p:cNvSpPr/>
          <p:nvPr/>
        </p:nvSpPr>
        <p:spPr>
          <a:xfrm rot="20121977" flipH="1">
            <a:off x="4619671" y="5039362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ardrop 189"/>
          <p:cNvSpPr/>
          <p:nvPr/>
        </p:nvSpPr>
        <p:spPr>
          <a:xfrm rot="1478023">
            <a:off x="4263698" y="5184371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ardrop 190"/>
          <p:cNvSpPr/>
          <p:nvPr/>
        </p:nvSpPr>
        <p:spPr>
          <a:xfrm rot="20121977" flipH="1">
            <a:off x="4619440" y="517407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TextBox 191"/>
          <p:cNvSpPr txBox="1"/>
          <p:nvPr/>
        </p:nvSpPr>
        <p:spPr>
          <a:xfrm>
            <a:off x="2964645" y="3435804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9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Big1</a:t>
            </a:r>
          </a:p>
        </p:txBody>
      </p:sp>
      <p:grpSp>
        <p:nvGrpSpPr>
          <p:cNvPr id="218" name="Group 217"/>
          <p:cNvGrpSpPr/>
          <p:nvPr/>
        </p:nvGrpSpPr>
        <p:grpSpPr>
          <a:xfrm>
            <a:off x="3836655" y="3478474"/>
            <a:ext cx="1461511" cy="1447025"/>
            <a:chOff x="5332701" y="2462347"/>
            <a:chExt cx="1461511" cy="1447025"/>
          </a:xfrm>
        </p:grpSpPr>
        <p:grpSp>
          <p:nvGrpSpPr>
            <p:cNvPr id="219" name="Group 218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1" name="Group 240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242" name="Oval 241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20" name="Group 219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8" name="Oval 247"/>
          <p:cNvSpPr/>
          <p:nvPr/>
        </p:nvSpPr>
        <p:spPr>
          <a:xfrm>
            <a:off x="4400769" y="4282658"/>
            <a:ext cx="240393" cy="23358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Teardrop 249"/>
          <p:cNvSpPr/>
          <p:nvPr/>
        </p:nvSpPr>
        <p:spPr>
          <a:xfrm rot="20121977" flipH="1">
            <a:off x="7521915" y="5019027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ardrop 263"/>
          <p:cNvSpPr/>
          <p:nvPr/>
        </p:nvSpPr>
        <p:spPr>
          <a:xfrm rot="1478023">
            <a:off x="7192918" y="5116744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ardrop 264"/>
          <p:cNvSpPr/>
          <p:nvPr/>
        </p:nvSpPr>
        <p:spPr>
          <a:xfrm rot="20121977" flipH="1">
            <a:off x="7548660" y="5142995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ardrop 265"/>
          <p:cNvSpPr/>
          <p:nvPr/>
        </p:nvSpPr>
        <p:spPr>
          <a:xfrm rot="1478023">
            <a:off x="7185159" y="5272593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ardrop 266"/>
          <p:cNvSpPr/>
          <p:nvPr/>
        </p:nvSpPr>
        <p:spPr>
          <a:xfrm rot="20121977" flipH="1">
            <a:off x="7558284" y="5367262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ardrop 267"/>
          <p:cNvSpPr/>
          <p:nvPr/>
        </p:nvSpPr>
        <p:spPr>
          <a:xfrm rot="1478023">
            <a:off x="7202311" y="5512271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ardrop 268"/>
          <p:cNvSpPr/>
          <p:nvPr/>
        </p:nvSpPr>
        <p:spPr>
          <a:xfrm rot="20121977" flipH="1">
            <a:off x="7558053" y="5501978"/>
            <a:ext cx="210836" cy="246228"/>
          </a:xfrm>
          <a:prstGeom prst="teardrop">
            <a:avLst>
              <a:gd name="adj" fmla="val 94908"/>
            </a:avLst>
          </a:prstGeom>
          <a:solidFill>
            <a:srgbClr val="E6F9BC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5903258" y="3763704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Pointy2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Big1</a:t>
            </a:r>
          </a:p>
        </p:txBody>
      </p:sp>
      <p:sp>
        <p:nvSpPr>
          <p:cNvPr id="301" name="Oval 300"/>
          <p:cNvSpPr/>
          <p:nvPr/>
        </p:nvSpPr>
        <p:spPr>
          <a:xfrm>
            <a:off x="7339382" y="4564878"/>
            <a:ext cx="240393" cy="23358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/>
          <p:cNvGrpSpPr/>
          <p:nvPr/>
        </p:nvGrpSpPr>
        <p:grpSpPr>
          <a:xfrm>
            <a:off x="6739016" y="3734989"/>
            <a:ext cx="1461511" cy="1426654"/>
            <a:chOff x="3862616" y="4290301"/>
            <a:chExt cx="1461511" cy="1426654"/>
          </a:xfrm>
        </p:grpSpPr>
        <p:grpSp>
          <p:nvGrpSpPr>
            <p:cNvPr id="311" name="Group 310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324" name="Group 323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329" name="Oval 328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5" name="Group 324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326" name="Oval 325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2" name="Group 311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321" name="Oval 320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38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an 72"/>
          <p:cNvSpPr/>
          <p:nvPr/>
        </p:nvSpPr>
        <p:spPr>
          <a:xfrm rot="10800000">
            <a:off x="7761458" y="4427340"/>
            <a:ext cx="119518" cy="8411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an 71"/>
          <p:cNvSpPr/>
          <p:nvPr/>
        </p:nvSpPr>
        <p:spPr>
          <a:xfrm rot="10800000">
            <a:off x="4246564" y="4528764"/>
            <a:ext cx="119518" cy="841195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n 70"/>
          <p:cNvSpPr/>
          <p:nvPr/>
        </p:nvSpPr>
        <p:spPr>
          <a:xfrm rot="10800000">
            <a:off x="1624613" y="4491759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an 69"/>
          <p:cNvSpPr/>
          <p:nvPr/>
        </p:nvSpPr>
        <p:spPr>
          <a:xfrm rot="10800000">
            <a:off x="7664211" y="1754320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an 68"/>
          <p:cNvSpPr/>
          <p:nvPr/>
        </p:nvSpPr>
        <p:spPr>
          <a:xfrm rot="10800000">
            <a:off x="4314722" y="1704929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an 67"/>
          <p:cNvSpPr/>
          <p:nvPr/>
        </p:nvSpPr>
        <p:spPr>
          <a:xfrm rot="10800000">
            <a:off x="1637925" y="1317463"/>
            <a:ext cx="119518" cy="114143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  <a:scene3d>
            <a:camera prst="obliqueBottomRight"/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1936" y="23677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14)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3845" y="9160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88336" y="31805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3) 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Pointy2</a:t>
            </a:r>
          </a:p>
          <a:p>
            <a:r>
              <a:rPr lang="en-US" sz="1200" dirty="0" smtClean="0"/>
              <a:t>Few1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Big2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854" y="3096124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1)</a:t>
            </a:r>
          </a:p>
          <a:p>
            <a:r>
              <a:rPr lang="en-US" sz="1200" dirty="0" smtClean="0"/>
              <a:t>Yellow1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Short2</a:t>
            </a:r>
          </a:p>
          <a:p>
            <a:r>
              <a:rPr lang="en-US" sz="1200" dirty="0" smtClean="0"/>
              <a:t>Pointy2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Dark1</a:t>
            </a:r>
          </a:p>
          <a:p>
            <a:r>
              <a:rPr lang="en-US" sz="1200" dirty="0" smtClean="0"/>
              <a:t>Big2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3387" y="2922099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11)</a:t>
            </a:r>
          </a:p>
          <a:p>
            <a:r>
              <a:rPr lang="en-US" sz="1200" dirty="0" smtClean="0"/>
              <a:t>Yellow2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Pointy2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8336" y="3084086"/>
            <a:ext cx="688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15)</a:t>
            </a:r>
          </a:p>
          <a:p>
            <a:r>
              <a:rPr lang="en-US" sz="1200" dirty="0" smtClean="0"/>
              <a:t>Yellow2</a:t>
            </a:r>
          </a:p>
          <a:p>
            <a:r>
              <a:rPr lang="en-US" sz="1200" dirty="0" smtClean="0"/>
              <a:t>Many1</a:t>
            </a:r>
          </a:p>
          <a:p>
            <a:r>
              <a:rPr lang="en-US" sz="1200" dirty="0" smtClean="0"/>
              <a:t>Short1</a:t>
            </a:r>
          </a:p>
          <a:p>
            <a:r>
              <a:rPr lang="en-US" sz="1200" dirty="0" smtClean="0"/>
              <a:t>Pointy2</a:t>
            </a:r>
          </a:p>
          <a:p>
            <a:r>
              <a:rPr lang="en-US" sz="1200" dirty="0" smtClean="0"/>
              <a:t>Many2</a:t>
            </a:r>
          </a:p>
          <a:p>
            <a:r>
              <a:rPr lang="en-US" sz="1200" dirty="0" smtClean="0"/>
              <a:t>Dark2</a:t>
            </a:r>
          </a:p>
          <a:p>
            <a:r>
              <a:rPr lang="en-US" sz="1200" dirty="0" smtClean="0"/>
              <a:t>Big2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275709" y="683019"/>
            <a:ext cx="858398" cy="872650"/>
            <a:chOff x="1495227" y="3515954"/>
            <a:chExt cx="858398" cy="872650"/>
          </a:xfrm>
        </p:grpSpPr>
        <p:sp>
          <p:nvSpPr>
            <p:cNvPr id="11" name="Freeform 10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39897" y="1076348"/>
            <a:ext cx="858398" cy="872650"/>
            <a:chOff x="1495227" y="3515954"/>
            <a:chExt cx="858398" cy="872650"/>
          </a:xfrm>
        </p:grpSpPr>
        <p:sp>
          <p:nvSpPr>
            <p:cNvPr id="24" name="Freeform 23"/>
            <p:cNvSpPr/>
            <p:nvPr/>
          </p:nvSpPr>
          <p:spPr>
            <a:xfrm rot="9600000">
              <a:off x="1963116" y="391143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6000000">
              <a:off x="2082766" y="372427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00000">
              <a:off x="2061196" y="3865112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rot="4200000">
              <a:off x="2039443" y="3627705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 rot="2400000">
              <a:off x="1959921" y="355127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 rot="600000">
              <a:off x="1847511" y="351595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 rot="20400000">
              <a:off x="1735297" y="358041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8600000">
              <a:off x="1667204" y="3649407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 rot="16800000">
              <a:off x="1659514" y="3775164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 rot="15000000">
              <a:off x="1660359" y="3863961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 rot="13200000">
              <a:off x="1741865" y="3953458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 rot="11400000">
              <a:off x="1859245" y="3930859"/>
              <a:ext cx="106571" cy="435146"/>
            </a:xfrm>
            <a:custGeom>
              <a:avLst/>
              <a:gdLst>
                <a:gd name="connsiteX0" fmla="*/ 44405 w 106571"/>
                <a:gd name="connsiteY0" fmla="*/ 435146 h 435146"/>
                <a:gd name="connsiteX1" fmla="*/ 0 w 106571"/>
                <a:gd name="connsiteY1" fmla="*/ 133208 h 435146"/>
                <a:gd name="connsiteX2" fmla="*/ 17762 w 106571"/>
                <a:gd name="connsiteY2" fmla="*/ 0 h 435146"/>
                <a:gd name="connsiteX3" fmla="*/ 71047 w 106571"/>
                <a:gd name="connsiteY3" fmla="*/ 97686 h 435146"/>
                <a:gd name="connsiteX4" fmla="*/ 106571 w 106571"/>
                <a:gd name="connsiteY4" fmla="*/ 435146 h 435146"/>
                <a:gd name="connsiteX5" fmla="*/ 44405 w 106571"/>
                <a:gd name="connsiteY5" fmla="*/ 435146 h 4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571" h="435146">
                  <a:moveTo>
                    <a:pt x="44405" y="435146"/>
                  </a:moveTo>
                  <a:lnTo>
                    <a:pt x="0" y="133208"/>
                  </a:lnTo>
                  <a:lnTo>
                    <a:pt x="17762" y="0"/>
                  </a:lnTo>
                  <a:lnTo>
                    <a:pt x="71047" y="97686"/>
                  </a:lnTo>
                  <a:lnTo>
                    <a:pt x="106571" y="435146"/>
                  </a:lnTo>
                  <a:lnTo>
                    <a:pt x="44405" y="435146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63109" y="1279402"/>
            <a:ext cx="670867" cy="692568"/>
            <a:chOff x="1709582" y="2220134"/>
            <a:chExt cx="670867" cy="692568"/>
          </a:xfrm>
        </p:grpSpPr>
        <p:sp>
          <p:nvSpPr>
            <p:cNvPr id="37" name="Freeform 36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 Single Corner Rectangle 42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340949" y="3955301"/>
            <a:ext cx="670867" cy="692568"/>
            <a:chOff x="1709582" y="2220134"/>
            <a:chExt cx="670867" cy="692568"/>
          </a:xfrm>
        </p:grpSpPr>
        <p:sp>
          <p:nvSpPr>
            <p:cNvPr id="45" name="Freeform 44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solidFill>
              <a:srgbClr val="F3DD64"/>
            </a:solidFill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 Single Corner Rectangle 50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solidFill>
              <a:srgbClr val="F3DD64"/>
            </a:solidFill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967682" y="3992306"/>
            <a:ext cx="670867" cy="692568"/>
            <a:chOff x="1709582" y="2220134"/>
            <a:chExt cx="670867" cy="692568"/>
          </a:xfrm>
          <a:solidFill>
            <a:srgbClr val="F3F031"/>
          </a:solidFill>
        </p:grpSpPr>
        <p:sp>
          <p:nvSpPr>
            <p:cNvPr id="53" name="Freeform 52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 Single Corner Rectangle 58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grpFill/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85783" y="3916698"/>
            <a:ext cx="670867" cy="692568"/>
            <a:chOff x="1709582" y="2220134"/>
            <a:chExt cx="670867" cy="692568"/>
          </a:xfrm>
          <a:solidFill>
            <a:srgbClr val="F3F031"/>
          </a:solidFill>
        </p:grpSpPr>
        <p:sp>
          <p:nvSpPr>
            <p:cNvPr id="61" name="Freeform 60"/>
            <p:cNvSpPr/>
            <p:nvPr/>
          </p:nvSpPr>
          <p:spPr>
            <a:xfrm rot="3600000">
              <a:off x="2082681" y="2262677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 rot="7200000">
              <a:off x="2087386" y="2431081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900514" y="2220134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 rot="18000000">
              <a:off x="1798383" y="2381746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 rot="14400000">
              <a:off x="1870969" y="251599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 rot="10800000">
              <a:off x="1985257" y="2530838"/>
              <a:ext cx="204261" cy="381864"/>
            </a:xfrm>
            <a:custGeom>
              <a:avLst/>
              <a:gdLst>
                <a:gd name="connsiteX0" fmla="*/ 62166 w 204261"/>
                <a:gd name="connsiteY0" fmla="*/ 381864 h 381864"/>
                <a:gd name="connsiteX1" fmla="*/ 0 w 204261"/>
                <a:gd name="connsiteY1" fmla="*/ 213133 h 381864"/>
                <a:gd name="connsiteX2" fmla="*/ 53285 w 204261"/>
                <a:gd name="connsiteY2" fmla="*/ 0 h 381864"/>
                <a:gd name="connsiteX3" fmla="*/ 195380 w 204261"/>
                <a:gd name="connsiteY3" fmla="*/ 124328 h 381864"/>
                <a:gd name="connsiteX4" fmla="*/ 204261 w 204261"/>
                <a:gd name="connsiteY4" fmla="*/ 364102 h 381864"/>
                <a:gd name="connsiteX5" fmla="*/ 62166 w 204261"/>
                <a:gd name="connsiteY5" fmla="*/ 381864 h 38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261" h="381864">
                  <a:moveTo>
                    <a:pt x="62166" y="381864"/>
                  </a:moveTo>
                  <a:lnTo>
                    <a:pt x="0" y="213133"/>
                  </a:lnTo>
                  <a:lnTo>
                    <a:pt x="53285" y="0"/>
                  </a:lnTo>
                  <a:lnTo>
                    <a:pt x="195380" y="124328"/>
                  </a:lnTo>
                  <a:lnTo>
                    <a:pt x="204261" y="364102"/>
                  </a:lnTo>
                  <a:lnTo>
                    <a:pt x="62166" y="381864"/>
                  </a:lnTo>
                  <a:close/>
                </a:path>
              </a:pathLst>
            </a:custGeom>
            <a:grpFill/>
            <a:ln>
              <a:solidFill>
                <a:srgbClr val="C7B75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 Single Corner Rectangle 66"/>
            <p:cNvSpPr/>
            <p:nvPr/>
          </p:nvSpPr>
          <p:spPr>
            <a:xfrm>
              <a:off x="1946567" y="2418847"/>
              <a:ext cx="221123" cy="276280"/>
            </a:xfrm>
            <a:prstGeom prst="round1Rect">
              <a:avLst/>
            </a:prstGeom>
            <a:grpFill/>
            <a:ln>
              <a:solidFill>
                <a:srgbClr val="F3DD6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414662" y="1576323"/>
            <a:ext cx="583961" cy="739472"/>
            <a:chOff x="4246546" y="4691127"/>
            <a:chExt cx="583961" cy="739472"/>
          </a:xfrm>
        </p:grpSpPr>
        <p:sp>
          <p:nvSpPr>
            <p:cNvPr id="74" name="Teardrop 73"/>
            <p:cNvSpPr/>
            <p:nvPr/>
          </p:nvSpPr>
          <p:spPr>
            <a:xfrm rot="20121977" flipH="1">
              <a:off x="4583302" y="469112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ardrop 74"/>
            <p:cNvSpPr/>
            <p:nvPr/>
          </p:nvSpPr>
          <p:spPr>
            <a:xfrm rot="1478023">
              <a:off x="4254305" y="478884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ardrop 75"/>
            <p:cNvSpPr/>
            <p:nvPr/>
          </p:nvSpPr>
          <p:spPr>
            <a:xfrm rot="20121977" flipH="1">
              <a:off x="4610047" y="48150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ardrop 76"/>
            <p:cNvSpPr/>
            <p:nvPr/>
          </p:nvSpPr>
          <p:spPr>
            <a:xfrm rot="1478023">
              <a:off x="4246546" y="494469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ardrop 77"/>
            <p:cNvSpPr/>
            <p:nvPr/>
          </p:nvSpPr>
          <p:spPr>
            <a:xfrm rot="20121977" flipH="1">
              <a:off x="4619671" y="5039362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ardrop 78"/>
            <p:cNvSpPr/>
            <p:nvPr/>
          </p:nvSpPr>
          <p:spPr>
            <a:xfrm rot="1478023">
              <a:off x="4263698" y="5184371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/>
            <p:cNvSpPr/>
            <p:nvPr/>
          </p:nvSpPr>
          <p:spPr>
            <a:xfrm rot="20121977" flipH="1">
              <a:off x="4619440" y="5174078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89628" y="1932347"/>
            <a:ext cx="583961" cy="739472"/>
            <a:chOff x="4246546" y="4691127"/>
            <a:chExt cx="583961" cy="739472"/>
          </a:xfrm>
        </p:grpSpPr>
        <p:sp>
          <p:nvSpPr>
            <p:cNvPr id="90" name="Teardrop 89"/>
            <p:cNvSpPr/>
            <p:nvPr/>
          </p:nvSpPr>
          <p:spPr>
            <a:xfrm rot="20121977" flipH="1">
              <a:off x="4583302" y="469112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ardrop 90"/>
            <p:cNvSpPr/>
            <p:nvPr/>
          </p:nvSpPr>
          <p:spPr>
            <a:xfrm rot="1478023">
              <a:off x="4254305" y="478884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ardrop 91"/>
            <p:cNvSpPr/>
            <p:nvPr/>
          </p:nvSpPr>
          <p:spPr>
            <a:xfrm rot="20121977" flipH="1">
              <a:off x="4610047" y="48150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ardrop 92"/>
            <p:cNvSpPr/>
            <p:nvPr/>
          </p:nvSpPr>
          <p:spPr>
            <a:xfrm rot="1478023">
              <a:off x="4246546" y="494469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ardrop 93"/>
            <p:cNvSpPr/>
            <p:nvPr/>
          </p:nvSpPr>
          <p:spPr>
            <a:xfrm rot="20121977" flipH="1">
              <a:off x="4619671" y="5039362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ardrop 94"/>
            <p:cNvSpPr/>
            <p:nvPr/>
          </p:nvSpPr>
          <p:spPr>
            <a:xfrm rot="1478023">
              <a:off x="4263698" y="5184371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ardrop 95"/>
            <p:cNvSpPr/>
            <p:nvPr/>
          </p:nvSpPr>
          <p:spPr>
            <a:xfrm rot="20121977" flipH="1">
              <a:off x="4619440" y="5174078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430787" y="1993072"/>
            <a:ext cx="583961" cy="739472"/>
            <a:chOff x="4246546" y="4691127"/>
            <a:chExt cx="583961" cy="739472"/>
          </a:xfrm>
        </p:grpSpPr>
        <p:sp>
          <p:nvSpPr>
            <p:cNvPr id="98" name="Teardrop 97"/>
            <p:cNvSpPr/>
            <p:nvPr/>
          </p:nvSpPr>
          <p:spPr>
            <a:xfrm rot="20121977" flipH="1">
              <a:off x="4583302" y="469112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ardrop 98"/>
            <p:cNvSpPr/>
            <p:nvPr/>
          </p:nvSpPr>
          <p:spPr>
            <a:xfrm rot="1478023">
              <a:off x="4254305" y="478884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ardrop 99"/>
            <p:cNvSpPr/>
            <p:nvPr/>
          </p:nvSpPr>
          <p:spPr>
            <a:xfrm rot="20121977" flipH="1">
              <a:off x="4610047" y="48150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ardrop 100"/>
            <p:cNvSpPr/>
            <p:nvPr/>
          </p:nvSpPr>
          <p:spPr>
            <a:xfrm rot="1478023">
              <a:off x="4246546" y="494469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ardrop 101"/>
            <p:cNvSpPr/>
            <p:nvPr/>
          </p:nvSpPr>
          <p:spPr>
            <a:xfrm rot="20121977" flipH="1">
              <a:off x="4619671" y="5039362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ardrop 102"/>
            <p:cNvSpPr/>
            <p:nvPr/>
          </p:nvSpPr>
          <p:spPr>
            <a:xfrm rot="1478023">
              <a:off x="4263698" y="5184371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ardrop 103"/>
            <p:cNvSpPr/>
            <p:nvPr/>
          </p:nvSpPr>
          <p:spPr>
            <a:xfrm rot="20121977" flipH="1">
              <a:off x="4619440" y="5174078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408369" y="4697870"/>
            <a:ext cx="583961" cy="739472"/>
            <a:chOff x="4246546" y="4691127"/>
            <a:chExt cx="583961" cy="739472"/>
          </a:xfrm>
        </p:grpSpPr>
        <p:sp>
          <p:nvSpPr>
            <p:cNvPr id="106" name="Teardrop 105"/>
            <p:cNvSpPr/>
            <p:nvPr/>
          </p:nvSpPr>
          <p:spPr>
            <a:xfrm rot="20121977" flipH="1">
              <a:off x="4583302" y="469112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ardrop 106"/>
            <p:cNvSpPr/>
            <p:nvPr/>
          </p:nvSpPr>
          <p:spPr>
            <a:xfrm rot="1478023">
              <a:off x="4254305" y="478884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ardrop 107"/>
            <p:cNvSpPr/>
            <p:nvPr/>
          </p:nvSpPr>
          <p:spPr>
            <a:xfrm rot="20121977" flipH="1">
              <a:off x="4610047" y="48150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/>
            <p:cNvSpPr/>
            <p:nvPr/>
          </p:nvSpPr>
          <p:spPr>
            <a:xfrm rot="1478023">
              <a:off x="4246546" y="494469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109"/>
            <p:cNvSpPr/>
            <p:nvPr/>
          </p:nvSpPr>
          <p:spPr>
            <a:xfrm rot="20121977" flipH="1">
              <a:off x="4619671" y="5039362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ardrop 110"/>
            <p:cNvSpPr/>
            <p:nvPr/>
          </p:nvSpPr>
          <p:spPr>
            <a:xfrm rot="1478023">
              <a:off x="4263698" y="5184371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ardrop 111"/>
            <p:cNvSpPr/>
            <p:nvPr/>
          </p:nvSpPr>
          <p:spPr>
            <a:xfrm rot="20121977" flipH="1">
              <a:off x="4619440" y="5174078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020094" y="4688920"/>
            <a:ext cx="583961" cy="641755"/>
            <a:chOff x="3968731" y="1402946"/>
            <a:chExt cx="583961" cy="641755"/>
          </a:xfrm>
        </p:grpSpPr>
        <p:sp>
          <p:nvSpPr>
            <p:cNvPr id="113" name="Teardrop 112"/>
            <p:cNvSpPr/>
            <p:nvPr/>
          </p:nvSpPr>
          <p:spPr>
            <a:xfrm rot="1478023">
              <a:off x="3976490" y="1402946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ardrop 113"/>
            <p:cNvSpPr/>
            <p:nvPr/>
          </p:nvSpPr>
          <p:spPr>
            <a:xfrm rot="20121977" flipH="1">
              <a:off x="4332232" y="142919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ardrop 114"/>
            <p:cNvSpPr/>
            <p:nvPr/>
          </p:nvSpPr>
          <p:spPr>
            <a:xfrm rot="1478023">
              <a:off x="3968731" y="15587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115"/>
            <p:cNvSpPr/>
            <p:nvPr/>
          </p:nvSpPr>
          <p:spPr>
            <a:xfrm rot="20121977" flipH="1">
              <a:off x="4341856" y="165346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/>
            <p:cNvSpPr/>
            <p:nvPr/>
          </p:nvSpPr>
          <p:spPr>
            <a:xfrm rot="1478023">
              <a:off x="3985883" y="179847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ardrop 117"/>
            <p:cNvSpPr/>
            <p:nvPr/>
          </p:nvSpPr>
          <p:spPr>
            <a:xfrm rot="20121977" flipH="1">
              <a:off x="4341625" y="1788180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534031" y="4582813"/>
            <a:ext cx="583961" cy="641755"/>
            <a:chOff x="3968731" y="1402946"/>
            <a:chExt cx="583961" cy="641755"/>
          </a:xfrm>
        </p:grpSpPr>
        <p:sp>
          <p:nvSpPr>
            <p:cNvPr id="127" name="Teardrop 126"/>
            <p:cNvSpPr/>
            <p:nvPr/>
          </p:nvSpPr>
          <p:spPr>
            <a:xfrm rot="1478023">
              <a:off x="3976490" y="1402946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ardrop 127"/>
            <p:cNvSpPr/>
            <p:nvPr/>
          </p:nvSpPr>
          <p:spPr>
            <a:xfrm rot="20121977" flipH="1">
              <a:off x="4332232" y="1429197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ardrop 128"/>
            <p:cNvSpPr/>
            <p:nvPr/>
          </p:nvSpPr>
          <p:spPr>
            <a:xfrm rot="1478023">
              <a:off x="3968731" y="1558795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ardrop 129"/>
            <p:cNvSpPr/>
            <p:nvPr/>
          </p:nvSpPr>
          <p:spPr>
            <a:xfrm rot="20121977" flipH="1">
              <a:off x="4341856" y="1653464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ardrop 130"/>
            <p:cNvSpPr/>
            <p:nvPr/>
          </p:nvSpPr>
          <p:spPr>
            <a:xfrm rot="1478023">
              <a:off x="3985883" y="1798473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ardrop 131"/>
            <p:cNvSpPr/>
            <p:nvPr/>
          </p:nvSpPr>
          <p:spPr>
            <a:xfrm rot="20121977" flipH="1">
              <a:off x="4341625" y="1788180"/>
              <a:ext cx="210836" cy="246228"/>
            </a:xfrm>
            <a:prstGeom prst="teardrop">
              <a:avLst>
                <a:gd name="adj" fmla="val 94908"/>
              </a:avLst>
            </a:prstGeom>
            <a:solidFill>
              <a:srgbClr val="E6F9BC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Oval 132"/>
          <p:cNvSpPr/>
          <p:nvPr/>
        </p:nvSpPr>
        <p:spPr>
          <a:xfrm>
            <a:off x="1566539" y="1024472"/>
            <a:ext cx="240393" cy="23358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199645" y="4231082"/>
            <a:ext cx="240393" cy="23358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4195059" y="1397597"/>
            <a:ext cx="294253" cy="28791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7691104" y="4136911"/>
            <a:ext cx="294253" cy="28791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541805" y="4195036"/>
            <a:ext cx="294253" cy="28791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7558878" y="1508528"/>
            <a:ext cx="294253" cy="287918"/>
          </a:xfrm>
          <a:prstGeom prst="ellipse">
            <a:avLst/>
          </a:prstGeom>
          <a:solidFill>
            <a:schemeClr val="tx1"/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953616" y="257182"/>
            <a:ext cx="1461511" cy="1447025"/>
            <a:chOff x="5332701" y="2462347"/>
            <a:chExt cx="1461511" cy="1447025"/>
          </a:xfrm>
        </p:grpSpPr>
        <p:grpSp>
          <p:nvGrpSpPr>
            <p:cNvPr id="140" name="Group 139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Oval 166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41" name="Group 140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152" name="Oval 15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Group 168"/>
          <p:cNvGrpSpPr/>
          <p:nvPr/>
        </p:nvGrpSpPr>
        <p:grpSpPr>
          <a:xfrm>
            <a:off x="3653906" y="709195"/>
            <a:ext cx="1461511" cy="1447025"/>
            <a:chOff x="5332701" y="2462347"/>
            <a:chExt cx="1461511" cy="1447025"/>
          </a:xfrm>
        </p:grpSpPr>
        <p:grpSp>
          <p:nvGrpSpPr>
            <p:cNvPr id="170" name="Group 169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188" name="Oval 18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176" name="Oval 17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9" name="Group 198"/>
          <p:cNvGrpSpPr/>
          <p:nvPr/>
        </p:nvGrpSpPr>
        <p:grpSpPr>
          <a:xfrm>
            <a:off x="7125054" y="3566344"/>
            <a:ext cx="1461511" cy="1447025"/>
            <a:chOff x="5332701" y="2462347"/>
            <a:chExt cx="1461511" cy="1447025"/>
          </a:xfrm>
        </p:grpSpPr>
        <p:grpSp>
          <p:nvGrpSpPr>
            <p:cNvPr id="200" name="Group 199"/>
            <p:cNvGrpSpPr/>
            <p:nvPr/>
          </p:nvGrpSpPr>
          <p:grpSpPr>
            <a:xfrm>
              <a:off x="5375300" y="2832512"/>
              <a:ext cx="1418912" cy="389346"/>
              <a:chOff x="2325793" y="4271134"/>
              <a:chExt cx="1418912" cy="389346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226" name="Oval 225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223" name="Oval 222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 rot="2880000">
              <a:off x="5634553" y="2527626"/>
              <a:ext cx="210484" cy="79925"/>
              <a:chOff x="1578396" y="4484675"/>
              <a:chExt cx="210484" cy="7992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 rot="3900000">
              <a:off x="5267422" y="3743796"/>
              <a:ext cx="210484" cy="79925"/>
              <a:chOff x="1578396" y="4484675"/>
              <a:chExt cx="210484" cy="79925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6577014" y="3729252"/>
              <a:ext cx="210484" cy="79925"/>
              <a:chOff x="1578396" y="4484675"/>
              <a:chExt cx="210484" cy="79925"/>
            </a:xfrm>
          </p:grpSpPr>
          <p:sp>
            <p:nvSpPr>
              <p:cNvPr id="212" name="Oval 21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5491405" y="3733791"/>
              <a:ext cx="210484" cy="79925"/>
              <a:chOff x="1578396" y="4484675"/>
              <a:chExt cx="210484" cy="79925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 rot="2880000">
              <a:off x="6315841" y="3764167"/>
              <a:ext cx="210484" cy="79925"/>
              <a:chOff x="1578396" y="4484675"/>
              <a:chExt cx="210484" cy="79925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582245" y="3538392"/>
            <a:ext cx="1461511" cy="1426654"/>
            <a:chOff x="3862616" y="4290301"/>
            <a:chExt cx="1461511" cy="1426654"/>
          </a:xfrm>
        </p:grpSpPr>
        <p:grpSp>
          <p:nvGrpSpPr>
            <p:cNvPr id="230" name="Group 229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243" name="Group 242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248" name="Oval 247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4" name="Group 243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245" name="Oval 244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1" name="Group 230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240" name="Oval 239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237" name="Oval 236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234" name="Oval 233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1" name="Group 250"/>
          <p:cNvGrpSpPr/>
          <p:nvPr/>
        </p:nvGrpSpPr>
        <p:grpSpPr>
          <a:xfrm>
            <a:off x="986047" y="3437700"/>
            <a:ext cx="1461511" cy="1426654"/>
            <a:chOff x="3862616" y="4290301"/>
            <a:chExt cx="1461511" cy="1426654"/>
          </a:xfrm>
        </p:grpSpPr>
        <p:grpSp>
          <p:nvGrpSpPr>
            <p:cNvPr id="252" name="Group 251"/>
            <p:cNvGrpSpPr/>
            <p:nvPr/>
          </p:nvGrpSpPr>
          <p:grpSpPr>
            <a:xfrm>
              <a:off x="3905215" y="4660466"/>
              <a:ext cx="1418912" cy="389346"/>
              <a:chOff x="2325793" y="4271134"/>
              <a:chExt cx="1418912" cy="389346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2325793" y="4271134"/>
                <a:ext cx="210484" cy="79925"/>
                <a:chOff x="1578396" y="4484675"/>
                <a:chExt cx="210484" cy="79925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Oval 271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 rot="20100000">
                <a:off x="3534221" y="4580555"/>
                <a:ext cx="210484" cy="79925"/>
                <a:chOff x="1578396" y="4484675"/>
                <a:chExt cx="210484" cy="79925"/>
              </a:xfrm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1658233" y="4484675"/>
                  <a:ext cx="45719" cy="79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/>
                <p:cNvSpPr/>
                <p:nvPr/>
              </p:nvSpPr>
              <p:spPr>
                <a:xfrm>
                  <a:off x="1690767" y="4493463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1578396" y="4494452"/>
                  <a:ext cx="98113" cy="4571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3" name="Group 252"/>
            <p:cNvGrpSpPr/>
            <p:nvPr/>
          </p:nvGrpSpPr>
          <p:grpSpPr>
            <a:xfrm rot="2880000">
              <a:off x="4164468" y="4355580"/>
              <a:ext cx="210484" cy="79925"/>
              <a:chOff x="1578396" y="4484675"/>
              <a:chExt cx="210484" cy="79925"/>
            </a:xfrm>
          </p:grpSpPr>
          <p:sp>
            <p:nvSpPr>
              <p:cNvPr id="262" name="Oval 261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 rot="3900000">
              <a:off x="3797337" y="5571750"/>
              <a:ext cx="210484" cy="79925"/>
              <a:chOff x="1578396" y="4484675"/>
              <a:chExt cx="210484" cy="79925"/>
            </a:xfrm>
          </p:grpSpPr>
          <p:sp>
            <p:nvSpPr>
              <p:cNvPr id="259" name="Oval 258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5106929" y="5557206"/>
              <a:ext cx="210484" cy="79925"/>
              <a:chOff x="1578396" y="4484675"/>
              <a:chExt cx="210484" cy="79925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1658233" y="4484675"/>
                <a:ext cx="45719" cy="799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1690767" y="4493463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1578396" y="4494452"/>
                <a:ext cx="98113" cy="45719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3" name="Group 272"/>
          <p:cNvGrpSpPr/>
          <p:nvPr/>
        </p:nvGrpSpPr>
        <p:grpSpPr>
          <a:xfrm>
            <a:off x="7062411" y="1371745"/>
            <a:ext cx="210484" cy="79925"/>
            <a:chOff x="1578396" y="4484675"/>
            <a:chExt cx="210484" cy="79925"/>
          </a:xfrm>
        </p:grpSpPr>
        <p:sp>
          <p:nvSpPr>
            <p:cNvPr id="274" name="Oval 273"/>
            <p:cNvSpPr/>
            <p:nvPr/>
          </p:nvSpPr>
          <p:spPr>
            <a:xfrm>
              <a:off x="1658233" y="4484675"/>
              <a:ext cx="45719" cy="799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1690767" y="4493463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1578396" y="4494452"/>
              <a:ext cx="98113" cy="45719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224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340</Words>
  <Application>Microsoft Macintosh PowerPoint</Application>
  <PresentationFormat>On-screen Show (4:3)</PresentationFormat>
  <Paragraphs>291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Testing Items</vt:lpstr>
      <vt:lpstr>PowerPoint Presentation</vt:lpstr>
      <vt:lpstr>PowerPoint Presentation</vt:lpstr>
      <vt:lpstr>PowerPoint Presentation</vt:lpstr>
      <vt:lpstr>Contrasting Items</vt:lpstr>
      <vt:lpstr>PowerPoint Presentation</vt:lpstr>
      <vt:lpstr>PowerPoint Presentation</vt:lpstr>
      <vt:lpstr>PowerPoint Presentation</vt:lpstr>
      <vt:lpstr>Catch Items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</dc:creator>
  <cp:lastModifiedBy>Kayleigh</cp:lastModifiedBy>
  <cp:revision>17</cp:revision>
  <dcterms:created xsi:type="dcterms:W3CDTF">2017-07-06T18:30:04Z</dcterms:created>
  <dcterms:modified xsi:type="dcterms:W3CDTF">2017-07-23T22:22:16Z</dcterms:modified>
</cp:coreProperties>
</file>