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918" autoAdjust="0"/>
    <p:restoredTop sz="97390" autoAdjust="0"/>
  </p:normalViewPr>
  <p:slideViewPr>
    <p:cSldViewPr snapToGrid="0" snapToObjects="1">
      <p:cViewPr>
        <p:scale>
          <a:sx n="100" d="100"/>
          <a:sy n="100" d="100"/>
        </p:scale>
        <p:origin x="-648" y="-192"/>
      </p:cViewPr>
      <p:guideLst>
        <p:guide orient="horz" pos="21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30"/>
            <a:ext cx="108813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D327-1429-8C42-A01F-8BED1D2BCFE6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81D5-B2AA-F841-8227-429A1B00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D327-1429-8C42-A01F-8BED1D2BCFE6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81D5-B2AA-F841-8227-429A1B00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9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74643"/>
            <a:ext cx="288036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74643"/>
            <a:ext cx="842772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D327-1429-8C42-A01F-8BED1D2BCFE6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81D5-B2AA-F841-8227-429A1B00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8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D327-1429-8C42-A01F-8BED1D2BCFE6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81D5-B2AA-F841-8227-429A1B00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5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406905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D327-1429-8C42-A01F-8BED1D2BCFE6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81D5-B2AA-F841-8227-429A1B00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3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600205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600205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D327-1429-8C42-A01F-8BED1D2BCFE6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81D5-B2AA-F841-8227-429A1B00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8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3"/>
            <a:ext cx="56562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9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9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D327-1429-8C42-A01F-8BED1D2BCFE6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81D5-B2AA-F841-8227-429A1B00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1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D327-1429-8C42-A01F-8BED1D2BCFE6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81D5-B2AA-F841-8227-429A1B00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3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D327-1429-8C42-A01F-8BED1D2BCFE6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81D5-B2AA-F841-8227-429A1B00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0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273050"/>
            <a:ext cx="4211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5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1435103"/>
            <a:ext cx="4211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D327-1429-8C42-A01F-8BED1D2BCFE6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81D5-B2AA-F841-8227-429A1B00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D327-1429-8C42-A01F-8BED1D2BCFE6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81D5-B2AA-F841-8227-429A1B00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5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5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AD327-1429-8C42-A01F-8BED1D2BCFE6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5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5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81D5-B2AA-F841-8227-429A1B00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8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72721" y="328778"/>
            <a:ext cx="3181240" cy="3803412"/>
            <a:chOff x="995680" y="289182"/>
            <a:chExt cx="3181240" cy="3803412"/>
          </a:xfrm>
        </p:grpSpPr>
        <p:grpSp>
          <p:nvGrpSpPr>
            <p:cNvPr id="24" name="Group 23"/>
            <p:cNvGrpSpPr/>
            <p:nvPr/>
          </p:nvGrpSpPr>
          <p:grpSpPr>
            <a:xfrm>
              <a:off x="1191189" y="814698"/>
              <a:ext cx="1226891" cy="1214422"/>
              <a:chOff x="1160709" y="778310"/>
              <a:chExt cx="1226891" cy="1214422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60709" y="778310"/>
                <a:ext cx="1226891" cy="121442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33" descr="train1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9813" y="984352"/>
                <a:ext cx="1128683" cy="722528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2012998" y="1716540"/>
              <a:ext cx="1226891" cy="1214422"/>
              <a:chOff x="1160709" y="778310"/>
              <a:chExt cx="1226891" cy="121442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160709" y="778310"/>
                <a:ext cx="1226891" cy="121442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5257" y="984352"/>
                <a:ext cx="897794" cy="722528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2884063" y="2555266"/>
              <a:ext cx="1226891" cy="1214422"/>
              <a:chOff x="1725051" y="1152751"/>
              <a:chExt cx="1226891" cy="121442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725051" y="1152751"/>
                <a:ext cx="1226891" cy="121442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0444" y="1358793"/>
                <a:ext cx="1076105" cy="72252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3633181" y="372326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M Roman 10 Regular"/>
                  <a:cs typeface="LM Roman 10 Regular"/>
                </a:rPr>
                <a:t>x16</a:t>
              </a:r>
              <a:endParaRPr lang="en-US" dirty="0">
                <a:latin typeface="LM Roman 10 Regular"/>
                <a:cs typeface="LM Roman 10 Regular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95680" y="289182"/>
              <a:ext cx="3115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LM Roman 10 Regular"/>
                  <a:cs typeface="LM Roman 10 Regular"/>
                </a:rPr>
                <a:t>Unsupervised Training</a:t>
              </a:r>
              <a:endParaRPr lang="en-US" b="1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326672" y="328778"/>
            <a:ext cx="2479040" cy="2777632"/>
            <a:chOff x="4307840" y="289182"/>
            <a:chExt cx="2479040" cy="2777632"/>
          </a:xfrm>
        </p:grpSpPr>
        <p:sp>
          <p:nvSpPr>
            <p:cNvPr id="36" name="Rectangle 35"/>
            <p:cNvSpPr/>
            <p:nvPr/>
          </p:nvSpPr>
          <p:spPr>
            <a:xfrm>
              <a:off x="4598634" y="1192453"/>
              <a:ext cx="1893606" cy="187436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train1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75" t="19464" r="9949" b="22087"/>
            <a:stretch/>
          </p:blipFill>
          <p:spPr>
            <a:xfrm>
              <a:off x="4684325" y="1621223"/>
              <a:ext cx="1722224" cy="861327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07840" y="289182"/>
              <a:ext cx="247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LM Roman 10 Regular"/>
                  <a:cs typeface="LM Roman 10 Regular"/>
                </a:rPr>
                <a:t>Supervised Training</a:t>
              </a:r>
              <a:endParaRPr lang="en-US" b="1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778423" y="328778"/>
            <a:ext cx="2912256" cy="2507505"/>
            <a:chOff x="6007713" y="328778"/>
            <a:chExt cx="2912256" cy="2507505"/>
          </a:xfrm>
        </p:grpSpPr>
        <p:sp>
          <p:nvSpPr>
            <p:cNvPr id="39" name="TextBox 38"/>
            <p:cNvSpPr txBox="1"/>
            <p:nvPr/>
          </p:nvSpPr>
          <p:spPr>
            <a:xfrm>
              <a:off x="6007713" y="328778"/>
              <a:ext cx="2912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LM Roman 10 Regular"/>
                  <a:cs typeface="LM Roman 10 Regular"/>
                </a:rPr>
                <a:t>Dense Items</a:t>
              </a:r>
              <a:endParaRPr lang="en-US" b="1" dirty="0">
                <a:latin typeface="LM Roman 10 Regular"/>
                <a:cs typeface="LM Roman 10 Regular"/>
              </a:endParaRPr>
            </a:p>
          </p:txBody>
        </p:sp>
        <p:pic>
          <p:nvPicPr>
            <p:cNvPr id="41" name="Picture 40" descr="test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7713" y="928952"/>
              <a:ext cx="894480" cy="1876390"/>
            </a:xfrm>
            <a:prstGeom prst="rect">
              <a:avLst/>
            </a:prstGeom>
          </p:spPr>
        </p:pic>
        <p:pic>
          <p:nvPicPr>
            <p:cNvPr id="42" name="Picture 41" descr="test5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9084" y="1031664"/>
              <a:ext cx="975004" cy="1670967"/>
            </a:xfrm>
            <a:prstGeom prst="rect">
              <a:avLst/>
            </a:prstGeom>
          </p:spPr>
        </p:pic>
        <p:pic>
          <p:nvPicPr>
            <p:cNvPr id="43" name="Picture 42" descr="test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180" y="898012"/>
              <a:ext cx="1084553" cy="1938271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8663389" y="328778"/>
            <a:ext cx="1642095" cy="2935946"/>
            <a:chOff x="9313753" y="345489"/>
            <a:chExt cx="1642095" cy="2935946"/>
          </a:xfrm>
        </p:grpSpPr>
        <p:sp>
          <p:nvSpPr>
            <p:cNvPr id="40" name="TextBox 39"/>
            <p:cNvSpPr txBox="1"/>
            <p:nvPr/>
          </p:nvSpPr>
          <p:spPr>
            <a:xfrm>
              <a:off x="9313753" y="345489"/>
              <a:ext cx="1642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LM Roman 10 Regular"/>
                  <a:cs typeface="LM Roman 10 Regular"/>
                </a:rPr>
                <a:t>Sparse</a:t>
              </a:r>
              <a:r>
                <a:rPr lang="en-US" b="1" dirty="0" smtClean="0">
                  <a:latin typeface="LM Roman 10 Regular"/>
                  <a:cs typeface="LM Roman 10 Regular"/>
                </a:rPr>
                <a:t> Items</a:t>
              </a:r>
              <a:endParaRPr lang="en-US" b="1" dirty="0">
                <a:latin typeface="LM Roman 10 Regular"/>
                <a:cs typeface="LM Roman 10 Regular"/>
              </a:endParaRPr>
            </a:p>
          </p:txBody>
        </p:sp>
        <p:pic>
          <p:nvPicPr>
            <p:cNvPr id="44" name="Picture 43" descr="train5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962" y="941730"/>
              <a:ext cx="1032365" cy="689447"/>
            </a:xfrm>
            <a:prstGeom prst="rect">
              <a:avLst/>
            </a:prstGeom>
          </p:spPr>
        </p:pic>
        <p:pic>
          <p:nvPicPr>
            <p:cNvPr id="45" name="Picture 44" descr="test11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962" y="1660339"/>
              <a:ext cx="1049552" cy="849965"/>
            </a:xfrm>
            <a:prstGeom prst="rect">
              <a:avLst/>
            </a:prstGeom>
          </p:spPr>
        </p:pic>
        <p:pic>
          <p:nvPicPr>
            <p:cNvPr id="46" name="Picture 45" descr="test16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962" y="2522147"/>
              <a:ext cx="1032365" cy="7592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821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</dc:creator>
  <cp:lastModifiedBy>Kayleigh</cp:lastModifiedBy>
  <cp:revision>4</cp:revision>
  <dcterms:created xsi:type="dcterms:W3CDTF">2018-03-08T22:10:50Z</dcterms:created>
  <dcterms:modified xsi:type="dcterms:W3CDTF">2018-03-08T22:57:46Z</dcterms:modified>
</cp:coreProperties>
</file>